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6" r:id="rId3"/>
    <p:sldId id="261" r:id="rId4"/>
    <p:sldId id="262" r:id="rId5"/>
    <p:sldId id="258" r:id="rId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24F"/>
    <a:srgbClr val="9F1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792"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3D1361-5F7F-4DF7-B5B0-8478C61546BF}" type="datetimeFigureOut">
              <a:rPr lang="sl-SI" smtClean="0"/>
              <a:pPr/>
              <a:t>22.5.2019</a:t>
            </a:fld>
            <a:endParaRPr lang="sl-SI"/>
          </a:p>
        </p:txBody>
      </p:sp>
      <p:sp>
        <p:nvSpPr>
          <p:cNvPr id="4" name="Ograda stranske slik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F2B71-ADD2-48DA-AC0A-453EB2DCB80E}" type="slidenum">
              <a:rPr lang="sl-SI" smtClean="0"/>
              <a:pPr/>
              <a:t>‹#›</a:t>
            </a:fld>
            <a:endParaRPr lang="sl-SI"/>
          </a:p>
        </p:txBody>
      </p:sp>
    </p:spTree>
    <p:extLst>
      <p:ext uri="{BB962C8B-B14F-4D97-AF65-F5344CB8AC3E}">
        <p14:creationId xmlns:p14="http://schemas.microsoft.com/office/powerpoint/2010/main" val="2019831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r>
              <a:rPr lang="en-US" baseline="0" dirty="0" smtClean="0"/>
              <a:t>The following template slides are proposed by the organizers. You may use your own slides, but first and last slide must be as proposed.</a:t>
            </a:r>
            <a:endParaRPr lang="sl-SI" dirty="0"/>
          </a:p>
        </p:txBody>
      </p:sp>
      <p:sp>
        <p:nvSpPr>
          <p:cNvPr id="4" name="Ograda številke diapozitiva 3"/>
          <p:cNvSpPr>
            <a:spLocks noGrp="1"/>
          </p:cNvSpPr>
          <p:nvPr>
            <p:ph type="sldNum" sz="quarter" idx="10"/>
          </p:nvPr>
        </p:nvSpPr>
        <p:spPr/>
        <p:txBody>
          <a:bodyPr/>
          <a:lstStyle/>
          <a:p>
            <a:fld id="{FB2F2B71-ADD2-48DA-AC0A-453EB2DCB80E}" type="slidenum">
              <a:rPr lang="sl-SI" smtClean="0"/>
              <a:pPr/>
              <a:t>1</a:t>
            </a:fld>
            <a:endParaRPr lang="sl-SI"/>
          </a:p>
        </p:txBody>
      </p:sp>
    </p:spTree>
    <p:extLst>
      <p:ext uri="{BB962C8B-B14F-4D97-AF65-F5344CB8AC3E}">
        <p14:creationId xmlns:p14="http://schemas.microsoft.com/office/powerpoint/2010/main" val="524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a:xfrm>
            <a:off x="381000" y="685800"/>
            <a:ext cx="6096000" cy="3429000"/>
          </a:xfrm>
        </p:spPr>
      </p:sp>
      <p:sp>
        <p:nvSpPr>
          <p:cNvPr id="3" name="Ograda opomb 2"/>
          <p:cNvSpPr>
            <a:spLocks noGrp="1"/>
          </p:cNvSpPr>
          <p:nvPr>
            <p:ph type="body" idx="1"/>
          </p:nvPr>
        </p:nvSpPr>
        <p:spPr/>
        <p:txBody>
          <a:bodyPr/>
          <a:lstStyle/>
          <a:p>
            <a:endParaRPr lang="sl-SI" dirty="0"/>
          </a:p>
        </p:txBody>
      </p:sp>
      <p:sp>
        <p:nvSpPr>
          <p:cNvPr id="4" name="Ograda številke diapozitiva 3"/>
          <p:cNvSpPr>
            <a:spLocks noGrp="1"/>
          </p:cNvSpPr>
          <p:nvPr>
            <p:ph type="sldNum" sz="quarter" idx="10"/>
          </p:nvPr>
        </p:nvSpPr>
        <p:spPr/>
        <p:txBody>
          <a:bodyPr/>
          <a:lstStyle/>
          <a:p>
            <a:fld id="{FB2F2B71-ADD2-48DA-AC0A-453EB2DCB80E}" type="slidenum">
              <a:rPr lang="sl-SI" smtClean="0"/>
              <a:pPr/>
              <a:t>2</a:t>
            </a:fld>
            <a:endParaRPr lang="sl-SI"/>
          </a:p>
        </p:txBody>
      </p:sp>
    </p:spTree>
    <p:extLst>
      <p:ext uri="{BB962C8B-B14F-4D97-AF65-F5344CB8AC3E}">
        <p14:creationId xmlns:p14="http://schemas.microsoft.com/office/powerpoint/2010/main" val="366461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05DD0EAA-4F8E-4ABA-A41C-96AC58B04D4F}" type="datetimeFigureOut">
              <a:rPr lang="sl-SI" smtClean="0"/>
              <a:pPr/>
              <a:t>22.5.2019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05DD0EAA-4F8E-4ABA-A41C-96AC58B04D4F}" type="datetimeFigureOut">
              <a:rPr lang="sl-SI" smtClean="0"/>
              <a:pPr/>
              <a:t>22.5.2019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05DD0EAA-4F8E-4ABA-A41C-96AC58B04D4F}" type="datetimeFigureOut">
              <a:rPr lang="sl-SI" smtClean="0"/>
              <a:pPr/>
              <a:t>22.5.2019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05DD0EAA-4F8E-4ABA-A41C-96AC58B04D4F}" type="datetimeFigureOut">
              <a:rPr lang="sl-SI" smtClean="0"/>
              <a:pPr/>
              <a:t>22.5.2019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D0EAA-4F8E-4ABA-A41C-96AC58B04D4F}" type="datetimeFigureOut">
              <a:rPr lang="sl-SI" smtClean="0"/>
              <a:pPr/>
              <a:t>22.5.2019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05DD0EAA-4F8E-4ABA-A41C-96AC58B04D4F}" type="datetimeFigureOut">
              <a:rPr lang="sl-SI" smtClean="0"/>
              <a:pPr/>
              <a:t>22.5.2019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05DD0EAA-4F8E-4ABA-A41C-96AC58B04D4F}" type="datetimeFigureOut">
              <a:rPr lang="sl-SI" smtClean="0"/>
              <a:pPr/>
              <a:t>22.5.2019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05DD0EAA-4F8E-4ABA-A41C-96AC58B04D4F}" type="datetimeFigureOut">
              <a:rPr lang="sl-SI" smtClean="0"/>
              <a:pPr/>
              <a:t>22.5.2019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D0EAA-4F8E-4ABA-A41C-96AC58B04D4F}" type="datetimeFigureOut">
              <a:rPr lang="sl-SI" smtClean="0"/>
              <a:pPr/>
              <a:t>22.5.2019</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D0EAA-4F8E-4ABA-A41C-96AC58B04D4F}" type="datetimeFigureOut">
              <a:rPr lang="sl-SI" smtClean="0"/>
              <a:pPr/>
              <a:t>22.5.2019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D0EAA-4F8E-4ABA-A41C-96AC58B04D4F}" type="datetimeFigureOut">
              <a:rPr lang="sl-SI" smtClean="0"/>
              <a:pPr/>
              <a:t>22.5.2019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9910E64-21EC-49A6-A141-5D83912E019B}"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D0EAA-4F8E-4ABA-A41C-96AC58B04D4F}" type="datetimeFigureOut">
              <a:rPr lang="sl-SI" smtClean="0"/>
              <a:pPr/>
              <a:t>22.5.2019</a:t>
            </a:fld>
            <a:endParaRPr lang="sl-SI"/>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10E64-21EC-49A6-A141-5D83912E019B}"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ministrator\Desktop\微立体3112\幻灯片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1"/>
            <a:ext cx="12191999" cy="656488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rotWithShape="1">
          <a:blip r:embed="rId5"/>
          <a:srcRect b="26053"/>
          <a:stretch/>
        </p:blipFill>
        <p:spPr>
          <a:xfrm>
            <a:off x="57092" y="3285134"/>
            <a:ext cx="12134907" cy="3279751"/>
          </a:xfrm>
          <a:prstGeom prst="rect">
            <a:avLst/>
          </a:prstGeom>
        </p:spPr>
      </p:pic>
      <p:sp>
        <p:nvSpPr>
          <p:cNvPr id="6" name="矩形 5"/>
          <p:cNvSpPr/>
          <p:nvPr/>
        </p:nvSpPr>
        <p:spPr>
          <a:xfrm>
            <a:off x="0" y="6564883"/>
            <a:ext cx="12192000" cy="29311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5520" y="961565"/>
            <a:ext cx="8640960" cy="584775"/>
          </a:xfrm>
          <a:prstGeom prst="rect">
            <a:avLst/>
          </a:prstGeom>
          <a:noFill/>
        </p:spPr>
        <p:txBody>
          <a:bodyPr wrap="square" rtlCol="0">
            <a:spAutoFit/>
          </a:bodyPr>
          <a:lstStyle/>
          <a:p>
            <a:r>
              <a:rPr lang="sl-SI" sz="3200" cap="small" dirty="0">
                <a:solidFill>
                  <a:srgbClr val="9F1C39"/>
                </a:solidFill>
                <a:latin typeface="Times New Roman" pitchFamily="18" charset="0"/>
                <a:cs typeface="Times New Roman" pitchFamily="18" charset="0"/>
              </a:rPr>
              <a:t>1. Chapter Title</a:t>
            </a:r>
            <a:endParaRPr lang="sl-SI" sz="3200" cap="small" dirty="0">
              <a:solidFill>
                <a:srgbClr val="9F1C39"/>
              </a:solidFill>
              <a:latin typeface="Times New Roman" pitchFamily="18" charset="0"/>
              <a:cs typeface="Times New Roman" pitchFamily="18" charset="0"/>
            </a:endParaRPr>
          </a:p>
        </p:txBody>
      </p:sp>
      <p:sp>
        <p:nvSpPr>
          <p:cNvPr id="4" name="TextBox 3"/>
          <p:cNvSpPr txBox="1"/>
          <p:nvPr/>
        </p:nvSpPr>
        <p:spPr>
          <a:xfrm>
            <a:off x="1785748" y="1588731"/>
            <a:ext cx="8640960" cy="430887"/>
          </a:xfrm>
          <a:prstGeom prst="rect">
            <a:avLst/>
          </a:prstGeom>
          <a:noFill/>
        </p:spPr>
        <p:txBody>
          <a:bodyPr wrap="square" rtlCol="0">
            <a:spAutoFit/>
          </a:bodyPr>
          <a:lstStyle/>
          <a:p>
            <a:r>
              <a:rPr lang="sl-SI" sz="2200" cap="small" dirty="0">
                <a:solidFill>
                  <a:srgbClr val="18224F"/>
                </a:solidFill>
                <a:latin typeface="Arial" pitchFamily="34" charset="0"/>
                <a:cs typeface="Arial" pitchFamily="34" charset="0"/>
              </a:rPr>
              <a:t>1.1. Subtitle</a:t>
            </a:r>
            <a:endParaRPr lang="sl-SI" sz="2200" cap="small" dirty="0">
              <a:solidFill>
                <a:srgbClr val="18224F"/>
              </a:solidFill>
              <a:latin typeface="Arial" pitchFamily="34" charset="0"/>
              <a:cs typeface="Arial" pitchFamily="34" charset="0"/>
            </a:endParaRPr>
          </a:p>
        </p:txBody>
      </p:sp>
      <p:sp>
        <p:nvSpPr>
          <p:cNvPr id="6" name="TextBox 5"/>
          <p:cNvSpPr txBox="1"/>
          <p:nvPr/>
        </p:nvSpPr>
        <p:spPr>
          <a:xfrm>
            <a:off x="1782440" y="2077668"/>
            <a:ext cx="8562032" cy="2862322"/>
          </a:xfrm>
          <a:prstGeom prst="rect">
            <a:avLst/>
          </a:prstGeom>
          <a:noFill/>
        </p:spPr>
        <p:txBody>
          <a:bodyPr wrap="square" rtlCol="0">
            <a:spAutoFit/>
          </a:bodyPr>
          <a:lstStyle/>
          <a:p>
            <a:r>
              <a:rPr lang="sl-SI" dirty="0">
                <a:solidFill>
                  <a:schemeClr val="tx1">
                    <a:lumMod val="95000"/>
                    <a:lumOff val="5000"/>
                  </a:schemeClr>
                </a:solidFill>
              </a:rPr>
              <a:t>Lorem ipsum dolor sit amet, consectetur adipiscing elit. Etiam mollis dolor et sapien feugiat consequat. Donec aliquam tristique tellus vitae sollicitudin. Praesent eget aliquet turpis. Mauris sed turpis vitae lectus aliquam varius. Integer venenatis augue massa, eu convallis urna semper eu. Duis nec quam sit amet lectus condimentum blandit. Phasellus est massa, dignissim et est nec, dignissim blandit libero. Pellentesque gravida nibh id risus ultrices, in ultrices ante vulputate. Donec tempor arcu tempor mauris convallis ultricies sed ac lacus. Donec sollicitudin ullamcorper velit, et venenatis quam hendrerit ut. Nam ac risus sapien. Ut imperdiet scelerisque efficitur. Sed quis sapien ligula. Nulla vitae bibendum leo. Nunc aliquam neque non tincidunt eleifend. Donec porttitor urna quis imperdiet hendrerit.</a:t>
            </a:r>
            <a:endParaRPr lang="sl-SI"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5520" y="961565"/>
            <a:ext cx="8640960" cy="584775"/>
          </a:xfrm>
          <a:prstGeom prst="rect">
            <a:avLst/>
          </a:prstGeom>
          <a:noFill/>
        </p:spPr>
        <p:txBody>
          <a:bodyPr wrap="square" rtlCol="0">
            <a:spAutoFit/>
          </a:bodyPr>
          <a:lstStyle/>
          <a:p>
            <a:r>
              <a:rPr lang="sl-SI" sz="3200" cap="small" dirty="0">
                <a:solidFill>
                  <a:srgbClr val="9F1C39"/>
                </a:solidFill>
                <a:latin typeface="Times New Roman" pitchFamily="18" charset="0"/>
                <a:cs typeface="Times New Roman" pitchFamily="18" charset="0"/>
              </a:rPr>
              <a:t>2. Chapter Title</a:t>
            </a:r>
            <a:endParaRPr lang="sl-SI" sz="3200" cap="small" dirty="0">
              <a:solidFill>
                <a:srgbClr val="9F1C39"/>
              </a:solidFill>
              <a:latin typeface="Times New Roman" pitchFamily="18" charset="0"/>
              <a:cs typeface="Times New Roman" pitchFamily="18" charset="0"/>
            </a:endParaRPr>
          </a:p>
        </p:txBody>
      </p:sp>
      <p:sp>
        <p:nvSpPr>
          <p:cNvPr id="4" name="TextBox 3"/>
          <p:cNvSpPr txBox="1"/>
          <p:nvPr/>
        </p:nvSpPr>
        <p:spPr>
          <a:xfrm>
            <a:off x="1785748" y="1588731"/>
            <a:ext cx="8640960" cy="430887"/>
          </a:xfrm>
          <a:prstGeom prst="rect">
            <a:avLst/>
          </a:prstGeom>
          <a:noFill/>
        </p:spPr>
        <p:txBody>
          <a:bodyPr wrap="square" rtlCol="0">
            <a:spAutoFit/>
          </a:bodyPr>
          <a:lstStyle/>
          <a:p>
            <a:r>
              <a:rPr lang="sl-SI" sz="2200" cap="small" dirty="0">
                <a:solidFill>
                  <a:srgbClr val="18224F"/>
                </a:solidFill>
                <a:latin typeface="Arial" pitchFamily="34" charset="0"/>
                <a:cs typeface="Arial" pitchFamily="34" charset="0"/>
              </a:rPr>
              <a:t>2.1. Subtitle</a:t>
            </a:r>
            <a:endParaRPr lang="sl-SI" sz="2200" cap="small" dirty="0">
              <a:solidFill>
                <a:srgbClr val="18224F"/>
              </a:solidFill>
              <a:latin typeface="Arial" pitchFamily="34" charset="0"/>
              <a:cs typeface="Arial" pitchFamily="34" charset="0"/>
            </a:endParaRPr>
          </a:p>
        </p:txBody>
      </p:sp>
      <p:sp>
        <p:nvSpPr>
          <p:cNvPr id="6" name="TextBox 5"/>
          <p:cNvSpPr txBox="1"/>
          <p:nvPr/>
        </p:nvSpPr>
        <p:spPr>
          <a:xfrm>
            <a:off x="1782440" y="2077668"/>
            <a:ext cx="4097536" cy="3970318"/>
          </a:xfrm>
          <a:prstGeom prst="rect">
            <a:avLst/>
          </a:prstGeom>
          <a:noFill/>
        </p:spPr>
        <p:txBody>
          <a:bodyPr wrap="square" rtlCol="0">
            <a:spAutoFit/>
          </a:bodyPr>
          <a:lstStyle/>
          <a:p>
            <a:r>
              <a:rPr lang="sl-SI" dirty="0">
                <a:solidFill>
                  <a:schemeClr val="tx1">
                    <a:lumMod val="95000"/>
                    <a:lumOff val="5000"/>
                  </a:schemeClr>
                </a:solidFill>
              </a:rPr>
              <a:t>Lorem ipsum dolor sit amet, consectetur adipiscing elit. Etiam mollis dolor et sapien feugiat consequat. Donec aliquam tristique tellus vitae sollicitudin. Praesent eget aliquet turpis. Mauris sed turpis vitae lectus aliquam varius. Integer venenatis augue massa, eu convallis urna semper eu. Duis nec quam sit amet lectus condimentum blandit. Phasellus est massa, dignissim et est nec, dignissim blandit libero. Pellentesque gravida nibh id risus ultrices, in ultrices ante vulputate. Donec tempor arcu tempor mauris convallis ultricies sed ac lacus. </a:t>
            </a:r>
            <a:endParaRPr lang="sl-SI" dirty="0">
              <a:solidFill>
                <a:schemeClr val="tx1">
                  <a:lumMod val="95000"/>
                  <a:lumOff val="5000"/>
                </a:schemeClr>
              </a:solidFill>
            </a:endParaRPr>
          </a:p>
        </p:txBody>
      </p:sp>
      <p:sp>
        <p:nvSpPr>
          <p:cNvPr id="7" name="Rectangle 6"/>
          <p:cNvSpPr/>
          <p:nvPr/>
        </p:nvSpPr>
        <p:spPr>
          <a:xfrm>
            <a:off x="6384032" y="2132856"/>
            <a:ext cx="3960440" cy="41044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TextBox 7"/>
          <p:cNvSpPr txBox="1"/>
          <p:nvPr/>
        </p:nvSpPr>
        <p:spPr>
          <a:xfrm>
            <a:off x="7032104" y="4139788"/>
            <a:ext cx="2736304" cy="369332"/>
          </a:xfrm>
          <a:prstGeom prst="rect">
            <a:avLst/>
          </a:prstGeom>
          <a:noFill/>
        </p:spPr>
        <p:txBody>
          <a:bodyPr wrap="square" rtlCol="0">
            <a:spAutoFit/>
          </a:bodyPr>
          <a:lstStyle/>
          <a:p>
            <a:pPr algn="ctr"/>
            <a:r>
              <a:rPr lang="sl-SI" dirty="0">
                <a:solidFill>
                  <a:schemeClr val="bg1"/>
                </a:solidFill>
              </a:rPr>
              <a:t>photo/chart/infographic</a:t>
            </a:r>
            <a:endParaRPr lang="sl-SI"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1104841"/>
            <a:ext cx="8640960" cy="430887"/>
          </a:xfrm>
          <a:prstGeom prst="rect">
            <a:avLst/>
          </a:prstGeom>
          <a:noFill/>
        </p:spPr>
        <p:txBody>
          <a:bodyPr wrap="square" rtlCol="0">
            <a:spAutoFit/>
          </a:bodyPr>
          <a:lstStyle/>
          <a:p>
            <a:r>
              <a:rPr lang="sl-SI" sz="2200" cap="small" dirty="0">
                <a:solidFill>
                  <a:srgbClr val="18224F"/>
                </a:solidFill>
                <a:latin typeface="Arial" pitchFamily="34" charset="0"/>
                <a:cs typeface="Arial" pitchFamily="34" charset="0"/>
              </a:rPr>
              <a:t>2.2. Subtitle</a:t>
            </a:r>
            <a:endParaRPr lang="sl-SI" sz="2200" cap="small" dirty="0">
              <a:solidFill>
                <a:srgbClr val="18224F"/>
              </a:solidFill>
              <a:latin typeface="Arial" pitchFamily="34" charset="0"/>
              <a:cs typeface="Arial" pitchFamily="34" charset="0"/>
            </a:endParaRPr>
          </a:p>
        </p:txBody>
      </p:sp>
      <p:sp>
        <p:nvSpPr>
          <p:cNvPr id="6" name="TextBox 5"/>
          <p:cNvSpPr txBox="1"/>
          <p:nvPr/>
        </p:nvSpPr>
        <p:spPr>
          <a:xfrm>
            <a:off x="1782440" y="5805264"/>
            <a:ext cx="8562032" cy="523220"/>
          </a:xfrm>
          <a:prstGeom prst="rect">
            <a:avLst/>
          </a:prstGeom>
          <a:noFill/>
        </p:spPr>
        <p:txBody>
          <a:bodyPr wrap="square" rtlCol="0">
            <a:spAutoFit/>
          </a:bodyPr>
          <a:lstStyle/>
          <a:p>
            <a:r>
              <a:rPr lang="sl-SI" sz="1400" b="1" dirty="0">
                <a:solidFill>
                  <a:schemeClr val="tx1">
                    <a:lumMod val="95000"/>
                    <a:lumOff val="5000"/>
                  </a:schemeClr>
                </a:solidFill>
              </a:rPr>
              <a:t>Lorem ipsum dolor sit amet</a:t>
            </a:r>
            <a:r>
              <a:rPr lang="sl-SI" sz="1400" dirty="0">
                <a:solidFill>
                  <a:schemeClr val="tx1">
                    <a:lumMod val="95000"/>
                    <a:lumOff val="5000"/>
                  </a:schemeClr>
                </a:solidFill>
              </a:rPr>
              <a:t>, consectetur adipiscing elit. Etiam mollis dolor et sapien feugiat consequat. Donec aliquam tristique tellus vitae sollicitudin ...</a:t>
            </a:r>
            <a:endParaRPr lang="sl-SI" sz="1400" dirty="0">
              <a:solidFill>
                <a:schemeClr val="tx1">
                  <a:lumMod val="95000"/>
                  <a:lumOff val="5000"/>
                </a:schemeClr>
              </a:solidFill>
            </a:endParaRPr>
          </a:p>
        </p:txBody>
      </p:sp>
      <p:sp>
        <p:nvSpPr>
          <p:cNvPr id="7" name="Rectangle 6"/>
          <p:cNvSpPr/>
          <p:nvPr/>
        </p:nvSpPr>
        <p:spPr>
          <a:xfrm>
            <a:off x="1847528" y="1628800"/>
            <a:ext cx="8496944" cy="40324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TextBox 9"/>
          <p:cNvSpPr txBox="1"/>
          <p:nvPr/>
        </p:nvSpPr>
        <p:spPr>
          <a:xfrm>
            <a:off x="4727848" y="3563724"/>
            <a:ext cx="2736304" cy="369332"/>
          </a:xfrm>
          <a:prstGeom prst="rect">
            <a:avLst/>
          </a:prstGeom>
          <a:noFill/>
        </p:spPr>
        <p:txBody>
          <a:bodyPr wrap="square" rtlCol="0">
            <a:spAutoFit/>
          </a:bodyPr>
          <a:lstStyle/>
          <a:p>
            <a:pPr algn="ctr"/>
            <a:r>
              <a:rPr lang="sl-SI" dirty="0">
                <a:solidFill>
                  <a:schemeClr val="bg1"/>
                </a:solidFill>
              </a:rPr>
              <a:t>photo/chart/infographic</a:t>
            </a:r>
            <a:endParaRPr lang="sl-SI"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OQ_PP_Zadnja.jpg"/>
          <p:cNvPicPr>
            <a:picLocks noChangeAspect="1"/>
          </p:cNvPicPr>
          <p:nvPr/>
        </p:nvPicPr>
        <p:blipFill rotWithShape="1">
          <a:blip r:embed="rId2" cstate="print"/>
          <a:srcRect b="56608"/>
          <a:stretch/>
        </p:blipFill>
        <p:spPr>
          <a:xfrm>
            <a:off x="1812000" y="1717898"/>
            <a:ext cx="8572500" cy="1711102"/>
          </a:xfrm>
          <a:prstGeom prst="rect">
            <a:avLst/>
          </a:prstGeom>
        </p:spPr>
      </p:pic>
      <p:pic>
        <p:nvPicPr>
          <p:cNvPr id="3" name="Picture 2" descr="Thanks.jpg"/>
          <p:cNvPicPr>
            <a:picLocks noChangeAspect="1"/>
          </p:cNvPicPr>
          <p:nvPr/>
        </p:nvPicPr>
        <p:blipFill>
          <a:blip r:embed="rId3" cstate="print"/>
          <a:stretch>
            <a:fillRect/>
          </a:stretch>
        </p:blipFill>
        <p:spPr>
          <a:xfrm>
            <a:off x="2628411" y="2554247"/>
            <a:ext cx="6935178" cy="7589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306</Words>
  <Application>Microsoft Office PowerPoint</Application>
  <PresentationFormat>宽屏</PresentationFormat>
  <Paragraphs>13</Paragraphs>
  <Slides>5</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5</vt:i4>
      </vt:variant>
    </vt:vector>
  </HeadingPairs>
  <TitlesOfParts>
    <vt:vector size="10" baseType="lpstr">
      <vt:lpstr>宋体</vt:lpstr>
      <vt:lpstr>Arial</vt:lpstr>
      <vt:lpstr>Calibri</vt:lpstr>
      <vt:lpstr>Times New Roman</vt:lpstr>
      <vt:lpstr>Office Theme</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Mojca</dc:creator>
  <cp:lastModifiedBy>综合管理部</cp:lastModifiedBy>
  <cp:revision>21</cp:revision>
  <dcterms:created xsi:type="dcterms:W3CDTF">2017-02-17T20:54:21Z</dcterms:created>
  <dcterms:modified xsi:type="dcterms:W3CDTF">2019-05-22T09:37:25Z</dcterms:modified>
</cp:coreProperties>
</file>