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</p:sldIdLst>
  <p:sldSz cx="30279975" cy="42808525"/>
  <p:notesSz cx="6858000" cy="9144000"/>
  <p:defaultTextStyle>
    <a:defPPr>
      <a:defRPr lang="sl-SI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9EB2"/>
    <a:srgbClr val="E9ECF1"/>
    <a:srgbClr val="1E2D5E"/>
    <a:srgbClr val="9F1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" d="100"/>
          <a:sy n="11" d="100"/>
        </p:scale>
        <p:origin x="2220" y="-108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List1!$A$2:$A$5</c:f>
              <c:strCache>
                <c:ptCount val="4"/>
                <c:pt idx="0">
                  <c:v>Kategorija 1</c:v>
                </c:pt>
                <c:pt idx="1">
                  <c:v>Kategorija 2</c:v>
                </c:pt>
                <c:pt idx="2">
                  <c:v>Kategorija 3</c:v>
                </c:pt>
                <c:pt idx="3">
                  <c:v>Kategorija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1D-4A29-B060-6E31CF37480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Nizi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List1!$A$2:$A$5</c:f>
              <c:strCache>
                <c:ptCount val="4"/>
                <c:pt idx="0">
                  <c:v>Kategorija 1</c:v>
                </c:pt>
                <c:pt idx="1">
                  <c:v>Kategorija 2</c:v>
                </c:pt>
                <c:pt idx="2">
                  <c:v>Kategorija 3</c:v>
                </c:pt>
                <c:pt idx="3">
                  <c:v>Kategorija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11D-4A29-B060-6E31CF37480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Nizi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List1!$A$2:$A$5</c:f>
              <c:strCache>
                <c:ptCount val="4"/>
                <c:pt idx="0">
                  <c:v>Kategorija 1</c:v>
                </c:pt>
                <c:pt idx="1">
                  <c:v>Kategorija 2</c:v>
                </c:pt>
                <c:pt idx="2">
                  <c:v>Kategorija 3</c:v>
                </c:pt>
                <c:pt idx="3">
                  <c:v>Kategorija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11D-4A29-B060-6E31CF374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7130416"/>
        <c:axId val="267130976"/>
        <c:axId val="0"/>
      </c:bar3DChart>
      <c:catAx>
        <c:axId val="26713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67130976"/>
        <c:crosses val="autoZero"/>
        <c:auto val="1"/>
        <c:lblAlgn val="ctr"/>
        <c:lblOffset val="100"/>
        <c:noMultiLvlLbl val="0"/>
      </c:catAx>
      <c:valAx>
        <c:axId val="26713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67130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solidFill>
      <a:schemeClr val="accent1"/>
    </a:solidFill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134CC4-EAFB-43D4-924C-28CA9E88E57F}" type="doc">
      <dgm:prSet loTypeId="urn:microsoft.com/office/officeart/2005/8/layout/cycle6" loCatId="relationship" qsTypeId="urn:microsoft.com/office/officeart/2005/8/quickstyle/simple1" qsCatId="simple" csTypeId="urn:microsoft.com/office/officeart/2005/8/colors/colorful4" csCatId="colorful" phldr="0"/>
      <dgm:spPr/>
      <dgm:t>
        <a:bodyPr/>
        <a:lstStyle/>
        <a:p>
          <a:endParaRPr lang="sl-SI"/>
        </a:p>
      </dgm:t>
    </dgm:pt>
    <dgm:pt modelId="{0334566B-4B9A-4C7C-B277-81C926E5FD57}">
      <dgm:prSet phldrT="[besedilo]" phldr="1"/>
      <dgm:spPr/>
      <dgm:t>
        <a:bodyPr/>
        <a:lstStyle/>
        <a:p>
          <a:endParaRPr lang="sl-SI"/>
        </a:p>
      </dgm:t>
    </dgm:pt>
    <dgm:pt modelId="{C8B4D2E4-4062-479B-8E39-776FF2C1FF9E}" type="parTrans" cxnId="{936338DB-13A1-49AB-8DCE-7416583DF860}">
      <dgm:prSet/>
      <dgm:spPr/>
      <dgm:t>
        <a:bodyPr/>
        <a:lstStyle/>
        <a:p>
          <a:endParaRPr lang="sl-SI"/>
        </a:p>
      </dgm:t>
    </dgm:pt>
    <dgm:pt modelId="{C73A0E12-4B41-4A26-915A-EEF0D16D2D63}" type="sibTrans" cxnId="{936338DB-13A1-49AB-8DCE-7416583DF860}">
      <dgm:prSet/>
      <dgm:spPr/>
      <dgm:t>
        <a:bodyPr/>
        <a:lstStyle/>
        <a:p>
          <a:endParaRPr lang="sl-SI"/>
        </a:p>
      </dgm:t>
    </dgm:pt>
    <dgm:pt modelId="{9AE0953E-BCAF-4AFE-96F6-BD2B6C606B63}">
      <dgm:prSet phldrT="[besedilo]" phldr="1"/>
      <dgm:spPr/>
      <dgm:t>
        <a:bodyPr/>
        <a:lstStyle/>
        <a:p>
          <a:endParaRPr lang="sl-SI"/>
        </a:p>
      </dgm:t>
    </dgm:pt>
    <dgm:pt modelId="{276A5FD2-C09F-44C0-83A1-C75CD20AAA12}" type="parTrans" cxnId="{3E708C23-8CE2-4170-AF83-4C66AB017F95}">
      <dgm:prSet/>
      <dgm:spPr/>
      <dgm:t>
        <a:bodyPr/>
        <a:lstStyle/>
        <a:p>
          <a:endParaRPr lang="sl-SI"/>
        </a:p>
      </dgm:t>
    </dgm:pt>
    <dgm:pt modelId="{A109C54A-2ADD-439C-8F92-CD88DD5E6E42}" type="sibTrans" cxnId="{3E708C23-8CE2-4170-AF83-4C66AB017F95}">
      <dgm:prSet/>
      <dgm:spPr/>
      <dgm:t>
        <a:bodyPr/>
        <a:lstStyle/>
        <a:p>
          <a:endParaRPr lang="sl-SI"/>
        </a:p>
      </dgm:t>
    </dgm:pt>
    <dgm:pt modelId="{5BF0D374-BA0B-406C-8166-EA1AE83E78BA}">
      <dgm:prSet phldrT="[besedilo]" phldr="1"/>
      <dgm:spPr/>
      <dgm:t>
        <a:bodyPr/>
        <a:lstStyle/>
        <a:p>
          <a:endParaRPr lang="sl-SI"/>
        </a:p>
      </dgm:t>
    </dgm:pt>
    <dgm:pt modelId="{D018BF21-0B4C-47B9-912D-8D48082FB3F7}" type="parTrans" cxnId="{15E1FC6F-2927-4464-AC33-CA57CD2F7248}">
      <dgm:prSet/>
      <dgm:spPr/>
      <dgm:t>
        <a:bodyPr/>
        <a:lstStyle/>
        <a:p>
          <a:endParaRPr lang="sl-SI"/>
        </a:p>
      </dgm:t>
    </dgm:pt>
    <dgm:pt modelId="{4E7AF908-FB49-41B6-9DC5-961B4EF9B0F4}" type="sibTrans" cxnId="{15E1FC6F-2927-4464-AC33-CA57CD2F7248}">
      <dgm:prSet/>
      <dgm:spPr/>
      <dgm:t>
        <a:bodyPr/>
        <a:lstStyle/>
        <a:p>
          <a:endParaRPr lang="sl-SI"/>
        </a:p>
      </dgm:t>
    </dgm:pt>
    <dgm:pt modelId="{D08AA374-17C7-4B0F-ACCC-324E465FA4B0}">
      <dgm:prSet phldrT="[besedilo]" phldr="1"/>
      <dgm:spPr/>
      <dgm:t>
        <a:bodyPr/>
        <a:lstStyle/>
        <a:p>
          <a:endParaRPr lang="sl-SI"/>
        </a:p>
      </dgm:t>
    </dgm:pt>
    <dgm:pt modelId="{CF77EC22-EA68-46DF-B871-D4C009B2239A}" type="parTrans" cxnId="{7E93D56A-2937-4895-A797-28ED6D3D29C7}">
      <dgm:prSet/>
      <dgm:spPr/>
      <dgm:t>
        <a:bodyPr/>
        <a:lstStyle/>
        <a:p>
          <a:endParaRPr lang="sl-SI"/>
        </a:p>
      </dgm:t>
    </dgm:pt>
    <dgm:pt modelId="{FE5E8F74-86CD-4255-80A0-A7049A7B7734}" type="sibTrans" cxnId="{7E93D56A-2937-4895-A797-28ED6D3D29C7}">
      <dgm:prSet/>
      <dgm:spPr/>
      <dgm:t>
        <a:bodyPr/>
        <a:lstStyle/>
        <a:p>
          <a:endParaRPr lang="sl-SI"/>
        </a:p>
      </dgm:t>
    </dgm:pt>
    <dgm:pt modelId="{13386845-843D-4850-97A7-47EDE85FEEBB}">
      <dgm:prSet phldrT="[besedilo]" phldr="1"/>
      <dgm:spPr/>
      <dgm:t>
        <a:bodyPr/>
        <a:lstStyle/>
        <a:p>
          <a:endParaRPr lang="sl-SI"/>
        </a:p>
      </dgm:t>
    </dgm:pt>
    <dgm:pt modelId="{3E5856A7-BEED-4391-9BB3-55906247E6D9}" type="parTrans" cxnId="{3C82D30A-94B3-43AA-BBCD-1A9B90F07C10}">
      <dgm:prSet/>
      <dgm:spPr/>
      <dgm:t>
        <a:bodyPr/>
        <a:lstStyle/>
        <a:p>
          <a:endParaRPr lang="sl-SI"/>
        </a:p>
      </dgm:t>
    </dgm:pt>
    <dgm:pt modelId="{7E1C60F1-922C-453B-8FCF-437AD25FE98B}" type="sibTrans" cxnId="{3C82D30A-94B3-43AA-BBCD-1A9B90F07C10}">
      <dgm:prSet/>
      <dgm:spPr/>
      <dgm:t>
        <a:bodyPr/>
        <a:lstStyle/>
        <a:p>
          <a:endParaRPr lang="sl-SI"/>
        </a:p>
      </dgm:t>
    </dgm:pt>
    <dgm:pt modelId="{6DD126E5-2A4F-4174-B12A-6EFBA622F018}" type="pres">
      <dgm:prSet presAssocID="{15134CC4-EAFB-43D4-924C-28CA9E88E57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4E6AF58-7FBD-4B37-8F35-7C27B58A7376}" type="pres">
      <dgm:prSet presAssocID="{0334566B-4B9A-4C7C-B277-81C926E5FD5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09FBF39-E706-458B-9701-2FBBB3C9B3C4}" type="pres">
      <dgm:prSet presAssocID="{0334566B-4B9A-4C7C-B277-81C926E5FD57}" presName="spNode" presStyleCnt="0"/>
      <dgm:spPr/>
    </dgm:pt>
    <dgm:pt modelId="{13694D4D-BC30-4F48-B9B7-6F5431CF6E46}" type="pres">
      <dgm:prSet presAssocID="{C73A0E12-4B41-4A26-915A-EEF0D16D2D63}" presName="sibTrans" presStyleLbl="sibTrans1D1" presStyleIdx="0" presStyleCnt="5"/>
      <dgm:spPr/>
      <dgm:t>
        <a:bodyPr/>
        <a:lstStyle/>
        <a:p>
          <a:endParaRPr lang="zh-CN" altLang="en-US"/>
        </a:p>
      </dgm:t>
    </dgm:pt>
    <dgm:pt modelId="{692F06B8-9A2B-438D-8B92-7C3E209E21BC}" type="pres">
      <dgm:prSet presAssocID="{9AE0953E-BCAF-4AFE-96F6-BD2B6C606B6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C9FB73D-FB46-4EBB-8EEA-3E5B8689FF8A}" type="pres">
      <dgm:prSet presAssocID="{9AE0953E-BCAF-4AFE-96F6-BD2B6C606B63}" presName="spNode" presStyleCnt="0"/>
      <dgm:spPr/>
    </dgm:pt>
    <dgm:pt modelId="{E3328111-4F80-4B95-90C1-927F05DE2AFC}" type="pres">
      <dgm:prSet presAssocID="{A109C54A-2ADD-439C-8F92-CD88DD5E6E42}" presName="sibTrans" presStyleLbl="sibTrans1D1" presStyleIdx="1" presStyleCnt="5"/>
      <dgm:spPr/>
      <dgm:t>
        <a:bodyPr/>
        <a:lstStyle/>
        <a:p>
          <a:endParaRPr lang="zh-CN" altLang="en-US"/>
        </a:p>
      </dgm:t>
    </dgm:pt>
    <dgm:pt modelId="{D3117FE8-06EF-4BB8-922F-064F270FED20}" type="pres">
      <dgm:prSet presAssocID="{5BF0D374-BA0B-406C-8166-EA1AE83E78B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4609C39-516A-426B-B5EC-C9A72CF03590}" type="pres">
      <dgm:prSet presAssocID="{5BF0D374-BA0B-406C-8166-EA1AE83E78BA}" presName="spNode" presStyleCnt="0"/>
      <dgm:spPr/>
    </dgm:pt>
    <dgm:pt modelId="{FB75C342-9567-4195-ADFE-E7F951BB01BC}" type="pres">
      <dgm:prSet presAssocID="{4E7AF908-FB49-41B6-9DC5-961B4EF9B0F4}" presName="sibTrans" presStyleLbl="sibTrans1D1" presStyleIdx="2" presStyleCnt="5"/>
      <dgm:spPr/>
      <dgm:t>
        <a:bodyPr/>
        <a:lstStyle/>
        <a:p>
          <a:endParaRPr lang="zh-CN" altLang="en-US"/>
        </a:p>
      </dgm:t>
    </dgm:pt>
    <dgm:pt modelId="{EC56DFD3-E20B-4F52-926B-E6FC02F81922}" type="pres">
      <dgm:prSet presAssocID="{D08AA374-17C7-4B0F-ACCC-324E465FA4B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3AA738A-4E60-4E9A-A8E0-62817E0CC835}" type="pres">
      <dgm:prSet presAssocID="{D08AA374-17C7-4B0F-ACCC-324E465FA4B0}" presName="spNode" presStyleCnt="0"/>
      <dgm:spPr/>
    </dgm:pt>
    <dgm:pt modelId="{41B06BB5-ABEB-4483-9BD4-134CFDE4A21C}" type="pres">
      <dgm:prSet presAssocID="{FE5E8F74-86CD-4255-80A0-A7049A7B7734}" presName="sibTrans" presStyleLbl="sibTrans1D1" presStyleIdx="3" presStyleCnt="5"/>
      <dgm:spPr/>
      <dgm:t>
        <a:bodyPr/>
        <a:lstStyle/>
        <a:p>
          <a:endParaRPr lang="zh-CN" altLang="en-US"/>
        </a:p>
      </dgm:t>
    </dgm:pt>
    <dgm:pt modelId="{81CF7CBD-B86D-40C3-B466-09936A4A946D}" type="pres">
      <dgm:prSet presAssocID="{13386845-843D-4850-97A7-47EDE85FEEB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4AEB4E4-2E06-4DE4-B8A9-E9F0BBA10955}" type="pres">
      <dgm:prSet presAssocID="{13386845-843D-4850-97A7-47EDE85FEEBB}" presName="spNode" presStyleCnt="0"/>
      <dgm:spPr/>
    </dgm:pt>
    <dgm:pt modelId="{F57F7888-DA6F-42B8-B030-A8013E2A88F8}" type="pres">
      <dgm:prSet presAssocID="{7E1C60F1-922C-453B-8FCF-437AD25FE98B}" presName="sibTrans" presStyleLbl="sibTrans1D1" presStyleIdx="4" presStyleCnt="5"/>
      <dgm:spPr/>
      <dgm:t>
        <a:bodyPr/>
        <a:lstStyle/>
        <a:p>
          <a:endParaRPr lang="zh-CN" altLang="en-US"/>
        </a:p>
      </dgm:t>
    </dgm:pt>
  </dgm:ptLst>
  <dgm:cxnLst>
    <dgm:cxn modelId="{488C5DCC-6C21-4FFF-993D-C39996C22760}" type="presOf" srcId="{A109C54A-2ADD-439C-8F92-CD88DD5E6E42}" destId="{E3328111-4F80-4B95-90C1-927F05DE2AFC}" srcOrd="0" destOrd="0" presId="urn:microsoft.com/office/officeart/2005/8/layout/cycle6"/>
    <dgm:cxn modelId="{34F60B68-DEC4-4D42-8535-F15CA85632CA}" type="presOf" srcId="{D08AA374-17C7-4B0F-ACCC-324E465FA4B0}" destId="{EC56DFD3-E20B-4F52-926B-E6FC02F81922}" srcOrd="0" destOrd="0" presId="urn:microsoft.com/office/officeart/2005/8/layout/cycle6"/>
    <dgm:cxn modelId="{3E708C23-8CE2-4170-AF83-4C66AB017F95}" srcId="{15134CC4-EAFB-43D4-924C-28CA9E88E57F}" destId="{9AE0953E-BCAF-4AFE-96F6-BD2B6C606B63}" srcOrd="1" destOrd="0" parTransId="{276A5FD2-C09F-44C0-83A1-C75CD20AAA12}" sibTransId="{A109C54A-2ADD-439C-8F92-CD88DD5E6E42}"/>
    <dgm:cxn modelId="{64106DE7-D33B-4B85-850D-1ECBC0670E06}" type="presOf" srcId="{7E1C60F1-922C-453B-8FCF-437AD25FE98B}" destId="{F57F7888-DA6F-42B8-B030-A8013E2A88F8}" srcOrd="0" destOrd="0" presId="urn:microsoft.com/office/officeart/2005/8/layout/cycle6"/>
    <dgm:cxn modelId="{F7A565F2-511A-42B6-801D-7B7311347C86}" type="presOf" srcId="{4E7AF908-FB49-41B6-9DC5-961B4EF9B0F4}" destId="{FB75C342-9567-4195-ADFE-E7F951BB01BC}" srcOrd="0" destOrd="0" presId="urn:microsoft.com/office/officeart/2005/8/layout/cycle6"/>
    <dgm:cxn modelId="{3C82D30A-94B3-43AA-BBCD-1A9B90F07C10}" srcId="{15134CC4-EAFB-43D4-924C-28CA9E88E57F}" destId="{13386845-843D-4850-97A7-47EDE85FEEBB}" srcOrd="4" destOrd="0" parTransId="{3E5856A7-BEED-4391-9BB3-55906247E6D9}" sibTransId="{7E1C60F1-922C-453B-8FCF-437AD25FE98B}"/>
    <dgm:cxn modelId="{936338DB-13A1-49AB-8DCE-7416583DF860}" srcId="{15134CC4-EAFB-43D4-924C-28CA9E88E57F}" destId="{0334566B-4B9A-4C7C-B277-81C926E5FD57}" srcOrd="0" destOrd="0" parTransId="{C8B4D2E4-4062-479B-8E39-776FF2C1FF9E}" sibTransId="{C73A0E12-4B41-4A26-915A-EEF0D16D2D63}"/>
    <dgm:cxn modelId="{1B262442-DE2A-4B05-8150-7D65A9FB45FC}" type="presOf" srcId="{5BF0D374-BA0B-406C-8166-EA1AE83E78BA}" destId="{D3117FE8-06EF-4BB8-922F-064F270FED20}" srcOrd="0" destOrd="0" presId="urn:microsoft.com/office/officeart/2005/8/layout/cycle6"/>
    <dgm:cxn modelId="{D46C9E5C-F8A7-4FF2-B7AA-61D96CFB919D}" type="presOf" srcId="{FE5E8F74-86CD-4255-80A0-A7049A7B7734}" destId="{41B06BB5-ABEB-4483-9BD4-134CFDE4A21C}" srcOrd="0" destOrd="0" presId="urn:microsoft.com/office/officeart/2005/8/layout/cycle6"/>
    <dgm:cxn modelId="{E26EB9D6-8906-49EB-94C6-1108FAEFBFB0}" type="presOf" srcId="{15134CC4-EAFB-43D4-924C-28CA9E88E57F}" destId="{6DD126E5-2A4F-4174-B12A-6EFBA622F018}" srcOrd="0" destOrd="0" presId="urn:microsoft.com/office/officeart/2005/8/layout/cycle6"/>
    <dgm:cxn modelId="{0F5B348F-D2CF-483E-B8EB-21293E627A86}" type="presOf" srcId="{9AE0953E-BCAF-4AFE-96F6-BD2B6C606B63}" destId="{692F06B8-9A2B-438D-8B92-7C3E209E21BC}" srcOrd="0" destOrd="0" presId="urn:microsoft.com/office/officeart/2005/8/layout/cycle6"/>
    <dgm:cxn modelId="{262058F9-5450-4C4D-B013-E62090983248}" type="presOf" srcId="{C73A0E12-4B41-4A26-915A-EEF0D16D2D63}" destId="{13694D4D-BC30-4F48-B9B7-6F5431CF6E46}" srcOrd="0" destOrd="0" presId="urn:microsoft.com/office/officeart/2005/8/layout/cycle6"/>
    <dgm:cxn modelId="{4C73812D-1166-4F09-8B4F-26A6A87607D6}" type="presOf" srcId="{13386845-843D-4850-97A7-47EDE85FEEBB}" destId="{81CF7CBD-B86D-40C3-B466-09936A4A946D}" srcOrd="0" destOrd="0" presId="urn:microsoft.com/office/officeart/2005/8/layout/cycle6"/>
    <dgm:cxn modelId="{442EC4DB-AC58-4D27-9371-C428B1E3B27F}" type="presOf" srcId="{0334566B-4B9A-4C7C-B277-81C926E5FD57}" destId="{64E6AF58-7FBD-4B37-8F35-7C27B58A7376}" srcOrd="0" destOrd="0" presId="urn:microsoft.com/office/officeart/2005/8/layout/cycle6"/>
    <dgm:cxn modelId="{7E93D56A-2937-4895-A797-28ED6D3D29C7}" srcId="{15134CC4-EAFB-43D4-924C-28CA9E88E57F}" destId="{D08AA374-17C7-4B0F-ACCC-324E465FA4B0}" srcOrd="3" destOrd="0" parTransId="{CF77EC22-EA68-46DF-B871-D4C009B2239A}" sibTransId="{FE5E8F74-86CD-4255-80A0-A7049A7B7734}"/>
    <dgm:cxn modelId="{15E1FC6F-2927-4464-AC33-CA57CD2F7248}" srcId="{15134CC4-EAFB-43D4-924C-28CA9E88E57F}" destId="{5BF0D374-BA0B-406C-8166-EA1AE83E78BA}" srcOrd="2" destOrd="0" parTransId="{D018BF21-0B4C-47B9-912D-8D48082FB3F7}" sibTransId="{4E7AF908-FB49-41B6-9DC5-961B4EF9B0F4}"/>
    <dgm:cxn modelId="{7FF03E30-4645-4B7F-B47E-F6CF9ADBA37C}" type="presParOf" srcId="{6DD126E5-2A4F-4174-B12A-6EFBA622F018}" destId="{64E6AF58-7FBD-4B37-8F35-7C27B58A7376}" srcOrd="0" destOrd="0" presId="urn:microsoft.com/office/officeart/2005/8/layout/cycle6"/>
    <dgm:cxn modelId="{721D4857-822A-4A6F-A0E0-FD066CDC16A4}" type="presParOf" srcId="{6DD126E5-2A4F-4174-B12A-6EFBA622F018}" destId="{D09FBF39-E706-458B-9701-2FBBB3C9B3C4}" srcOrd="1" destOrd="0" presId="urn:microsoft.com/office/officeart/2005/8/layout/cycle6"/>
    <dgm:cxn modelId="{DD7A9A41-EA17-4846-9C73-A56FDE66FD3A}" type="presParOf" srcId="{6DD126E5-2A4F-4174-B12A-6EFBA622F018}" destId="{13694D4D-BC30-4F48-B9B7-6F5431CF6E46}" srcOrd="2" destOrd="0" presId="urn:microsoft.com/office/officeart/2005/8/layout/cycle6"/>
    <dgm:cxn modelId="{F5B21EED-63D0-4C06-A30E-0390898EEF7C}" type="presParOf" srcId="{6DD126E5-2A4F-4174-B12A-6EFBA622F018}" destId="{692F06B8-9A2B-438D-8B92-7C3E209E21BC}" srcOrd="3" destOrd="0" presId="urn:microsoft.com/office/officeart/2005/8/layout/cycle6"/>
    <dgm:cxn modelId="{2F1605B0-10AD-407B-90DE-BCAC2884C790}" type="presParOf" srcId="{6DD126E5-2A4F-4174-B12A-6EFBA622F018}" destId="{7C9FB73D-FB46-4EBB-8EEA-3E5B8689FF8A}" srcOrd="4" destOrd="0" presId="urn:microsoft.com/office/officeart/2005/8/layout/cycle6"/>
    <dgm:cxn modelId="{BC79786D-6CA7-4702-A911-A30B5475DB34}" type="presParOf" srcId="{6DD126E5-2A4F-4174-B12A-6EFBA622F018}" destId="{E3328111-4F80-4B95-90C1-927F05DE2AFC}" srcOrd="5" destOrd="0" presId="urn:microsoft.com/office/officeart/2005/8/layout/cycle6"/>
    <dgm:cxn modelId="{F97BB00C-A91C-464F-A6BA-FDAB049369EC}" type="presParOf" srcId="{6DD126E5-2A4F-4174-B12A-6EFBA622F018}" destId="{D3117FE8-06EF-4BB8-922F-064F270FED20}" srcOrd="6" destOrd="0" presId="urn:microsoft.com/office/officeart/2005/8/layout/cycle6"/>
    <dgm:cxn modelId="{286BDA19-3C7E-47FB-9F72-01302071EE94}" type="presParOf" srcId="{6DD126E5-2A4F-4174-B12A-6EFBA622F018}" destId="{D4609C39-516A-426B-B5EC-C9A72CF03590}" srcOrd="7" destOrd="0" presId="urn:microsoft.com/office/officeart/2005/8/layout/cycle6"/>
    <dgm:cxn modelId="{787223FA-1E83-4DA0-B693-BC8A7E1DAAA5}" type="presParOf" srcId="{6DD126E5-2A4F-4174-B12A-6EFBA622F018}" destId="{FB75C342-9567-4195-ADFE-E7F951BB01BC}" srcOrd="8" destOrd="0" presId="urn:microsoft.com/office/officeart/2005/8/layout/cycle6"/>
    <dgm:cxn modelId="{FD2DF29D-FE98-4742-B35C-D986A920E2EC}" type="presParOf" srcId="{6DD126E5-2A4F-4174-B12A-6EFBA622F018}" destId="{EC56DFD3-E20B-4F52-926B-E6FC02F81922}" srcOrd="9" destOrd="0" presId="urn:microsoft.com/office/officeart/2005/8/layout/cycle6"/>
    <dgm:cxn modelId="{FC3AB403-E1BA-47E6-9380-A3B8962761CD}" type="presParOf" srcId="{6DD126E5-2A4F-4174-B12A-6EFBA622F018}" destId="{33AA738A-4E60-4E9A-A8E0-62817E0CC835}" srcOrd="10" destOrd="0" presId="urn:microsoft.com/office/officeart/2005/8/layout/cycle6"/>
    <dgm:cxn modelId="{A74B3EF8-A68E-4F2A-906E-455A49FD5A80}" type="presParOf" srcId="{6DD126E5-2A4F-4174-B12A-6EFBA622F018}" destId="{41B06BB5-ABEB-4483-9BD4-134CFDE4A21C}" srcOrd="11" destOrd="0" presId="urn:microsoft.com/office/officeart/2005/8/layout/cycle6"/>
    <dgm:cxn modelId="{97EFB25D-0285-402B-822A-E782E3609BBE}" type="presParOf" srcId="{6DD126E5-2A4F-4174-B12A-6EFBA622F018}" destId="{81CF7CBD-B86D-40C3-B466-09936A4A946D}" srcOrd="12" destOrd="0" presId="urn:microsoft.com/office/officeart/2005/8/layout/cycle6"/>
    <dgm:cxn modelId="{1000B8F5-0B91-4AAB-B247-DE681DB06DDD}" type="presParOf" srcId="{6DD126E5-2A4F-4174-B12A-6EFBA622F018}" destId="{44AEB4E4-2E06-4DE4-B8A9-E9F0BBA10955}" srcOrd="13" destOrd="0" presId="urn:microsoft.com/office/officeart/2005/8/layout/cycle6"/>
    <dgm:cxn modelId="{43884EEF-31DC-41FA-A627-A3CB655ABBC9}" type="presParOf" srcId="{6DD126E5-2A4F-4174-B12A-6EFBA622F018}" destId="{F57F7888-DA6F-42B8-B030-A8013E2A88F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6AF58-7FBD-4B37-8F35-7C27B58A7376}">
      <dsp:nvSpPr>
        <dsp:cNvPr id="0" name=""/>
        <dsp:cNvSpPr/>
      </dsp:nvSpPr>
      <dsp:spPr>
        <a:xfrm>
          <a:off x="4152344" y="175736"/>
          <a:ext cx="3360607" cy="218439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300" kern="1200"/>
        </a:p>
      </dsp:txBody>
      <dsp:txXfrm>
        <a:off x="4258977" y="282369"/>
        <a:ext cx="3147341" cy="1971129"/>
      </dsp:txXfrm>
    </dsp:sp>
    <dsp:sp modelId="{13694D4D-BC30-4F48-B9B7-6F5431CF6E46}">
      <dsp:nvSpPr>
        <dsp:cNvPr id="0" name=""/>
        <dsp:cNvSpPr/>
      </dsp:nvSpPr>
      <dsp:spPr>
        <a:xfrm>
          <a:off x="1467832" y="1267933"/>
          <a:ext cx="8729630" cy="8729630"/>
        </a:xfrm>
        <a:custGeom>
          <a:avLst/>
          <a:gdLst/>
          <a:ahLst/>
          <a:cxnLst/>
          <a:rect l="0" t="0" r="0" b="0"/>
          <a:pathLst>
            <a:path>
              <a:moveTo>
                <a:pt x="6068213" y="346103"/>
              </a:moveTo>
              <a:arcTo wR="4364815" hR="4364815" stAng="17578228" swAng="1961826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F06B8-9A2B-438D-8B92-7C3E209E21BC}">
      <dsp:nvSpPr>
        <dsp:cNvPr id="0" name=""/>
        <dsp:cNvSpPr/>
      </dsp:nvSpPr>
      <dsp:spPr>
        <a:xfrm>
          <a:off x="8303530" y="3191749"/>
          <a:ext cx="3360607" cy="2184395"/>
        </a:xfrm>
        <a:prstGeom prst="roundRect">
          <a:avLst/>
        </a:prstGeom>
        <a:solidFill>
          <a:schemeClr val="accent4">
            <a:hueOff val="281177"/>
            <a:satOff val="7545"/>
            <a:lumOff val="-9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300" kern="1200"/>
        </a:p>
      </dsp:txBody>
      <dsp:txXfrm>
        <a:off x="8410163" y="3298382"/>
        <a:ext cx="3147341" cy="1971129"/>
      </dsp:txXfrm>
    </dsp:sp>
    <dsp:sp modelId="{E3328111-4F80-4B95-90C1-927F05DE2AFC}">
      <dsp:nvSpPr>
        <dsp:cNvPr id="0" name=""/>
        <dsp:cNvSpPr/>
      </dsp:nvSpPr>
      <dsp:spPr>
        <a:xfrm>
          <a:off x="1467832" y="1267933"/>
          <a:ext cx="8729630" cy="8729630"/>
        </a:xfrm>
        <a:custGeom>
          <a:avLst/>
          <a:gdLst/>
          <a:ahLst/>
          <a:cxnLst/>
          <a:rect l="0" t="0" r="0" b="0"/>
          <a:pathLst>
            <a:path>
              <a:moveTo>
                <a:pt x="8723635" y="4136114"/>
              </a:moveTo>
              <a:arcTo wR="4364815" hR="4364815" stAng="21419792" swAng="2196524"/>
            </a:path>
          </a:pathLst>
        </a:custGeom>
        <a:noFill/>
        <a:ln w="9525" cap="flat" cmpd="sng" algn="ctr">
          <a:solidFill>
            <a:schemeClr val="accent4">
              <a:hueOff val="281177"/>
              <a:satOff val="7545"/>
              <a:lumOff val="-9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117FE8-06EF-4BB8-922F-064F270FED20}">
      <dsp:nvSpPr>
        <dsp:cNvPr id="0" name=""/>
        <dsp:cNvSpPr/>
      </dsp:nvSpPr>
      <dsp:spPr>
        <a:xfrm>
          <a:off x="6717918" y="8071761"/>
          <a:ext cx="3360607" cy="2184395"/>
        </a:xfrm>
        <a:prstGeom prst="roundRect">
          <a:avLst/>
        </a:prstGeom>
        <a:solidFill>
          <a:schemeClr val="accent4">
            <a:hueOff val="562354"/>
            <a:satOff val="15089"/>
            <a:lumOff val="-1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300" kern="1200"/>
        </a:p>
      </dsp:txBody>
      <dsp:txXfrm>
        <a:off x="6824551" y="8178394"/>
        <a:ext cx="3147341" cy="1971129"/>
      </dsp:txXfrm>
    </dsp:sp>
    <dsp:sp modelId="{FB75C342-9567-4195-ADFE-E7F951BB01BC}">
      <dsp:nvSpPr>
        <dsp:cNvPr id="0" name=""/>
        <dsp:cNvSpPr/>
      </dsp:nvSpPr>
      <dsp:spPr>
        <a:xfrm>
          <a:off x="1467832" y="1267933"/>
          <a:ext cx="8729630" cy="8729630"/>
        </a:xfrm>
        <a:custGeom>
          <a:avLst/>
          <a:gdLst/>
          <a:ahLst/>
          <a:cxnLst/>
          <a:rect l="0" t="0" r="0" b="0"/>
          <a:pathLst>
            <a:path>
              <a:moveTo>
                <a:pt x="5232741" y="8642468"/>
              </a:moveTo>
              <a:arcTo wR="4364815" hR="4364815" stAng="4711831" swAng="1376337"/>
            </a:path>
          </a:pathLst>
        </a:custGeom>
        <a:noFill/>
        <a:ln w="9525" cap="flat" cmpd="sng" algn="ctr">
          <a:solidFill>
            <a:schemeClr val="accent4">
              <a:hueOff val="562354"/>
              <a:satOff val="15089"/>
              <a:lumOff val="-1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6DFD3-E20B-4F52-926B-E6FC02F81922}">
      <dsp:nvSpPr>
        <dsp:cNvPr id="0" name=""/>
        <dsp:cNvSpPr/>
      </dsp:nvSpPr>
      <dsp:spPr>
        <a:xfrm>
          <a:off x="1586770" y="8071761"/>
          <a:ext cx="3360607" cy="2184395"/>
        </a:xfrm>
        <a:prstGeom prst="roundRect">
          <a:avLst/>
        </a:prstGeom>
        <a:solidFill>
          <a:schemeClr val="accent4">
            <a:hueOff val="843532"/>
            <a:satOff val="22634"/>
            <a:lumOff val="-279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300" kern="1200"/>
        </a:p>
      </dsp:txBody>
      <dsp:txXfrm>
        <a:off x="1693403" y="8178394"/>
        <a:ext cx="3147341" cy="1971129"/>
      </dsp:txXfrm>
    </dsp:sp>
    <dsp:sp modelId="{41B06BB5-ABEB-4483-9BD4-134CFDE4A21C}">
      <dsp:nvSpPr>
        <dsp:cNvPr id="0" name=""/>
        <dsp:cNvSpPr/>
      </dsp:nvSpPr>
      <dsp:spPr>
        <a:xfrm>
          <a:off x="1467832" y="1267933"/>
          <a:ext cx="8729630" cy="8729630"/>
        </a:xfrm>
        <a:custGeom>
          <a:avLst/>
          <a:gdLst/>
          <a:ahLst/>
          <a:cxnLst/>
          <a:rect l="0" t="0" r="0" b="0"/>
          <a:pathLst>
            <a:path>
              <a:moveTo>
                <a:pt x="729489" y="6780601"/>
              </a:moveTo>
              <a:arcTo wR="4364815" hR="4364815" stAng="8783684" swAng="2196524"/>
            </a:path>
          </a:pathLst>
        </a:custGeom>
        <a:noFill/>
        <a:ln w="9525" cap="flat" cmpd="sng" algn="ctr">
          <a:solidFill>
            <a:schemeClr val="accent4">
              <a:hueOff val="843532"/>
              <a:satOff val="22634"/>
              <a:lumOff val="-2794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CF7CBD-B86D-40C3-B466-09936A4A946D}">
      <dsp:nvSpPr>
        <dsp:cNvPr id="0" name=""/>
        <dsp:cNvSpPr/>
      </dsp:nvSpPr>
      <dsp:spPr>
        <a:xfrm>
          <a:off x="1157" y="3191749"/>
          <a:ext cx="3360607" cy="2184395"/>
        </a:xfrm>
        <a:prstGeom prst="roundRect">
          <a:avLst/>
        </a:prstGeom>
        <a:solidFill>
          <a:schemeClr val="accent4">
            <a:hueOff val="1124709"/>
            <a:satOff val="30179"/>
            <a:lumOff val="-372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5300" kern="1200"/>
        </a:p>
      </dsp:txBody>
      <dsp:txXfrm>
        <a:off x="107790" y="3298382"/>
        <a:ext cx="3147341" cy="1971129"/>
      </dsp:txXfrm>
    </dsp:sp>
    <dsp:sp modelId="{F57F7888-DA6F-42B8-B030-A8013E2A88F8}">
      <dsp:nvSpPr>
        <dsp:cNvPr id="0" name=""/>
        <dsp:cNvSpPr/>
      </dsp:nvSpPr>
      <dsp:spPr>
        <a:xfrm>
          <a:off x="1467832" y="1267933"/>
          <a:ext cx="8729630" cy="8729630"/>
        </a:xfrm>
        <a:custGeom>
          <a:avLst/>
          <a:gdLst/>
          <a:ahLst/>
          <a:cxnLst/>
          <a:rect l="0" t="0" r="0" b="0"/>
          <a:pathLst>
            <a:path>
              <a:moveTo>
                <a:pt x="760441" y="1903087"/>
              </a:moveTo>
              <a:arcTo wR="4364815" hR="4364815" stAng="12859946" swAng="1961826"/>
            </a:path>
          </a:pathLst>
        </a:custGeom>
        <a:noFill/>
        <a:ln w="9525" cap="flat" cmpd="sng" algn="ctr">
          <a:solidFill>
            <a:schemeClr val="accent4">
              <a:hueOff val="1124709"/>
              <a:satOff val="30179"/>
              <a:lumOff val="-3725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rgbClr val="9F1C39"/>
            </a:gs>
            <a:gs pos="42000">
              <a:srgbClr val="1E2D5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008EE-E14F-42A3-B020-9333A708DFC9}" type="datetimeFigureOut">
              <a:rPr lang="sl-SI" smtClean="0"/>
              <a:t>22.5.2019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B13F4-FA22-4A03-90CA-FD74754C8B02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rgbClr val="9F1C39"/>
            </a:gs>
            <a:gs pos="39000">
              <a:srgbClr val="1E2D5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" name="Rectangle 4402"/>
          <p:cNvSpPr/>
          <p:nvPr/>
        </p:nvSpPr>
        <p:spPr>
          <a:xfrm flipV="1">
            <a:off x="1386459" y="1386038"/>
            <a:ext cx="27345955" cy="5832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6458" y="1386038"/>
            <a:ext cx="27291033" cy="403244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sl-SI" sz="17000" dirty="0" err="1" smtClean="0">
                <a:solidFill>
                  <a:srgbClr val="9F1C39"/>
                </a:solidFill>
              </a:rPr>
              <a:t>Quality</a:t>
            </a:r>
            <a:endParaRPr lang="sl-SI" sz="17000" dirty="0">
              <a:solidFill>
                <a:srgbClr val="9F1C3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6459" y="4842422"/>
            <a:ext cx="27345704" cy="2376263"/>
          </a:xfrm>
        </p:spPr>
        <p:txBody>
          <a:bodyPr>
            <a:normAutofit/>
          </a:bodyPr>
          <a:lstStyle/>
          <a:p>
            <a:r>
              <a:rPr lang="sl-SI" sz="10000" dirty="0" smtClean="0">
                <a:solidFill>
                  <a:srgbClr val="1E2D5E"/>
                </a:solidFill>
                <a:latin typeface="Arial" pitchFamily="34" charset="0"/>
              </a:rPr>
              <a:t>Poster</a:t>
            </a:r>
            <a:endParaRPr lang="sl-SI" sz="10000" dirty="0">
              <a:solidFill>
                <a:srgbClr val="1E2D5E"/>
              </a:solidFill>
              <a:latin typeface="Arial" pitchFamily="34" charset="0"/>
            </a:endParaRPr>
          </a:p>
        </p:txBody>
      </p:sp>
      <p:sp>
        <p:nvSpPr>
          <p:cNvPr id="41" name="Rectangle 4400"/>
          <p:cNvSpPr/>
          <p:nvPr/>
        </p:nvSpPr>
        <p:spPr>
          <a:xfrm>
            <a:off x="1386459" y="8442822"/>
            <a:ext cx="27345600" cy="31683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1">
                <a:lumMod val="50000"/>
              </a:schemeClr>
            </a:gs>
            <a:gs pos="70000">
              <a:schemeClr val="accent6">
                <a:lumMod val="82000"/>
                <a:lumOff val="18000"/>
              </a:schemeClr>
            </a:gs>
            <a:gs pos="100000">
              <a:schemeClr val="accent6">
                <a:lumMod val="10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" name="Rectangle 4402"/>
          <p:cNvSpPr/>
          <p:nvPr/>
        </p:nvSpPr>
        <p:spPr>
          <a:xfrm flipV="1">
            <a:off x="1386459" y="1386038"/>
            <a:ext cx="27345955" cy="5832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6458" y="1386038"/>
            <a:ext cx="27291033" cy="403244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sl-SI" sz="17000" dirty="0" err="1" smtClean="0">
                <a:solidFill>
                  <a:srgbClr val="9F1C39"/>
                </a:solidFill>
              </a:rPr>
              <a:t>Quality</a:t>
            </a:r>
            <a:endParaRPr lang="sl-SI" sz="17000" dirty="0">
              <a:solidFill>
                <a:srgbClr val="9F1C3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6459" y="4842422"/>
            <a:ext cx="27345704" cy="2376263"/>
          </a:xfrm>
        </p:spPr>
        <p:txBody>
          <a:bodyPr>
            <a:normAutofit/>
          </a:bodyPr>
          <a:lstStyle/>
          <a:p>
            <a:r>
              <a:rPr lang="sl-SI" sz="10000" dirty="0" smtClean="0">
                <a:solidFill>
                  <a:srgbClr val="1E2D5E"/>
                </a:solidFill>
                <a:latin typeface="Arial" pitchFamily="34" charset="0"/>
              </a:rPr>
              <a:t>Poster</a:t>
            </a:r>
            <a:endParaRPr lang="sl-SI" sz="10000" dirty="0">
              <a:solidFill>
                <a:srgbClr val="1E2D5E"/>
              </a:solidFill>
              <a:latin typeface="Arial" pitchFamily="34" charset="0"/>
            </a:endParaRPr>
          </a:p>
        </p:txBody>
      </p:sp>
      <p:sp>
        <p:nvSpPr>
          <p:cNvPr id="41" name="Rectangle 4400"/>
          <p:cNvSpPr/>
          <p:nvPr/>
        </p:nvSpPr>
        <p:spPr>
          <a:xfrm>
            <a:off x="1386459" y="8442822"/>
            <a:ext cx="27345600" cy="31683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834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>
                <a:lumMod val="50000"/>
              </a:schemeClr>
            </a:gs>
            <a:gs pos="70000">
              <a:schemeClr val="accent6">
                <a:lumMod val="80000"/>
                <a:lumOff val="20000"/>
              </a:schemeClr>
            </a:gs>
            <a:gs pos="93000">
              <a:schemeClr val="accent6">
                <a:lumMod val="10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" name="Rectangle 4402"/>
          <p:cNvSpPr/>
          <p:nvPr/>
        </p:nvSpPr>
        <p:spPr>
          <a:xfrm flipV="1">
            <a:off x="1386459" y="1386038"/>
            <a:ext cx="27345955" cy="5832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6458" y="1386038"/>
            <a:ext cx="27291033" cy="403244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sl-SI" sz="17000" dirty="0" err="1" smtClean="0">
                <a:solidFill>
                  <a:srgbClr val="9F1C39"/>
                </a:solidFill>
              </a:rPr>
              <a:t>Quality</a:t>
            </a:r>
            <a:endParaRPr lang="sl-SI" sz="17000" dirty="0">
              <a:solidFill>
                <a:srgbClr val="9F1C39"/>
              </a:solidFill>
            </a:endParaRPr>
          </a:p>
        </p:txBody>
      </p:sp>
      <p:sp>
        <p:nvSpPr>
          <p:cNvPr id="4401" name="Rectangle 4400"/>
          <p:cNvSpPr/>
          <p:nvPr/>
        </p:nvSpPr>
        <p:spPr>
          <a:xfrm>
            <a:off x="15788059" y="8442822"/>
            <a:ext cx="12944355" cy="31683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6459" y="4842422"/>
            <a:ext cx="27345704" cy="2376263"/>
          </a:xfrm>
        </p:spPr>
        <p:txBody>
          <a:bodyPr>
            <a:normAutofit/>
          </a:bodyPr>
          <a:lstStyle/>
          <a:p>
            <a:r>
              <a:rPr lang="sl-SI" sz="10000" dirty="0" smtClean="0">
                <a:solidFill>
                  <a:srgbClr val="1E2D5E"/>
                </a:solidFill>
                <a:latin typeface="Arial" pitchFamily="34" charset="0"/>
              </a:rPr>
              <a:t>Poster</a:t>
            </a:r>
            <a:endParaRPr lang="sl-SI" sz="10000" dirty="0">
              <a:solidFill>
                <a:srgbClr val="1E2D5E"/>
              </a:solidFill>
              <a:latin typeface="Arial" pitchFamily="34" charset="0"/>
            </a:endParaRPr>
          </a:p>
        </p:txBody>
      </p:sp>
      <p:sp>
        <p:nvSpPr>
          <p:cNvPr id="41" name="Rectangle 4400"/>
          <p:cNvSpPr/>
          <p:nvPr/>
        </p:nvSpPr>
        <p:spPr>
          <a:xfrm>
            <a:off x="1386459" y="8442822"/>
            <a:ext cx="13025064" cy="31683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168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1">
                <a:lumMod val="50000"/>
              </a:schemeClr>
            </a:gs>
            <a:gs pos="70000">
              <a:schemeClr val="accent6">
                <a:lumMod val="80000"/>
                <a:lumOff val="20000"/>
              </a:schemeClr>
            </a:gs>
            <a:gs pos="93000">
              <a:schemeClr val="accent6">
                <a:lumMod val="10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" name="Rectangle 4402"/>
          <p:cNvSpPr/>
          <p:nvPr/>
        </p:nvSpPr>
        <p:spPr>
          <a:xfrm flipV="1">
            <a:off x="1386459" y="1386038"/>
            <a:ext cx="27345955" cy="5832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6458" y="1386038"/>
            <a:ext cx="27291033" cy="403244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sl-SI" sz="17000" dirty="0" err="1" smtClean="0">
                <a:solidFill>
                  <a:srgbClr val="9F1C39"/>
                </a:solidFill>
              </a:rPr>
              <a:t>Quality</a:t>
            </a:r>
            <a:endParaRPr lang="sl-SI" sz="17000" dirty="0">
              <a:solidFill>
                <a:srgbClr val="9F1C39"/>
              </a:solidFill>
            </a:endParaRPr>
          </a:p>
        </p:txBody>
      </p:sp>
      <p:sp>
        <p:nvSpPr>
          <p:cNvPr id="4401" name="Rectangle 4400"/>
          <p:cNvSpPr/>
          <p:nvPr/>
        </p:nvSpPr>
        <p:spPr>
          <a:xfrm>
            <a:off x="15788059" y="8442822"/>
            <a:ext cx="12944355" cy="31683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6459" y="4842422"/>
            <a:ext cx="27345704" cy="2376263"/>
          </a:xfrm>
        </p:spPr>
        <p:txBody>
          <a:bodyPr>
            <a:normAutofit/>
          </a:bodyPr>
          <a:lstStyle/>
          <a:p>
            <a:r>
              <a:rPr lang="sl-SI" sz="10000" dirty="0" smtClean="0">
                <a:solidFill>
                  <a:srgbClr val="1E2D5E"/>
                </a:solidFill>
                <a:latin typeface="Arial" pitchFamily="34" charset="0"/>
              </a:rPr>
              <a:t>Poster</a:t>
            </a:r>
            <a:endParaRPr lang="sl-SI" sz="10000" dirty="0">
              <a:solidFill>
                <a:srgbClr val="1E2D5E"/>
              </a:solidFill>
              <a:latin typeface="Arial" pitchFamily="34" charset="0"/>
            </a:endParaRPr>
          </a:p>
        </p:txBody>
      </p:sp>
      <p:sp>
        <p:nvSpPr>
          <p:cNvPr id="41" name="Rectangle 4400"/>
          <p:cNvSpPr/>
          <p:nvPr/>
        </p:nvSpPr>
        <p:spPr>
          <a:xfrm>
            <a:off x="1386459" y="8442822"/>
            <a:ext cx="13025064" cy="31683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63509209"/>
              </p:ext>
            </p:extLst>
          </p:nvPr>
        </p:nvGraphicFramePr>
        <p:xfrm>
          <a:off x="16292115" y="10179181"/>
          <a:ext cx="11665296" cy="10576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Grafikon 8"/>
          <p:cNvGraphicFramePr/>
          <p:nvPr>
            <p:extLst>
              <p:ext uri="{D42A27DB-BD31-4B8C-83A1-F6EECF244321}">
                <p14:modId xmlns:p14="http://schemas.microsoft.com/office/powerpoint/2010/main" val="1357308207"/>
              </p:ext>
            </p:extLst>
          </p:nvPr>
        </p:nvGraphicFramePr>
        <p:xfrm>
          <a:off x="2840757" y="22739664"/>
          <a:ext cx="22047771" cy="11376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27654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OQ Colors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E9ECF1"/>
      </a:accent2>
      <a:accent3>
        <a:srgbClr val="BDC8D5"/>
      </a:accent3>
      <a:accent4>
        <a:srgbClr val="8A9EB2"/>
      </a:accent4>
      <a:accent5>
        <a:srgbClr val="1F2B5F"/>
      </a:accent5>
      <a:accent6>
        <a:srgbClr val="9F1C39"/>
      </a:accent6>
      <a:hlink>
        <a:srgbClr val="1F2B5F"/>
      </a:hlink>
      <a:folHlink>
        <a:srgbClr val="8A9EB2"/>
      </a:folHlink>
    </a:clrScheme>
    <a:fontScheme name="EOQ Font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10</Words>
  <Application>Microsoft Office PowerPoint</Application>
  <PresentationFormat>自定义</PresentationFormat>
  <Paragraphs>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Quality</vt:lpstr>
      <vt:lpstr>Quality</vt:lpstr>
      <vt:lpstr>Quality</vt:lpstr>
      <vt:lpstr>Quality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Mojca</dc:creator>
  <cp:lastModifiedBy>综合管理部</cp:lastModifiedBy>
  <cp:revision>26</cp:revision>
  <dcterms:created xsi:type="dcterms:W3CDTF">2017-05-08T09:52:09Z</dcterms:created>
  <dcterms:modified xsi:type="dcterms:W3CDTF">2019-05-22T09:38:03Z</dcterms:modified>
</cp:coreProperties>
</file>