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7" r:id="rId1"/>
  </p:sldMasterIdLst>
  <p:notesMasterIdLst>
    <p:notesMasterId r:id="rId21"/>
  </p:notesMasterIdLst>
  <p:handoutMasterIdLst>
    <p:handoutMasterId r:id="rId22"/>
  </p:handoutMasterIdLst>
  <p:sldIdLst>
    <p:sldId id="4976" r:id="rId2"/>
    <p:sldId id="4922" r:id="rId3"/>
    <p:sldId id="4984" r:id="rId4"/>
    <p:sldId id="4986" r:id="rId5"/>
    <p:sldId id="4977" r:id="rId6"/>
    <p:sldId id="4975" r:id="rId7"/>
    <p:sldId id="4985" r:id="rId8"/>
    <p:sldId id="4930" r:id="rId9"/>
    <p:sldId id="4989" r:id="rId10"/>
    <p:sldId id="4988" r:id="rId11"/>
    <p:sldId id="4990" r:id="rId12"/>
    <p:sldId id="4978" r:id="rId13"/>
    <p:sldId id="4995" r:id="rId14"/>
    <p:sldId id="4979" r:id="rId15"/>
    <p:sldId id="4996" r:id="rId16"/>
    <p:sldId id="4992" r:id="rId17"/>
    <p:sldId id="4998" r:id="rId18"/>
    <p:sldId id="4997" r:id="rId19"/>
    <p:sldId id="4983" r:id="rId20"/>
  </p:sldIdLst>
  <p:sldSz cx="12190413" cy="6859588"/>
  <p:notesSz cx="6858000" cy="9144000"/>
  <p:custDataLst>
    <p:tags r:id="rId2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06559" indent="-1730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16128" indent="-34918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825697" indent="-5252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435266" indent="-70138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167357" algn="l" defTabSz="866943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600828" algn="l" defTabSz="866943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034299" algn="l" defTabSz="866943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467771" algn="l" defTabSz="866943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  <p15:guide id="8" orient="horz" pos="311">
          <p15:clr>
            <a:srgbClr val="A4A3A4"/>
          </p15:clr>
        </p15:guide>
        <p15:guide id="9" orient="horz" pos="3967">
          <p15:clr>
            <a:srgbClr val="A4A3A4"/>
          </p15:clr>
        </p15:guide>
        <p15:guide id="10" pos="3840">
          <p15:clr>
            <a:srgbClr val="A4A3A4"/>
          </p15:clr>
        </p15:guide>
        <p15:guide id="11" pos="528">
          <p15:clr>
            <a:srgbClr val="A4A3A4"/>
          </p15:clr>
        </p15:guide>
        <p15:guide id="12" pos="7107">
          <p15:clr>
            <a:srgbClr val="A4A3A4"/>
          </p15:clr>
        </p15:guide>
        <p15:guide id="13" pos="65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C7A"/>
    <a:srgbClr val="FCDDBD"/>
    <a:srgbClr val="ED1C24"/>
    <a:srgbClr val="134B73"/>
    <a:srgbClr val="000000"/>
    <a:srgbClr val="73A6A3"/>
    <a:srgbClr val="FBB80D"/>
    <a:srgbClr val="38AABA"/>
    <a:srgbClr val="BF0000"/>
    <a:srgbClr val="166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3" autoAdjust="0"/>
    <p:restoredTop sz="99852" autoAdjust="0"/>
  </p:normalViewPr>
  <p:slideViewPr>
    <p:cSldViewPr>
      <p:cViewPr>
        <p:scale>
          <a:sx n="75" d="100"/>
          <a:sy n="75" d="100"/>
        </p:scale>
        <p:origin x="-450" y="-528"/>
      </p:cViewPr>
      <p:guideLst>
        <p:guide orient="horz" pos="328"/>
        <p:guide orient="horz" pos="4183"/>
        <p:guide orient="horz" pos="311"/>
        <p:guide orient="horz" pos="3967"/>
        <p:guide pos="4050"/>
        <p:guide pos="557"/>
        <p:guide pos="7497"/>
        <p:guide pos="6908"/>
        <p:guide pos="3840"/>
        <p:guide pos="528"/>
        <p:guide pos="7107"/>
        <p:guide pos="6549"/>
      </p:guideLst>
    </p:cSldViewPr>
  </p:slideViewPr>
  <p:outlineViewPr>
    <p:cViewPr>
      <p:scale>
        <a:sx n="100" d="100"/>
        <a:sy n="100" d="100"/>
      </p:scale>
      <p:origin x="0" y="-10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196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65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2989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3238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66876" algn="l" defTabSz="8667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00251" algn="l" defTabSz="8667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33628" algn="l" defTabSz="8667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467001" algn="l" defTabSz="8667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1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10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1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D87B8-9A4B-45E2-BBE5-FB86ADE287A3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AA611-6692-4583-86AB-5AB9B972BD4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518536"/>
      </p:ext>
    </p:extLst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80" y="365865"/>
            <a:ext cx="10513855" cy="1324942"/>
          </a:xfrm>
          <a:prstGeom prst="rect">
            <a:avLst/>
          </a:prstGeom>
        </p:spPr>
        <p:txBody>
          <a:bodyPr vert="horz" lIns="86694" tIns="43347" rIns="86694" bIns="4334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80" y="1826313"/>
            <a:ext cx="10513855" cy="4352736"/>
          </a:xfrm>
          <a:prstGeom prst="rect">
            <a:avLst/>
          </a:prstGeom>
        </p:spPr>
        <p:txBody>
          <a:bodyPr vert="horz" lIns="86694" tIns="43347" rIns="86694" bIns="4334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0" y="6358219"/>
            <a:ext cx="2742090" cy="364359"/>
          </a:xfrm>
          <a:prstGeom prst="rect">
            <a:avLst/>
          </a:prstGeom>
        </p:spPr>
        <p:txBody>
          <a:bodyPr vert="horz" lIns="86694" tIns="43347" rIns="86694" bIns="4334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pPr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887" y="6358219"/>
            <a:ext cx="4114641" cy="364359"/>
          </a:xfrm>
          <a:prstGeom prst="rect">
            <a:avLst/>
          </a:prstGeom>
        </p:spPr>
        <p:txBody>
          <a:bodyPr vert="horz" lIns="86694" tIns="43347" rIns="86694" bIns="4334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045" y="6358219"/>
            <a:ext cx="2742090" cy="364359"/>
          </a:xfrm>
          <a:prstGeom prst="rect">
            <a:avLst/>
          </a:prstGeom>
        </p:spPr>
        <p:txBody>
          <a:bodyPr vert="horz" lIns="86694" tIns="43347" rIns="86694" bIns="4334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26" name="Picture 2" descr="C:\Users\Administrator\Desktop\图片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9744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5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ransition advTm="0">
    <p:fade/>
  </p:transition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file:///H:\&#20013;&#36816;&#37327;\Alan%20Silvestri%20-%20Forrest%20Gump%20Suite.mp3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" Type="http://schemas.openxmlformats.org/officeDocument/2006/relationships/image" Target="../media/image41.png"/><Relationship Id="rId16" Type="http://schemas.openxmlformats.org/officeDocument/2006/relationships/image" Target="../media/image55.jpe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5.jpeg"/><Relationship Id="rId5" Type="http://schemas.microsoft.com/office/2007/relationships/hdphoto" Target="../media/hdphoto3.wdp"/><Relationship Id="rId10" Type="http://schemas.openxmlformats.org/officeDocument/2006/relationships/image" Target="../media/image64.jpe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22598" y="2277666"/>
            <a:ext cx="109568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60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hakuyoxingshu7000" pitchFamily="2" charset="-122"/>
              </a:rPr>
              <a:t>中运量，打造城市公交崭新品牌</a:t>
            </a:r>
          </a:p>
        </p:txBody>
      </p:sp>
      <p:pic>
        <p:nvPicPr>
          <p:cNvPr id="4" name="巴士log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74" y="47770"/>
            <a:ext cx="4856179" cy="136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lan Silvestri - Forrest Gump Sui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35566" y="-934974"/>
            <a:ext cx="609600" cy="609600"/>
          </a:xfrm>
          <a:prstGeom prst="rect">
            <a:avLst/>
          </a:prstGeom>
        </p:spPr>
      </p:pic>
      <p:pic>
        <p:nvPicPr>
          <p:cNvPr id="6" name="Alan Silvestri - Forrest Gump Suite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3952066" y="-713610"/>
            <a:ext cx="304800" cy="304800"/>
          </a:xfrm>
          <a:prstGeom prst="rect">
            <a:avLst/>
          </a:prstGeom>
        </p:spPr>
      </p:pic>
      <p:pic>
        <p:nvPicPr>
          <p:cNvPr id="5" name="Alan Silvestri - Forrest Gump Sui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24805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0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9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99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ip20170108_1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65802" y="117426"/>
            <a:ext cx="6444228" cy="3111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nip20170108_1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3158" y="3321684"/>
            <a:ext cx="6246871" cy="349248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61"/>
          <p:cNvSpPr/>
          <p:nvPr/>
        </p:nvSpPr>
        <p:spPr>
          <a:xfrm>
            <a:off x="334566" y="889596"/>
            <a:ext cx="5904656" cy="504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 fontScale="92500" lnSpcReduction="20000"/>
          </a:bodyPr>
          <a:lstStyle/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endParaRPr dirty="0"/>
          </a:p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900" dirty="0" err="1"/>
              <a:t>全程车</a:t>
            </a:r>
            <a:r>
              <a:rPr sz="3900" dirty="0" smtClean="0"/>
              <a:t>：</a:t>
            </a:r>
            <a:endParaRPr lang="en-US" sz="3900" dirty="0" smtClean="0"/>
          </a:p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endParaRPr sz="3900" dirty="0"/>
          </a:p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900" dirty="0" err="1"/>
              <a:t>前、后门上车，中门下车</a:t>
            </a:r>
            <a:endParaRPr sz="3900" dirty="0"/>
          </a:p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endParaRPr lang="en-US" sz="3900" dirty="0"/>
          </a:p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endParaRPr lang="en-US" sz="3900" dirty="0"/>
          </a:p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endParaRPr sz="3900" dirty="0"/>
          </a:p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900" dirty="0" err="1"/>
              <a:t>区间车</a:t>
            </a:r>
            <a:r>
              <a:rPr sz="3900" dirty="0" smtClean="0"/>
              <a:t>：</a:t>
            </a:r>
            <a:endParaRPr lang="en-US" sz="3900" dirty="0" smtClean="0"/>
          </a:p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endParaRPr sz="3900" dirty="0"/>
          </a:p>
          <a:p>
            <a:pPr algn="l" defTabSz="457200">
              <a:defRPr sz="43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pPr>
            <a:r>
              <a:rPr sz="3900" dirty="0" err="1"/>
              <a:t>前门上车，后门下车</a:t>
            </a:r>
            <a:endParaRPr sz="3900" dirty="0"/>
          </a:p>
        </p:txBody>
      </p:sp>
    </p:spTree>
    <p:extLst>
      <p:ext uri="{BB962C8B-B14F-4D97-AF65-F5344CB8AC3E}">
        <p14:creationId xmlns:p14="http://schemas.microsoft.com/office/powerpoint/2010/main" val="570144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ip20170108_17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78" r="11698"/>
          <a:stretch/>
        </p:blipFill>
        <p:spPr>
          <a:xfrm>
            <a:off x="550590" y="549474"/>
            <a:ext cx="5168900" cy="3770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nip20170108_1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26"/>
          <a:stretch/>
        </p:blipFill>
        <p:spPr>
          <a:xfrm>
            <a:off x="6095206" y="1557586"/>
            <a:ext cx="5756300" cy="3807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nip20170108_1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3858" y="1269554"/>
            <a:ext cx="7829780" cy="439248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846734" y="4797946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无人售票</a:t>
            </a:r>
            <a:endParaRPr lang="zh-CN" alt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607374" y="56166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有人服务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07102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右箭头 37"/>
          <p:cNvSpPr/>
          <p:nvPr/>
        </p:nvSpPr>
        <p:spPr>
          <a:xfrm rot="5400000">
            <a:off x="3391794" y="2027711"/>
            <a:ext cx="1152128" cy="643927"/>
          </a:xfrm>
          <a:prstGeom prst="rightArrow">
            <a:avLst>
              <a:gd name="adj1" fmla="val 59440"/>
              <a:gd name="adj2" fmla="val 105293"/>
            </a:avLst>
          </a:prstGeom>
          <a:solidFill>
            <a:schemeClr val="bg1">
              <a:lumMod val="75000"/>
            </a:schemeClr>
          </a:solidFill>
          <a:ln w="9525">
            <a:gradFill>
              <a:gsLst>
                <a:gs pos="0">
                  <a:srgbClr val="F3F3F3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63500" dist="50800" dir="189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2" descr="C:\Users\Administrator\Desktop\1241241414141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 bwMode="auto">
          <a:xfrm>
            <a:off x="-313506" y="1826184"/>
            <a:ext cx="6234939" cy="505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3214886" y="1071208"/>
            <a:ext cx="1651000" cy="774410"/>
            <a:chOff x="1403350" y="2140694"/>
            <a:chExt cx="1651000" cy="774410"/>
          </a:xfrm>
        </p:grpSpPr>
        <p:sp>
          <p:nvSpPr>
            <p:cNvPr id="11" name="圆角矩形 10"/>
            <p:cNvSpPr/>
            <p:nvPr/>
          </p:nvSpPr>
          <p:spPr>
            <a:xfrm>
              <a:off x="1403350" y="2140694"/>
              <a:ext cx="1651000" cy="77441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228600" dist="139700" dir="9000000" algn="t" rotWithShape="0">
                <a:schemeClr val="tx1">
                  <a:lumMod val="85000"/>
                  <a:lumOff val="15000"/>
                  <a:alpha val="72000"/>
                </a:schemeClr>
              </a:outerShdw>
            </a:effectLst>
          </p:spPr>
          <p:txBody>
            <a:bodyPr vert="horz" wrap="square" lIns="0" tIns="360000" rIns="0" bIns="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19374" y="232005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一个中心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右箭头 13"/>
          <p:cNvSpPr/>
          <p:nvPr/>
        </p:nvSpPr>
        <p:spPr>
          <a:xfrm rot="5400000">
            <a:off x="9481652" y="1991708"/>
            <a:ext cx="1224138" cy="643927"/>
          </a:xfrm>
          <a:prstGeom prst="rightArrow">
            <a:avLst>
              <a:gd name="adj1" fmla="val 59440"/>
              <a:gd name="adj2" fmla="val 105293"/>
            </a:avLst>
          </a:prstGeom>
          <a:solidFill>
            <a:schemeClr val="bg1">
              <a:lumMod val="75000"/>
            </a:schemeClr>
          </a:solidFill>
          <a:ln w="9525">
            <a:gradFill>
              <a:gsLst>
                <a:gs pos="0">
                  <a:srgbClr val="F3F3F3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63500" dist="50800" dir="189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右箭头 14"/>
          <p:cNvSpPr/>
          <p:nvPr/>
        </p:nvSpPr>
        <p:spPr>
          <a:xfrm rot="5400000">
            <a:off x="6349306" y="1955702"/>
            <a:ext cx="1296143" cy="643927"/>
          </a:xfrm>
          <a:prstGeom prst="rightArrow">
            <a:avLst>
              <a:gd name="adj1" fmla="val 59440"/>
              <a:gd name="adj2" fmla="val 105293"/>
            </a:avLst>
          </a:prstGeom>
          <a:solidFill>
            <a:schemeClr val="bg1">
              <a:lumMod val="75000"/>
            </a:schemeClr>
          </a:solidFill>
          <a:ln w="9525">
            <a:gradFill>
              <a:gsLst>
                <a:gs pos="0">
                  <a:srgbClr val="F3F3F3"/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63500" dist="50800" dir="189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172398" y="1053530"/>
            <a:ext cx="1651000" cy="774410"/>
            <a:chOff x="3416300" y="2140694"/>
            <a:chExt cx="1651000" cy="774410"/>
          </a:xfrm>
        </p:grpSpPr>
        <p:sp>
          <p:nvSpPr>
            <p:cNvPr id="17" name="圆角矩形 16"/>
            <p:cNvSpPr/>
            <p:nvPr/>
          </p:nvSpPr>
          <p:spPr>
            <a:xfrm>
              <a:off x="3416300" y="2140694"/>
              <a:ext cx="1651000" cy="77441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228600" dist="139700" dir="9000000" algn="t" rotWithShape="0">
                <a:schemeClr val="tx1">
                  <a:lumMod val="85000"/>
                  <a:lumOff val="15000"/>
                  <a:alpha val="72000"/>
                </a:schemeClr>
              </a:outerShdw>
            </a:effectLst>
          </p:spPr>
          <p:txBody>
            <a:bodyPr vert="horz" wrap="square" lIns="0" tIns="360000" rIns="0" bIns="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04332" y="232005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两个服务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268742" y="1053530"/>
            <a:ext cx="1651000" cy="774410"/>
            <a:chOff x="4343946" y="2140694"/>
            <a:chExt cx="1651000" cy="774410"/>
          </a:xfrm>
        </p:grpSpPr>
        <p:sp>
          <p:nvSpPr>
            <p:cNvPr id="21" name="圆角矩形 20"/>
            <p:cNvSpPr/>
            <p:nvPr/>
          </p:nvSpPr>
          <p:spPr>
            <a:xfrm>
              <a:off x="4343946" y="2140694"/>
              <a:ext cx="1651000" cy="77441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228600" dist="139700" dir="9000000" algn="t" rotWithShape="0">
                <a:schemeClr val="tx1">
                  <a:lumMod val="85000"/>
                  <a:lumOff val="15000"/>
                  <a:alpha val="72000"/>
                </a:schemeClr>
              </a:outerShdw>
            </a:effectLst>
          </p:spPr>
          <p:txBody>
            <a:bodyPr vert="horz" wrap="square" lIns="0" tIns="360000" rIns="0" bIns="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631436" y="233596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三个亮点</a:t>
              </a:r>
              <a:endPara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30910" y="291644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乘客满意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22186" y="2925738"/>
            <a:ext cx="147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相对快速</a:t>
            </a:r>
            <a:endParaRPr lang="en-US" altLang="zh-CN" dirty="0" smtClean="0"/>
          </a:p>
          <a:p>
            <a:r>
              <a:rPr lang="zh-CN" altLang="en-US" dirty="0" smtClean="0"/>
              <a:t>准点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47534" y="2938512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最优车厢环境</a:t>
            </a:r>
            <a:endParaRPr lang="en-US" altLang="zh-CN" dirty="0" smtClean="0"/>
          </a:p>
          <a:p>
            <a:r>
              <a:rPr lang="zh-CN" altLang="en-US" dirty="0" smtClean="0"/>
              <a:t>最标准化的服务操作</a:t>
            </a:r>
            <a:endParaRPr lang="en-US" altLang="zh-CN" dirty="0" smtClean="0"/>
          </a:p>
          <a:p>
            <a:r>
              <a:rPr lang="zh-CN" altLang="en-US" dirty="0" smtClean="0"/>
              <a:t>最贴心的服务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4922" y1="77500" x2="74922" y2="77500"/>
                        <a14:foregroundMark x1="75781" y1="72250" x2="75781" y2="72250"/>
                        <a14:foregroundMark x1="75391" y1="67750" x2="75391" y2="67750"/>
                        <a14:foregroundMark x1="77031" y1="68375" x2="77031" y2="68375"/>
                        <a14:foregroundMark x1="80313" y1="77875" x2="80313" y2="77875"/>
                        <a14:foregroundMark x1="79844" y1="79750" x2="79844" y2="79750"/>
                        <a14:foregroundMark x1="80078" y1="74375" x2="80078" y2="74375"/>
                        <a14:foregroundMark x1="79922" y1="68625" x2="79922" y2="68625"/>
                        <a14:foregroundMark x1="81094" y1="72250" x2="81094" y2="72250"/>
                        <a14:foregroundMark x1="80547" y1="72625" x2="80547" y2="72625"/>
                        <a14:foregroundMark x1="80234" y1="68625" x2="80234" y2="68625"/>
                        <a14:foregroundMark x1="80547" y1="68125" x2="80547" y2="68125"/>
                        <a14:foregroundMark x1="80938" y1="69750" x2="80938" y2="69750"/>
                        <a14:foregroundMark x1="57578" y1="79875" x2="57578" y2="79875"/>
                        <a14:foregroundMark x1="56328" y1="78625" x2="56328" y2="78625"/>
                        <a14:foregroundMark x1="56094" y1="78250" x2="56094" y2="78250"/>
                        <a14:foregroundMark x1="55469" y1="77500" x2="55469" y2="77500"/>
                        <a14:foregroundMark x1="56172" y1="79500" x2="56172" y2="79500"/>
                        <a14:foregroundMark x1="56953" y1="80500" x2="56953" y2="80500"/>
                        <a14:foregroundMark x1="58516" y1="80500" x2="58516" y2="80500"/>
                        <a14:foregroundMark x1="64375" y1="57250" x2="64375" y2="57250"/>
                        <a14:foregroundMark x1="61641" y1="55000" x2="61641" y2="55000"/>
                        <a14:foregroundMark x1="65938" y1="57125" x2="65938" y2="57125"/>
                        <a14:foregroundMark x1="67188" y1="55875" x2="67188" y2="55875"/>
                        <a14:foregroundMark x1="67188" y1="55625" x2="67188" y2="55625"/>
                        <a14:foregroundMark x1="66563" y1="55000" x2="66563" y2="55000"/>
                        <a14:foregroundMark x1="63750" y1="54875" x2="63750" y2="54875"/>
                        <a14:foregroundMark x1="63672" y1="54875" x2="63672" y2="54875"/>
                        <a14:foregroundMark x1="63516" y1="54875" x2="63516" y2="54875"/>
                        <a14:foregroundMark x1="63516" y1="54875" x2="63516" y2="54875"/>
                        <a14:foregroundMark x1="63516" y1="54875" x2="63516" y2="54875"/>
                        <a14:foregroundMark x1="79922" y1="79500" x2="79922" y2="79500"/>
                        <a14:foregroundMark x1="68438" y1="57125" x2="68438" y2="57125"/>
                        <a14:foregroundMark x1="72891" y1="62375" x2="72891" y2="62375"/>
                        <a14:foregroundMark x1="72656" y1="61250" x2="72656" y2="61250"/>
                        <a14:foregroundMark x1="71719" y1="60750" x2="71719" y2="60750"/>
                        <a14:foregroundMark x1="70313" y1="60125" x2="70313" y2="60125"/>
                        <a14:foregroundMark x1="74609" y1="63375" x2="74609" y2="63375"/>
                        <a14:foregroundMark x1="75000" y1="62875" x2="75000" y2="62875"/>
                        <a14:foregroundMark x1="74766" y1="62125" x2="74766" y2="62125"/>
                        <a14:foregroundMark x1="73906" y1="61750" x2="73906" y2="61750"/>
                        <a14:foregroundMark x1="78047" y1="65750" x2="78047" y2="65750"/>
                        <a14:foregroundMark x1="78047" y1="65000" x2="78047" y2="65000"/>
                        <a14:foregroundMark x1="77422" y1="64375" x2="77422" y2="64375"/>
                        <a14:foregroundMark x1="54297" y1="65375" x2="54297" y2="65375"/>
                        <a14:backgroundMark x1="28516" y1="47000" x2="28516" y2="47000"/>
                        <a14:backgroundMark x1="19688" y1="45125" x2="19688" y2="45125"/>
                        <a14:backgroundMark x1="20313" y1="50250" x2="20313" y2="50250"/>
                        <a14:backgroundMark x1="20313" y1="55625" x2="19844" y2="56250"/>
                        <a14:backgroundMark x1="16563" y1="58875" x2="16406" y2="57625"/>
                        <a14:backgroundMark x1="13281" y1="35875" x2="13281" y2="35875"/>
                        <a14:backgroundMark x1="13125" y1="40750" x2="13125" y2="40750"/>
                        <a14:backgroundMark x1="13438" y1="38875" x2="13438" y2="38875"/>
                        <a14:backgroundMark x1="13672" y1="40750" x2="13672" y2="40750"/>
                        <a14:backgroundMark x1="12734" y1="60750" x2="12734" y2="60750"/>
                        <a14:backgroundMark x1="13672" y1="66375" x2="13672" y2="66375"/>
                        <a14:backgroundMark x1="17188" y1="67375" x2="17188" y2="67375"/>
                        <a14:backgroundMark x1="19219" y1="65375" x2="19219" y2="65375"/>
                        <a14:backgroundMark x1="23594" y1="61250" x2="23594" y2="61250"/>
                        <a14:backgroundMark x1="23594" y1="55875" x2="23594" y2="55875"/>
                        <a14:backgroundMark x1="26250" y1="63375" x2="26250" y2="63375"/>
                        <a14:backgroundMark x1="21484" y1="65750" x2="21484" y2="65750"/>
                        <a14:backgroundMark x1="20234" y1="66750" x2="20234" y2="66750"/>
                        <a14:backgroundMark x1="18672" y1="70250" x2="18672" y2="70250"/>
                        <a14:backgroundMark x1="17422" y1="71250" x2="17422" y2="71250"/>
                        <a14:backgroundMark x1="41406" y1="64500" x2="41406" y2="64500"/>
                        <a14:backgroundMark x1="53516" y1="61750" x2="53516" y2="61750"/>
                        <a14:backgroundMark x1="51250" y1="57500" x2="51250" y2="57500"/>
                        <a14:backgroundMark x1="53906" y1="57875" x2="53906" y2="57875"/>
                        <a14:backgroundMark x1="64766" y1="52250" x2="64766" y2="52250"/>
                        <a14:backgroundMark x1="86875" y1="65125" x2="86875" y2="65125"/>
                        <a14:backgroundMark x1="85000" y1="65500" x2="85000" y2="65500"/>
                        <a14:backgroundMark x1="84844" y1="76500" x2="84844" y2="76500"/>
                        <a14:backgroundMark x1="83828" y1="71375" x2="83828" y2="71375"/>
                        <a14:backgroundMark x1="83750" y1="70375" x2="83750" y2="70375"/>
                        <a14:backgroundMark x1="83359" y1="67125" x2="83359" y2="66500"/>
                        <a14:backgroundMark x1="81953" y1="59875" x2="81953" y2="59875"/>
                        <a14:backgroundMark x1="78281" y1="59500" x2="78281" y2="59500"/>
                        <a14:backgroundMark x1="75938" y1="57875" x2="75938" y2="57875"/>
                        <a14:backgroundMark x1="80234" y1="62500" x2="80234" y2="62500"/>
                        <a14:backgroundMark x1="30547" y1="60875" x2="30547" y2="60875"/>
                        <a14:backgroundMark x1="33828" y1="56625" x2="33828" y2="56625"/>
                        <a14:backgroundMark x1="22109" y1="60875" x2="22109" y2="60875"/>
                        <a14:backgroundMark x1="24297" y1="66500" x2="24297" y2="66500"/>
                        <a14:backgroundMark x1="32188" y1="54875" x2="32188" y2="54875"/>
                        <a14:backgroundMark x1="26016" y1="69750" x2="26016" y2="69750"/>
                        <a14:backgroundMark x1="49922" y1="57875" x2="49922" y2="57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064" r="16572" b="10982"/>
          <a:stretch/>
        </p:blipFill>
        <p:spPr>
          <a:xfrm>
            <a:off x="12071870" y="4853880"/>
            <a:ext cx="3249526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51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Motion origin="layout" path="M 2.70833E-6 3.7037E-7 L -0.46393 0.00046 " pathEditMode="relative" rAng="0" ptsTypes="AA">
                                      <p:cBhvr>
                                        <p:cTn id="52" dur="9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0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4" grpId="0" animBg="1"/>
      <p:bldP spid="15" grpId="0" animBg="1"/>
      <p:bldP spid="2" grpId="0"/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 rot="558947">
            <a:off x="6528780" y="2878135"/>
            <a:ext cx="16946935" cy="4611017"/>
            <a:chOff x="-1924927" y="5504320"/>
            <a:chExt cx="16946935" cy="4611017"/>
          </a:xfrm>
        </p:grpSpPr>
        <p:pic>
          <p:nvPicPr>
            <p:cNvPr id="16" name="胶卷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1503">
              <a:off x="-1863744" y="6318586"/>
              <a:ext cx="16885752" cy="301898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42"/>
            <a:stretch/>
          </p:blipFill>
          <p:spPr>
            <a:xfrm rot="21000682">
              <a:off x="-1924927" y="8083918"/>
              <a:ext cx="2364029" cy="2031419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8344">
              <a:off x="12460872" y="5504320"/>
              <a:ext cx="2291288" cy="2137866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5"/>
            <a:stretch/>
          </p:blipFill>
          <p:spPr>
            <a:xfrm rot="21041201">
              <a:off x="10104911" y="5898876"/>
              <a:ext cx="2431828" cy="214991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7" t="5076" r="10925"/>
            <a:stretch/>
          </p:blipFill>
          <p:spPr>
            <a:xfrm rot="20984883">
              <a:off x="7720936" y="6353184"/>
              <a:ext cx="2365983" cy="2143964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96"/>
            <a:stretch/>
          </p:blipFill>
          <p:spPr>
            <a:xfrm rot="21025967">
              <a:off x="5338298" y="6795985"/>
              <a:ext cx="2356408" cy="206001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85"/>
            <a:stretch/>
          </p:blipFill>
          <p:spPr>
            <a:xfrm rot="20908146">
              <a:off x="2897413" y="7176815"/>
              <a:ext cx="2400378" cy="210915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" r="4664"/>
            <a:stretch/>
          </p:blipFill>
          <p:spPr>
            <a:xfrm rot="20942381">
              <a:off x="452143" y="7681686"/>
              <a:ext cx="2409028" cy="2017787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 rot="20157142">
            <a:off x="-14106948" y="-3084841"/>
            <a:ext cx="18415169" cy="9512074"/>
            <a:chOff x="-2590703" y="-3036499"/>
            <a:chExt cx="17142236" cy="8441512"/>
          </a:xfrm>
        </p:grpSpPr>
        <p:pic>
          <p:nvPicPr>
            <p:cNvPr id="5" name="胶卷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35"/>
            <a:stretch/>
          </p:blipFill>
          <p:spPr>
            <a:xfrm rot="12175009">
              <a:off x="-2590703" y="-3036499"/>
              <a:ext cx="2286015" cy="2615093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-1143473" y="-1754782"/>
              <a:ext cx="15695006" cy="4802152"/>
              <a:chOff x="-714735" y="-3287091"/>
              <a:chExt cx="12134812" cy="3352715"/>
            </a:xfrm>
          </p:grpSpPr>
          <p:pic>
            <p:nvPicPr>
              <p:cNvPr id="7" name="胶卷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705">
                <a:off x="-714735" y="-1760154"/>
                <a:ext cx="12134812" cy="182577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19353">
                <a:off x="-227582" y="-3287091"/>
                <a:ext cx="1586458" cy="1230727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5095">
                <a:off x="1287953" y="-2790580"/>
                <a:ext cx="1623691" cy="1224139"/>
              </a:xfrm>
              <a:prstGeom prst="rect">
                <a:avLst/>
              </a:prstGeom>
            </p:spPr>
          </p:pic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0129">
              <a:off x="5452273" y="738523"/>
              <a:ext cx="2253720" cy="183083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7" r="13471" b="13171"/>
            <a:stretch/>
          </p:blipFill>
          <p:spPr>
            <a:xfrm rot="1435243">
              <a:off x="1370281" y="-1022833"/>
              <a:ext cx="2255834" cy="187248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0" t="5082"/>
            <a:stretch/>
          </p:blipFill>
          <p:spPr>
            <a:xfrm rot="1480008">
              <a:off x="3486782" y="-74685"/>
              <a:ext cx="2111837" cy="183049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6"/>
            <a:stretch/>
          </p:blipFill>
          <p:spPr>
            <a:xfrm rot="1505847">
              <a:off x="9586096" y="2573020"/>
              <a:ext cx="2362553" cy="1918903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8700">
              <a:off x="11804626" y="3487527"/>
              <a:ext cx="2393975" cy="1917486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1"/>
            <a:stretch/>
          </p:blipFill>
          <p:spPr>
            <a:xfrm rot="1429118">
              <a:off x="-2524956" y="-2632934"/>
              <a:ext cx="2142118" cy="1874377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69" t="13806" r="2969" b="20554"/>
            <a:stretch/>
          </p:blipFill>
          <p:spPr>
            <a:xfrm rot="1410722">
              <a:off x="7458786" y="1583623"/>
              <a:ext cx="2332253" cy="190642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90"/>
            <a:stretch/>
          </p:blipFill>
          <p:spPr>
            <a:xfrm rot="1455947">
              <a:off x="-558154" y="-1867267"/>
              <a:ext cx="2048517" cy="1960440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65" y="348841"/>
            <a:ext cx="7619048" cy="6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2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91667E-6 0 L 1.20885 0.01481 " pathEditMode="relative" rAng="0" ptsTypes="AA">
                                      <p:cBhvr>
                                        <p:cTn id="11" dur="41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43" y="74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93724 0.00671 " pathEditMode="relative" rAng="0" ptsTypes="AA">
                                      <p:cBhvr>
                                        <p:cTn id="18" dur="4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6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3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8" b="90000" l="7917" r="99306">
                        <a14:foregroundMark x1="13889" y1="10833" x2="13889" y2="10833"/>
                        <a14:foregroundMark x1="13889" y1="9583" x2="13889" y2="9583"/>
                        <a14:foregroundMark x1="13611" y1="8438" x2="13611" y2="8438"/>
                        <a14:foregroundMark x1="13611" y1="8438" x2="13611" y2="8438"/>
                        <a14:foregroundMark x1="13056" y1="7813" x2="13056" y2="7813"/>
                        <a14:foregroundMark x1="12778" y1="7813" x2="12778" y2="7813"/>
                        <a14:foregroundMark x1="11667" y1="7813" x2="11667" y2="7813"/>
                        <a14:foregroundMark x1="10833" y1="8021" x2="10833" y2="8021"/>
                        <a14:foregroundMark x1="10833" y1="8021" x2="10833" y2="8021"/>
                        <a14:foregroundMark x1="10000" y1="7604" x2="10000" y2="7604"/>
                        <a14:foregroundMark x1="13611" y1="8646" x2="13611" y2="8646"/>
                        <a14:foregroundMark x1="11944" y1="8646" x2="11944" y2="8646"/>
                        <a14:foregroundMark x1="9444" y1="8854" x2="9444" y2="8854"/>
                        <a14:foregroundMark x1="9444" y1="8854" x2="9444" y2="8854"/>
                        <a14:foregroundMark x1="14722" y1="42708" x2="14722" y2="42708"/>
                        <a14:foregroundMark x1="15278" y1="44479" x2="15278" y2="44479"/>
                        <a14:foregroundMark x1="15833" y1="45521" x2="15833" y2="45521"/>
                        <a14:foregroundMark x1="17639" y1="48021" x2="17639" y2="48021"/>
                        <a14:foregroundMark x1="17639" y1="49688" x2="17639" y2="49688"/>
                        <a14:foregroundMark x1="16944" y1="51250" x2="16389" y2="52292"/>
                        <a14:foregroundMark x1="16111" y1="53542" x2="16111" y2="53542"/>
                        <a14:foregroundMark x1="16111" y1="55833" x2="16111" y2="55833"/>
                        <a14:foregroundMark x1="96528" y1="12917" x2="96528" y2="12917"/>
                        <a14:foregroundMark x1="96528" y1="12708" x2="96528" y2="12708"/>
                        <a14:foregroundMark x1="95972" y1="11875" x2="95972" y2="11875"/>
                        <a14:foregroundMark x1="95972" y1="11458" x2="95972" y2="11458"/>
                        <a14:foregroundMark x1="96528" y1="10625" x2="96528" y2="10625"/>
                        <a14:foregroundMark x1="94861" y1="11042" x2="94861" y2="11042"/>
                        <a14:foregroundMark x1="93750" y1="12083" x2="93750" y2="12083"/>
                        <a14:foregroundMark x1="91528" y1="12292" x2="91528" y2="12292"/>
                        <a14:foregroundMark x1="91250" y1="12292" x2="91250" y2="12292"/>
                        <a14:foregroundMark x1="90694" y1="12500" x2="90694" y2="12500"/>
                        <a14:foregroundMark x1="91250" y1="15000" x2="91250" y2="15000"/>
                        <a14:foregroundMark x1="94306" y1="15208" x2="94306" y2="15208"/>
                        <a14:foregroundMark x1="95139" y1="14792" x2="95139" y2="14792"/>
                        <a14:foregroundMark x1="95417" y1="14583" x2="95417" y2="14583"/>
                        <a14:foregroundMark x1="95694" y1="13958" x2="95694" y2="13958"/>
                        <a14:foregroundMark x1="96250" y1="13542" x2="96250" y2="13542"/>
                        <a14:foregroundMark x1="93194" y1="13333" x2="93194" y2="13333"/>
                        <a14:foregroundMark x1="90972" y1="44479" x2="90972" y2="44479"/>
                        <a14:foregroundMark x1="90972" y1="42292" x2="90972" y2="42292"/>
                        <a14:foregroundMark x1="91528" y1="42083" x2="91528" y2="42083"/>
                        <a14:foregroundMark x1="92361" y1="40833" x2="92361" y2="40833"/>
                        <a14:foregroundMark x1="92917" y1="40833" x2="92917" y2="40833"/>
                        <a14:foregroundMark x1="94306" y1="42917" x2="94306" y2="44063"/>
                        <a14:foregroundMark x1="94306" y1="46771" x2="94306" y2="47604"/>
                        <a14:foregroundMark x1="94583" y1="51458" x2="94583" y2="51458"/>
                        <a14:foregroundMark x1="94583" y1="52708" x2="94306" y2="53333"/>
                        <a14:foregroundMark x1="93750" y1="55000" x2="93472" y2="55833"/>
                        <a14:foregroundMark x1="93194" y1="57813" x2="93194" y2="57813"/>
                        <a14:foregroundMark x1="93194" y1="59271" x2="93194" y2="59271"/>
                        <a14:foregroundMark x1="93194" y1="60521" x2="93194" y2="61354"/>
                        <a14:foregroundMark x1="92917" y1="63021" x2="92917" y2="63021"/>
                        <a14:foregroundMark x1="93472" y1="64583" x2="93472" y2="64583"/>
                        <a14:foregroundMark x1="91528" y1="61771" x2="90694" y2="61771"/>
                        <a14:foregroundMark x1="90972" y1="61354" x2="90972" y2="61354"/>
                        <a14:foregroundMark x1="89861" y1="60521" x2="89861" y2="60521"/>
                        <a14:foregroundMark x1="90417" y1="63021" x2="90417" y2="63021"/>
                        <a14:foregroundMark x1="92917" y1="15833" x2="92361" y2="39792"/>
                        <a14:foregroundMark x1="14167" y1="11042" x2="15833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558" y="573477"/>
            <a:ext cx="4680520" cy="62406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542" l="3056" r="90000">
                        <a14:foregroundMark x1="8333" y1="15417" x2="8333" y2="15417"/>
                        <a14:foregroundMark x1="10278" y1="16042" x2="10278" y2="16042"/>
                        <a14:foregroundMark x1="10278" y1="14375" x2="10278" y2="14375"/>
                        <a14:foregroundMark x1="7917" y1="13125" x2="7917" y2="13125"/>
                        <a14:foregroundMark x1="8611" y1="15208" x2="8611" y2="15208"/>
                        <a14:foregroundMark x1="8611" y1="16875" x2="8611" y2="16875"/>
                        <a14:foregroundMark x1="8889" y1="17708" x2="8889" y2="17708"/>
                        <a14:foregroundMark x1="7361" y1="17917" x2="7361" y2="17917"/>
                        <a14:foregroundMark x1="5972" y1="17083" x2="5972" y2="17083"/>
                        <a14:foregroundMark x1="7639" y1="13333" x2="7639" y2="13333"/>
                        <a14:foregroundMark x1="6250" y1="14167" x2="6250" y2="14167"/>
                        <a14:foregroundMark x1="85000" y1="16250" x2="85000" y2="16250"/>
                        <a14:foregroundMark x1="86389" y1="15625" x2="86389" y2="15625"/>
                        <a14:foregroundMark x1="83889" y1="14167" x2="83889" y2="14167"/>
                        <a14:foregroundMark x1="86667" y1="14167" x2="86667" y2="14167"/>
                        <a14:foregroundMark x1="87500" y1="15208" x2="87500" y2="15208"/>
                        <a14:foregroundMark x1="84722" y1="18542" x2="84444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055" y="-170606"/>
            <a:ext cx="4771303" cy="63617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2" b="90000" l="10000" r="90000">
                        <a14:foregroundMark x1="17361" y1="18646" x2="17361" y2="18646"/>
                        <a14:foregroundMark x1="16250" y1="20729" x2="16250" y2="20729"/>
                        <a14:foregroundMark x1="13889" y1="20313" x2="13889" y2="20313"/>
                        <a14:foregroundMark x1="15139" y1="19479" x2="15139" y2="19479"/>
                        <a14:foregroundMark x1="15139" y1="19063" x2="15139" y2="19063"/>
                        <a14:foregroundMark x1="89028" y1="18229" x2="89028" y2="18229"/>
                        <a14:foregroundMark x1="88194" y1="17604" x2="88194" y2="17604"/>
                        <a14:foregroundMark x1="49444" y1="3854" x2="24722" y2="15625"/>
                        <a14:foregroundMark x1="51528" y1="2917" x2="87917" y2="16458"/>
                        <a14:foregroundMark x1="88750" y1="20938" x2="88750" y2="2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80"/>
          <a:stretch/>
        </p:blipFill>
        <p:spPr>
          <a:xfrm>
            <a:off x="14736166" y="803520"/>
            <a:ext cx="5040560" cy="57946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100000" l="625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6" y="189434"/>
            <a:ext cx="11521282" cy="64807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14" y="189434"/>
            <a:ext cx="5144691" cy="68595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41" y="189434"/>
            <a:ext cx="5144691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72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56 0.06551 L -0.96784 0.061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2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92721 -0.00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67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3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89479 -0.0067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4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3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1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19912" r="5958" b="3155"/>
          <a:stretch/>
        </p:blipFill>
        <p:spPr>
          <a:xfrm>
            <a:off x="4078982" y="1828138"/>
            <a:ext cx="3672408" cy="4223269"/>
          </a:xfrm>
          <a:prstGeom prst="hear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r="8889"/>
          <a:stretch/>
        </p:blipFill>
        <p:spPr>
          <a:xfrm>
            <a:off x="8184813" y="333450"/>
            <a:ext cx="3743041" cy="32817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12268" r="19578"/>
          <a:stretch/>
        </p:blipFill>
        <p:spPr>
          <a:xfrm>
            <a:off x="195996" y="3403456"/>
            <a:ext cx="3522946" cy="332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4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60" y="189434"/>
            <a:ext cx="9705430" cy="64702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42" y="167904"/>
            <a:ext cx="8856984" cy="66427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336" y="77030"/>
            <a:ext cx="9146117" cy="6859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53" y="101260"/>
            <a:ext cx="9969951" cy="66466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38" y="21694"/>
            <a:ext cx="9117192" cy="6837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26" y="26590"/>
            <a:ext cx="5144691" cy="68595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8" y="0"/>
            <a:ext cx="9146117" cy="68595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48" y="0"/>
            <a:ext cx="9146117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8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7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4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4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1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7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1"/>
          <a:stretch/>
        </p:blipFill>
        <p:spPr>
          <a:xfrm>
            <a:off x="264970" y="595240"/>
            <a:ext cx="9646660" cy="49114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34" r="19282" b="-234"/>
          <a:stretch/>
        </p:blipFill>
        <p:spPr>
          <a:xfrm>
            <a:off x="4150990" y="-224001"/>
            <a:ext cx="5400600" cy="71332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r="16850"/>
          <a:stretch/>
        </p:blipFill>
        <p:spPr>
          <a:xfrm>
            <a:off x="406574" y="-98598"/>
            <a:ext cx="5976664" cy="71682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5" b="34136"/>
          <a:stretch/>
        </p:blipFill>
        <p:spPr>
          <a:xfrm>
            <a:off x="6095206" y="3018718"/>
            <a:ext cx="9030959" cy="4380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8527"/>
          <a:stretch/>
        </p:blipFill>
        <p:spPr>
          <a:xfrm>
            <a:off x="5214183" y="1125538"/>
            <a:ext cx="6209615" cy="4968552"/>
          </a:xfrm>
          <a:prstGeom prst="rect">
            <a:avLst/>
          </a:prstGeom>
        </p:spPr>
      </p:pic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2421998" y="3675422"/>
            <a:ext cx="221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800" b="1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3401611" y="3357786"/>
            <a:ext cx="221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800" b="1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</p:txBody>
      </p:sp>
      <p:grpSp>
        <p:nvGrpSpPr>
          <p:cNvPr id="39" name="Group 5"/>
          <p:cNvGrpSpPr/>
          <p:nvPr/>
        </p:nvGrpSpPr>
        <p:grpSpPr bwMode="auto">
          <a:xfrm>
            <a:off x="3344263" y="3408919"/>
            <a:ext cx="1352549" cy="2208366"/>
            <a:chOff x="3333" y="1602"/>
            <a:chExt cx="639" cy="1043"/>
          </a:xfrm>
          <a:solidFill>
            <a:srgbClr val="1E6C7A"/>
          </a:solidFill>
          <a:effectLst>
            <a:outerShdw blurRad="165100" dist="139700" dir="10440000" algn="ctr" rotWithShape="0">
              <a:srgbClr val="000000">
                <a:alpha val="43137"/>
              </a:srgbClr>
            </a:outerShdw>
          </a:effectLst>
        </p:grpSpPr>
        <p:sp>
          <p:nvSpPr>
            <p:cNvPr id="40" name="Freeform 6"/>
            <p:cNvSpPr/>
            <p:nvPr/>
          </p:nvSpPr>
          <p:spPr bwMode="auto">
            <a:xfrm>
              <a:off x="3333" y="1707"/>
              <a:ext cx="639" cy="938"/>
            </a:xfrm>
            <a:custGeom>
              <a:avLst/>
              <a:gdLst>
                <a:gd name="T0" fmla="*/ 189 w 194"/>
                <a:gd name="T1" fmla="*/ 8 h 285"/>
                <a:gd name="T2" fmla="*/ 137 w 194"/>
                <a:gd name="T3" fmla="*/ 0 h 285"/>
                <a:gd name="T4" fmla="*/ 133 w 194"/>
                <a:gd name="T5" fmla="*/ 1 h 285"/>
                <a:gd name="T6" fmla="*/ 149 w 194"/>
                <a:gd name="T7" fmla="*/ 22 h 285"/>
                <a:gd name="T8" fmla="*/ 86 w 194"/>
                <a:gd name="T9" fmla="*/ 68 h 285"/>
                <a:gd name="T10" fmla="*/ 68 w 194"/>
                <a:gd name="T11" fmla="*/ 68 h 285"/>
                <a:gd name="T12" fmla="*/ 52 w 194"/>
                <a:gd name="T13" fmla="*/ 85 h 285"/>
                <a:gd name="T14" fmla="*/ 35 w 194"/>
                <a:gd name="T15" fmla="*/ 68 h 285"/>
                <a:gd name="T16" fmla="*/ 16 w 194"/>
                <a:gd name="T17" fmla="*/ 68 h 285"/>
                <a:gd name="T18" fmla="*/ 0 w 194"/>
                <a:gd name="T19" fmla="*/ 76 h 285"/>
                <a:gd name="T20" fmla="*/ 0 w 194"/>
                <a:gd name="T21" fmla="*/ 173 h 285"/>
                <a:gd name="T22" fmla="*/ 6 w 194"/>
                <a:gd name="T23" fmla="*/ 186 h 285"/>
                <a:gd name="T24" fmla="*/ 17 w 194"/>
                <a:gd name="T25" fmla="*/ 186 h 285"/>
                <a:gd name="T26" fmla="*/ 17 w 194"/>
                <a:gd name="T27" fmla="*/ 271 h 285"/>
                <a:gd name="T28" fmla="*/ 38 w 194"/>
                <a:gd name="T29" fmla="*/ 285 h 285"/>
                <a:gd name="T30" fmla="*/ 52 w 194"/>
                <a:gd name="T31" fmla="*/ 273 h 285"/>
                <a:gd name="T32" fmla="*/ 69 w 194"/>
                <a:gd name="T33" fmla="*/ 284 h 285"/>
                <a:gd name="T34" fmla="*/ 87 w 194"/>
                <a:gd name="T35" fmla="*/ 274 h 285"/>
                <a:gd name="T36" fmla="*/ 87 w 194"/>
                <a:gd name="T37" fmla="*/ 220 h 285"/>
                <a:gd name="T38" fmla="*/ 87 w 194"/>
                <a:gd name="T39" fmla="*/ 185 h 285"/>
                <a:gd name="T40" fmla="*/ 87 w 194"/>
                <a:gd name="T41" fmla="*/ 106 h 285"/>
                <a:gd name="T42" fmla="*/ 167 w 194"/>
                <a:gd name="T43" fmla="*/ 47 h 285"/>
                <a:gd name="T44" fmla="*/ 183 w 194"/>
                <a:gd name="T45" fmla="*/ 69 h 285"/>
                <a:gd name="T46" fmla="*/ 186 w 194"/>
                <a:gd name="T47" fmla="*/ 65 h 285"/>
                <a:gd name="T48" fmla="*/ 194 w 194"/>
                <a:gd name="T49" fmla="*/ 14 h 285"/>
                <a:gd name="T50" fmla="*/ 189 w 194"/>
                <a:gd name="T51" fmla="*/ 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4" h="285">
                  <a:moveTo>
                    <a:pt x="189" y="8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36" y="0"/>
                    <a:pt x="134" y="0"/>
                    <a:pt x="133" y="1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77" y="68"/>
                    <a:pt x="68" y="68"/>
                    <a:pt x="68" y="68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5" y="68"/>
                    <a:pt x="26" y="68"/>
                    <a:pt x="16" y="68"/>
                  </a:cubicBezTo>
                  <a:cubicBezTo>
                    <a:pt x="5" y="68"/>
                    <a:pt x="0" y="67"/>
                    <a:pt x="0" y="76"/>
                  </a:cubicBezTo>
                  <a:cubicBezTo>
                    <a:pt x="0" y="85"/>
                    <a:pt x="0" y="166"/>
                    <a:pt x="0" y="173"/>
                  </a:cubicBezTo>
                  <a:cubicBezTo>
                    <a:pt x="0" y="183"/>
                    <a:pt x="0" y="186"/>
                    <a:pt x="6" y="186"/>
                  </a:cubicBezTo>
                  <a:cubicBezTo>
                    <a:pt x="10" y="186"/>
                    <a:pt x="17" y="186"/>
                    <a:pt x="17" y="186"/>
                  </a:cubicBezTo>
                  <a:cubicBezTo>
                    <a:pt x="17" y="186"/>
                    <a:pt x="17" y="262"/>
                    <a:pt x="17" y="271"/>
                  </a:cubicBezTo>
                  <a:cubicBezTo>
                    <a:pt x="17" y="282"/>
                    <a:pt x="19" y="285"/>
                    <a:pt x="38" y="285"/>
                  </a:cubicBezTo>
                  <a:cubicBezTo>
                    <a:pt x="50" y="285"/>
                    <a:pt x="52" y="277"/>
                    <a:pt x="52" y="273"/>
                  </a:cubicBezTo>
                  <a:cubicBezTo>
                    <a:pt x="53" y="283"/>
                    <a:pt x="57" y="284"/>
                    <a:pt x="69" y="284"/>
                  </a:cubicBezTo>
                  <a:cubicBezTo>
                    <a:pt x="80" y="284"/>
                    <a:pt x="87" y="285"/>
                    <a:pt x="87" y="274"/>
                  </a:cubicBezTo>
                  <a:cubicBezTo>
                    <a:pt x="87" y="267"/>
                    <a:pt x="87" y="242"/>
                    <a:pt x="87" y="220"/>
                  </a:cubicBezTo>
                  <a:cubicBezTo>
                    <a:pt x="87" y="201"/>
                    <a:pt x="87" y="185"/>
                    <a:pt x="87" y="185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167" y="47"/>
                    <a:pt x="167" y="47"/>
                    <a:pt x="167" y="47"/>
                  </a:cubicBezTo>
                  <a:cubicBezTo>
                    <a:pt x="183" y="69"/>
                    <a:pt x="183" y="69"/>
                    <a:pt x="183" y="69"/>
                  </a:cubicBezTo>
                  <a:cubicBezTo>
                    <a:pt x="185" y="68"/>
                    <a:pt x="186" y="67"/>
                    <a:pt x="186" y="6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1"/>
                    <a:pt x="192" y="8"/>
                    <a:pt x="189" y="8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/>
          </p:nvSpPr>
          <p:spPr bwMode="auto">
            <a:xfrm>
              <a:off x="3350" y="1602"/>
              <a:ext cx="310" cy="306"/>
            </a:xfrm>
            <a:prstGeom prst="ellipse">
              <a:avLst/>
            </a:prstGeom>
            <a:grpFill/>
            <a:ln w="12700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Group 8"/>
          <p:cNvGrpSpPr/>
          <p:nvPr/>
        </p:nvGrpSpPr>
        <p:grpSpPr bwMode="auto">
          <a:xfrm>
            <a:off x="-25474" y="3408919"/>
            <a:ext cx="1352551" cy="2208366"/>
            <a:chOff x="1756" y="1602"/>
            <a:chExt cx="639" cy="1043"/>
          </a:xfrm>
          <a:solidFill>
            <a:srgbClr val="1E6C7A"/>
          </a:solidFill>
          <a:effectLst>
            <a:outerShdw blurRad="165100" dist="139700" dir="10440000" algn="ctr" rotWithShape="0">
              <a:srgbClr val="000000">
                <a:alpha val="43137"/>
              </a:srgbClr>
            </a:outerShdw>
          </a:effectLst>
        </p:grpSpPr>
        <p:sp>
          <p:nvSpPr>
            <p:cNvPr id="43" name="Freeform 9"/>
            <p:cNvSpPr/>
            <p:nvPr/>
          </p:nvSpPr>
          <p:spPr bwMode="auto">
            <a:xfrm>
              <a:off x="1756" y="1707"/>
              <a:ext cx="639" cy="938"/>
            </a:xfrm>
            <a:custGeom>
              <a:avLst/>
              <a:gdLst>
                <a:gd name="T0" fmla="*/ 5 w 194"/>
                <a:gd name="T1" fmla="*/ 8 h 285"/>
                <a:gd name="T2" fmla="*/ 57 w 194"/>
                <a:gd name="T3" fmla="*/ 0 h 285"/>
                <a:gd name="T4" fmla="*/ 61 w 194"/>
                <a:gd name="T5" fmla="*/ 1 h 285"/>
                <a:gd name="T6" fmla="*/ 46 w 194"/>
                <a:gd name="T7" fmla="*/ 22 h 285"/>
                <a:gd name="T8" fmla="*/ 108 w 194"/>
                <a:gd name="T9" fmla="*/ 68 h 285"/>
                <a:gd name="T10" fmla="*/ 126 w 194"/>
                <a:gd name="T11" fmla="*/ 68 h 285"/>
                <a:gd name="T12" fmla="*/ 142 w 194"/>
                <a:gd name="T13" fmla="*/ 85 h 285"/>
                <a:gd name="T14" fmla="*/ 159 w 194"/>
                <a:gd name="T15" fmla="*/ 68 h 285"/>
                <a:gd name="T16" fmla="*/ 179 w 194"/>
                <a:gd name="T17" fmla="*/ 68 h 285"/>
                <a:gd name="T18" fmla="*/ 194 w 194"/>
                <a:gd name="T19" fmla="*/ 76 h 285"/>
                <a:gd name="T20" fmla="*/ 194 w 194"/>
                <a:gd name="T21" fmla="*/ 173 h 285"/>
                <a:gd name="T22" fmla="*/ 189 w 194"/>
                <a:gd name="T23" fmla="*/ 186 h 285"/>
                <a:gd name="T24" fmla="*/ 177 w 194"/>
                <a:gd name="T25" fmla="*/ 186 h 285"/>
                <a:gd name="T26" fmla="*/ 177 w 194"/>
                <a:gd name="T27" fmla="*/ 271 h 285"/>
                <a:gd name="T28" fmla="*/ 156 w 194"/>
                <a:gd name="T29" fmla="*/ 285 h 285"/>
                <a:gd name="T30" fmla="*/ 142 w 194"/>
                <a:gd name="T31" fmla="*/ 273 h 285"/>
                <a:gd name="T32" fmla="*/ 125 w 194"/>
                <a:gd name="T33" fmla="*/ 284 h 285"/>
                <a:gd name="T34" fmla="*/ 108 w 194"/>
                <a:gd name="T35" fmla="*/ 274 h 285"/>
                <a:gd name="T36" fmla="*/ 108 w 194"/>
                <a:gd name="T37" fmla="*/ 220 h 285"/>
                <a:gd name="T38" fmla="*/ 108 w 194"/>
                <a:gd name="T39" fmla="*/ 185 h 285"/>
                <a:gd name="T40" fmla="*/ 108 w 194"/>
                <a:gd name="T41" fmla="*/ 106 h 285"/>
                <a:gd name="T42" fmla="*/ 27 w 194"/>
                <a:gd name="T43" fmla="*/ 47 h 285"/>
                <a:gd name="T44" fmla="*/ 11 w 194"/>
                <a:gd name="T45" fmla="*/ 69 h 285"/>
                <a:gd name="T46" fmla="*/ 8 w 194"/>
                <a:gd name="T47" fmla="*/ 65 h 285"/>
                <a:gd name="T48" fmla="*/ 1 w 194"/>
                <a:gd name="T49" fmla="*/ 14 h 285"/>
                <a:gd name="T50" fmla="*/ 5 w 194"/>
                <a:gd name="T51" fmla="*/ 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4" h="285">
                  <a:moveTo>
                    <a:pt x="5" y="8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9" y="0"/>
                    <a:pt x="60" y="0"/>
                    <a:pt x="61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17" y="68"/>
                    <a:pt x="126" y="68"/>
                    <a:pt x="126" y="68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9" y="68"/>
                    <a:pt x="169" y="68"/>
                    <a:pt x="179" y="68"/>
                  </a:cubicBezTo>
                  <a:cubicBezTo>
                    <a:pt x="189" y="68"/>
                    <a:pt x="194" y="67"/>
                    <a:pt x="194" y="76"/>
                  </a:cubicBezTo>
                  <a:cubicBezTo>
                    <a:pt x="194" y="85"/>
                    <a:pt x="194" y="166"/>
                    <a:pt x="194" y="173"/>
                  </a:cubicBezTo>
                  <a:cubicBezTo>
                    <a:pt x="194" y="183"/>
                    <a:pt x="194" y="186"/>
                    <a:pt x="189" y="186"/>
                  </a:cubicBezTo>
                  <a:cubicBezTo>
                    <a:pt x="185" y="186"/>
                    <a:pt x="177" y="186"/>
                    <a:pt x="177" y="186"/>
                  </a:cubicBezTo>
                  <a:cubicBezTo>
                    <a:pt x="177" y="186"/>
                    <a:pt x="177" y="262"/>
                    <a:pt x="177" y="271"/>
                  </a:cubicBezTo>
                  <a:cubicBezTo>
                    <a:pt x="177" y="282"/>
                    <a:pt x="175" y="285"/>
                    <a:pt x="156" y="285"/>
                  </a:cubicBezTo>
                  <a:cubicBezTo>
                    <a:pt x="145" y="285"/>
                    <a:pt x="143" y="277"/>
                    <a:pt x="142" y="273"/>
                  </a:cubicBezTo>
                  <a:cubicBezTo>
                    <a:pt x="142" y="283"/>
                    <a:pt x="137" y="284"/>
                    <a:pt x="125" y="284"/>
                  </a:cubicBezTo>
                  <a:cubicBezTo>
                    <a:pt x="115" y="284"/>
                    <a:pt x="108" y="285"/>
                    <a:pt x="108" y="274"/>
                  </a:cubicBezTo>
                  <a:cubicBezTo>
                    <a:pt x="108" y="267"/>
                    <a:pt x="108" y="242"/>
                    <a:pt x="108" y="220"/>
                  </a:cubicBezTo>
                  <a:cubicBezTo>
                    <a:pt x="108" y="201"/>
                    <a:pt x="108" y="185"/>
                    <a:pt x="108" y="185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0" y="68"/>
                    <a:pt x="9" y="67"/>
                    <a:pt x="8" y="6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1"/>
                    <a:pt x="2" y="8"/>
                    <a:pt x="5" y="8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Oval 10"/>
            <p:cNvSpPr>
              <a:spLocks noChangeArrowheads="1"/>
            </p:cNvSpPr>
            <p:nvPr/>
          </p:nvSpPr>
          <p:spPr bwMode="auto">
            <a:xfrm>
              <a:off x="2072" y="1602"/>
              <a:ext cx="306" cy="306"/>
            </a:xfrm>
            <a:prstGeom prst="ellipse">
              <a:avLst/>
            </a:prstGeom>
            <a:grpFill/>
            <a:ln w="12700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Group 11"/>
          <p:cNvGrpSpPr/>
          <p:nvPr/>
        </p:nvGrpSpPr>
        <p:grpSpPr bwMode="auto">
          <a:xfrm>
            <a:off x="531209" y="3582540"/>
            <a:ext cx="1430866" cy="2265532"/>
            <a:chOff x="2019" y="1684"/>
            <a:chExt cx="676" cy="1070"/>
          </a:xfrm>
          <a:solidFill>
            <a:schemeClr val="accent3"/>
          </a:solidFill>
          <a:effectLst>
            <a:outerShdw blurRad="165100" dist="139700" dir="10440000" algn="ctr" rotWithShape="0">
              <a:srgbClr val="000000">
                <a:alpha val="43137"/>
              </a:srgbClr>
            </a:outerShdw>
          </a:effectLst>
        </p:grpSpPr>
        <p:sp>
          <p:nvSpPr>
            <p:cNvPr id="46" name="Oval 12"/>
            <p:cNvSpPr>
              <a:spLocks noChangeArrowheads="1"/>
            </p:cNvSpPr>
            <p:nvPr/>
          </p:nvSpPr>
          <p:spPr bwMode="auto">
            <a:xfrm>
              <a:off x="2362" y="1684"/>
              <a:ext cx="313" cy="316"/>
            </a:xfrm>
            <a:prstGeom prst="ellipse">
              <a:avLst/>
            </a:prstGeom>
            <a:grpFill/>
            <a:ln w="12700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3"/>
            <p:cNvSpPr/>
            <p:nvPr/>
          </p:nvSpPr>
          <p:spPr bwMode="auto">
            <a:xfrm>
              <a:off x="2019" y="1934"/>
              <a:ext cx="676" cy="820"/>
            </a:xfrm>
            <a:custGeom>
              <a:avLst/>
              <a:gdLst>
                <a:gd name="T0" fmla="*/ 2 w 205"/>
                <a:gd name="T1" fmla="*/ 40 h 249"/>
                <a:gd name="T2" fmla="*/ 41 w 205"/>
                <a:gd name="T3" fmla="*/ 2 h 249"/>
                <a:gd name="T4" fmla="*/ 44 w 205"/>
                <a:gd name="T5" fmla="*/ 0 h 249"/>
                <a:gd name="T6" fmla="*/ 44 w 205"/>
                <a:gd name="T7" fmla="*/ 27 h 249"/>
                <a:gd name="T8" fmla="*/ 116 w 205"/>
                <a:gd name="T9" fmla="*/ 27 h 249"/>
                <a:gd name="T10" fmla="*/ 117 w 205"/>
                <a:gd name="T11" fmla="*/ 27 h 249"/>
                <a:gd name="T12" fmla="*/ 135 w 205"/>
                <a:gd name="T13" fmla="*/ 27 h 249"/>
                <a:gd name="T14" fmla="*/ 151 w 205"/>
                <a:gd name="T15" fmla="*/ 44 h 249"/>
                <a:gd name="T16" fmla="*/ 168 w 205"/>
                <a:gd name="T17" fmla="*/ 27 h 249"/>
                <a:gd name="T18" fmla="*/ 189 w 205"/>
                <a:gd name="T19" fmla="*/ 27 h 249"/>
                <a:gd name="T20" fmla="*/ 205 w 205"/>
                <a:gd name="T21" fmla="*/ 35 h 249"/>
                <a:gd name="T22" fmla="*/ 205 w 205"/>
                <a:gd name="T23" fmla="*/ 135 h 249"/>
                <a:gd name="T24" fmla="*/ 199 w 205"/>
                <a:gd name="T25" fmla="*/ 148 h 249"/>
                <a:gd name="T26" fmla="*/ 187 w 205"/>
                <a:gd name="T27" fmla="*/ 148 h 249"/>
                <a:gd name="T28" fmla="*/ 187 w 205"/>
                <a:gd name="T29" fmla="*/ 234 h 249"/>
                <a:gd name="T30" fmla="*/ 166 w 205"/>
                <a:gd name="T31" fmla="*/ 249 h 249"/>
                <a:gd name="T32" fmla="*/ 151 w 205"/>
                <a:gd name="T33" fmla="*/ 237 h 249"/>
                <a:gd name="T34" fmla="*/ 134 w 205"/>
                <a:gd name="T35" fmla="*/ 248 h 249"/>
                <a:gd name="T36" fmla="*/ 116 w 205"/>
                <a:gd name="T37" fmla="*/ 238 h 249"/>
                <a:gd name="T38" fmla="*/ 116 w 205"/>
                <a:gd name="T39" fmla="*/ 176 h 249"/>
                <a:gd name="T40" fmla="*/ 116 w 205"/>
                <a:gd name="T41" fmla="*/ 147 h 249"/>
                <a:gd name="T42" fmla="*/ 116 w 205"/>
                <a:gd name="T43" fmla="*/ 59 h 249"/>
                <a:gd name="T44" fmla="*/ 44 w 205"/>
                <a:gd name="T45" fmla="*/ 59 h 249"/>
                <a:gd name="T46" fmla="*/ 44 w 205"/>
                <a:gd name="T47" fmla="*/ 87 h 249"/>
                <a:gd name="T48" fmla="*/ 40 w 205"/>
                <a:gd name="T49" fmla="*/ 85 h 249"/>
                <a:gd name="T50" fmla="*/ 3 w 205"/>
                <a:gd name="T51" fmla="*/ 48 h 249"/>
                <a:gd name="T52" fmla="*/ 2 w 205"/>
                <a:gd name="T53" fmla="*/ 4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5" h="249">
                  <a:moveTo>
                    <a:pt x="2" y="40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2" y="1"/>
                    <a:pt x="43" y="0"/>
                    <a:pt x="44" y="0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26" y="27"/>
                    <a:pt x="135" y="27"/>
                    <a:pt x="135" y="27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68" y="27"/>
                    <a:pt x="168" y="27"/>
                    <a:pt x="168" y="27"/>
                  </a:cubicBezTo>
                  <a:cubicBezTo>
                    <a:pt x="168" y="27"/>
                    <a:pt x="178" y="27"/>
                    <a:pt x="189" y="27"/>
                  </a:cubicBezTo>
                  <a:cubicBezTo>
                    <a:pt x="199" y="27"/>
                    <a:pt x="205" y="26"/>
                    <a:pt x="205" y="35"/>
                  </a:cubicBezTo>
                  <a:cubicBezTo>
                    <a:pt x="205" y="44"/>
                    <a:pt x="205" y="127"/>
                    <a:pt x="205" y="135"/>
                  </a:cubicBezTo>
                  <a:cubicBezTo>
                    <a:pt x="205" y="144"/>
                    <a:pt x="205" y="148"/>
                    <a:pt x="199" y="148"/>
                  </a:cubicBezTo>
                  <a:cubicBezTo>
                    <a:pt x="195" y="148"/>
                    <a:pt x="187" y="148"/>
                    <a:pt x="187" y="148"/>
                  </a:cubicBezTo>
                  <a:cubicBezTo>
                    <a:pt x="187" y="148"/>
                    <a:pt x="187" y="226"/>
                    <a:pt x="187" y="234"/>
                  </a:cubicBezTo>
                  <a:cubicBezTo>
                    <a:pt x="187" y="246"/>
                    <a:pt x="185" y="249"/>
                    <a:pt x="166" y="249"/>
                  </a:cubicBezTo>
                  <a:cubicBezTo>
                    <a:pt x="154" y="249"/>
                    <a:pt x="151" y="241"/>
                    <a:pt x="151" y="237"/>
                  </a:cubicBezTo>
                  <a:cubicBezTo>
                    <a:pt x="151" y="247"/>
                    <a:pt x="146" y="248"/>
                    <a:pt x="134" y="248"/>
                  </a:cubicBezTo>
                  <a:cubicBezTo>
                    <a:pt x="123" y="248"/>
                    <a:pt x="116" y="249"/>
                    <a:pt x="116" y="238"/>
                  </a:cubicBezTo>
                  <a:cubicBezTo>
                    <a:pt x="116" y="230"/>
                    <a:pt x="116" y="199"/>
                    <a:pt x="116" y="176"/>
                  </a:cubicBezTo>
                  <a:cubicBezTo>
                    <a:pt x="116" y="160"/>
                    <a:pt x="116" y="147"/>
                    <a:pt x="116" y="147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3" y="87"/>
                    <a:pt x="41" y="87"/>
                    <a:pt x="40" y="8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46"/>
                    <a:pt x="0" y="42"/>
                    <a:pt x="2" y="4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Group 14"/>
          <p:cNvGrpSpPr/>
          <p:nvPr/>
        </p:nvGrpSpPr>
        <p:grpSpPr bwMode="auto">
          <a:xfrm>
            <a:off x="2673279" y="3546546"/>
            <a:ext cx="1422400" cy="2265532"/>
            <a:chOff x="3037" y="1684"/>
            <a:chExt cx="672" cy="1070"/>
          </a:xfrm>
          <a:solidFill>
            <a:schemeClr val="accent4"/>
          </a:solidFill>
          <a:effectLst>
            <a:outerShdw blurRad="165100" dist="139700" dir="10440000" algn="ctr" rotWithShape="0">
              <a:srgbClr val="000000">
                <a:alpha val="43137"/>
              </a:srgbClr>
            </a:outerShdw>
          </a:effectLst>
        </p:grpSpPr>
        <p:sp>
          <p:nvSpPr>
            <p:cNvPr id="49" name="Oval 15"/>
            <p:cNvSpPr>
              <a:spLocks noChangeArrowheads="1"/>
            </p:cNvSpPr>
            <p:nvPr/>
          </p:nvSpPr>
          <p:spPr bwMode="auto">
            <a:xfrm>
              <a:off x="3054" y="1684"/>
              <a:ext cx="316" cy="316"/>
            </a:xfrm>
            <a:prstGeom prst="ellipse">
              <a:avLst/>
            </a:prstGeom>
            <a:grpFill/>
            <a:ln w="12700">
              <a:noFill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16"/>
            <p:cNvSpPr/>
            <p:nvPr/>
          </p:nvSpPr>
          <p:spPr bwMode="auto">
            <a:xfrm>
              <a:off x="3037" y="1934"/>
              <a:ext cx="672" cy="820"/>
            </a:xfrm>
            <a:custGeom>
              <a:avLst/>
              <a:gdLst>
                <a:gd name="T0" fmla="*/ 202 w 204"/>
                <a:gd name="T1" fmla="*/ 40 h 249"/>
                <a:gd name="T2" fmla="*/ 164 w 204"/>
                <a:gd name="T3" fmla="*/ 2 h 249"/>
                <a:gd name="T4" fmla="*/ 160 w 204"/>
                <a:gd name="T5" fmla="*/ 0 h 249"/>
                <a:gd name="T6" fmla="*/ 160 w 204"/>
                <a:gd name="T7" fmla="*/ 27 h 249"/>
                <a:gd name="T8" fmla="*/ 89 w 204"/>
                <a:gd name="T9" fmla="*/ 27 h 249"/>
                <a:gd name="T10" fmla="*/ 87 w 204"/>
                <a:gd name="T11" fmla="*/ 27 h 249"/>
                <a:gd name="T12" fmla="*/ 69 w 204"/>
                <a:gd name="T13" fmla="*/ 27 h 249"/>
                <a:gd name="T14" fmla="*/ 53 w 204"/>
                <a:gd name="T15" fmla="*/ 44 h 249"/>
                <a:gd name="T16" fmla="*/ 36 w 204"/>
                <a:gd name="T17" fmla="*/ 27 h 249"/>
                <a:gd name="T18" fmla="*/ 16 w 204"/>
                <a:gd name="T19" fmla="*/ 27 h 249"/>
                <a:gd name="T20" fmla="*/ 0 w 204"/>
                <a:gd name="T21" fmla="*/ 35 h 249"/>
                <a:gd name="T22" fmla="*/ 0 w 204"/>
                <a:gd name="T23" fmla="*/ 135 h 249"/>
                <a:gd name="T24" fmla="*/ 5 w 204"/>
                <a:gd name="T25" fmla="*/ 148 h 249"/>
                <a:gd name="T26" fmla="*/ 17 w 204"/>
                <a:gd name="T27" fmla="*/ 148 h 249"/>
                <a:gd name="T28" fmla="*/ 17 w 204"/>
                <a:gd name="T29" fmla="*/ 234 h 249"/>
                <a:gd name="T30" fmla="*/ 39 w 204"/>
                <a:gd name="T31" fmla="*/ 249 h 249"/>
                <a:gd name="T32" fmla="*/ 53 w 204"/>
                <a:gd name="T33" fmla="*/ 237 h 249"/>
                <a:gd name="T34" fmla="*/ 71 w 204"/>
                <a:gd name="T35" fmla="*/ 248 h 249"/>
                <a:gd name="T36" fmla="*/ 89 w 204"/>
                <a:gd name="T37" fmla="*/ 238 h 249"/>
                <a:gd name="T38" fmla="*/ 89 w 204"/>
                <a:gd name="T39" fmla="*/ 176 h 249"/>
                <a:gd name="T40" fmla="*/ 89 w 204"/>
                <a:gd name="T41" fmla="*/ 147 h 249"/>
                <a:gd name="T42" fmla="*/ 89 w 204"/>
                <a:gd name="T43" fmla="*/ 59 h 249"/>
                <a:gd name="T44" fmla="*/ 160 w 204"/>
                <a:gd name="T45" fmla="*/ 59 h 249"/>
                <a:gd name="T46" fmla="*/ 160 w 204"/>
                <a:gd name="T47" fmla="*/ 87 h 249"/>
                <a:gd name="T48" fmla="*/ 164 w 204"/>
                <a:gd name="T49" fmla="*/ 85 h 249"/>
                <a:gd name="T50" fmla="*/ 202 w 204"/>
                <a:gd name="T51" fmla="*/ 48 h 249"/>
                <a:gd name="T52" fmla="*/ 202 w 204"/>
                <a:gd name="T53" fmla="*/ 4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4" h="249">
                  <a:moveTo>
                    <a:pt x="202" y="40"/>
                  </a:moveTo>
                  <a:cubicBezTo>
                    <a:pt x="164" y="2"/>
                    <a:pt x="164" y="2"/>
                    <a:pt x="164" y="2"/>
                  </a:cubicBezTo>
                  <a:cubicBezTo>
                    <a:pt x="163" y="1"/>
                    <a:pt x="161" y="0"/>
                    <a:pt x="160" y="0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78" y="27"/>
                    <a:pt x="69" y="27"/>
                    <a:pt x="69" y="27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26" y="27"/>
                    <a:pt x="16" y="27"/>
                  </a:cubicBezTo>
                  <a:cubicBezTo>
                    <a:pt x="5" y="27"/>
                    <a:pt x="0" y="26"/>
                    <a:pt x="0" y="35"/>
                  </a:cubicBezTo>
                  <a:cubicBezTo>
                    <a:pt x="0" y="44"/>
                    <a:pt x="0" y="127"/>
                    <a:pt x="0" y="135"/>
                  </a:cubicBezTo>
                  <a:cubicBezTo>
                    <a:pt x="0" y="144"/>
                    <a:pt x="0" y="148"/>
                    <a:pt x="5" y="148"/>
                  </a:cubicBezTo>
                  <a:cubicBezTo>
                    <a:pt x="10" y="148"/>
                    <a:pt x="17" y="148"/>
                    <a:pt x="17" y="148"/>
                  </a:cubicBezTo>
                  <a:cubicBezTo>
                    <a:pt x="17" y="148"/>
                    <a:pt x="17" y="226"/>
                    <a:pt x="17" y="234"/>
                  </a:cubicBezTo>
                  <a:cubicBezTo>
                    <a:pt x="17" y="246"/>
                    <a:pt x="19" y="249"/>
                    <a:pt x="39" y="249"/>
                  </a:cubicBezTo>
                  <a:cubicBezTo>
                    <a:pt x="51" y="249"/>
                    <a:pt x="53" y="241"/>
                    <a:pt x="53" y="237"/>
                  </a:cubicBezTo>
                  <a:cubicBezTo>
                    <a:pt x="54" y="247"/>
                    <a:pt x="58" y="248"/>
                    <a:pt x="71" y="248"/>
                  </a:cubicBezTo>
                  <a:cubicBezTo>
                    <a:pt x="81" y="248"/>
                    <a:pt x="89" y="249"/>
                    <a:pt x="89" y="238"/>
                  </a:cubicBezTo>
                  <a:cubicBezTo>
                    <a:pt x="89" y="230"/>
                    <a:pt x="89" y="199"/>
                    <a:pt x="89" y="176"/>
                  </a:cubicBezTo>
                  <a:cubicBezTo>
                    <a:pt x="89" y="160"/>
                    <a:pt x="89" y="147"/>
                    <a:pt x="89" y="147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0" y="87"/>
                    <a:pt x="160" y="87"/>
                    <a:pt x="160" y="87"/>
                  </a:cubicBezTo>
                  <a:cubicBezTo>
                    <a:pt x="162" y="87"/>
                    <a:pt x="163" y="87"/>
                    <a:pt x="164" y="85"/>
                  </a:cubicBezTo>
                  <a:cubicBezTo>
                    <a:pt x="202" y="48"/>
                    <a:pt x="202" y="48"/>
                    <a:pt x="202" y="48"/>
                  </a:cubicBezTo>
                  <a:cubicBezTo>
                    <a:pt x="204" y="46"/>
                    <a:pt x="204" y="42"/>
                    <a:pt x="202" y="40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</a:ln>
          </p:spPr>
          <p:txBody>
            <a:bodyPr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Group 17"/>
          <p:cNvGrpSpPr/>
          <p:nvPr/>
        </p:nvGrpSpPr>
        <p:grpSpPr bwMode="auto">
          <a:xfrm>
            <a:off x="1892226" y="3519020"/>
            <a:ext cx="863600" cy="2621242"/>
            <a:chOff x="2662" y="1654"/>
            <a:chExt cx="408" cy="1238"/>
          </a:xfrm>
          <a:solidFill>
            <a:schemeClr val="accent6"/>
          </a:solidFill>
          <a:effectLst>
            <a:outerShdw blurRad="165100" dist="139700" dir="10440000" algn="ctr" rotWithShape="0">
              <a:srgbClr val="000000">
                <a:alpha val="43137"/>
              </a:srgbClr>
            </a:outerShdw>
          </a:effectLst>
        </p:grpSpPr>
        <p:sp>
          <p:nvSpPr>
            <p:cNvPr id="52" name="Oval 18"/>
            <p:cNvSpPr>
              <a:spLocks noChangeArrowheads="1"/>
            </p:cNvSpPr>
            <p:nvPr/>
          </p:nvSpPr>
          <p:spPr bwMode="auto">
            <a:xfrm>
              <a:off x="2681" y="1654"/>
              <a:ext cx="366" cy="366"/>
            </a:xfrm>
            <a:prstGeom prst="ellipse">
              <a:avLst/>
            </a:pr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2662" y="2043"/>
              <a:ext cx="408" cy="849"/>
            </a:xfrm>
            <a:custGeom>
              <a:avLst/>
              <a:gdLst>
                <a:gd name="T0" fmla="*/ 62 w 124"/>
                <a:gd name="T1" fmla="*/ 21 h 258"/>
                <a:gd name="T2" fmla="*/ 81 w 124"/>
                <a:gd name="T3" fmla="*/ 1 h 258"/>
                <a:gd name="T4" fmla="*/ 112 w 124"/>
                <a:gd name="T5" fmla="*/ 1 h 258"/>
                <a:gd name="T6" fmla="*/ 124 w 124"/>
                <a:gd name="T7" fmla="*/ 25 h 258"/>
                <a:gd name="T8" fmla="*/ 124 w 124"/>
                <a:gd name="T9" fmla="*/ 130 h 258"/>
                <a:gd name="T10" fmla="*/ 103 w 124"/>
                <a:gd name="T11" fmla="*/ 140 h 258"/>
                <a:gd name="T12" fmla="*/ 103 w 124"/>
                <a:gd name="T13" fmla="*/ 246 h 258"/>
                <a:gd name="T14" fmla="*/ 82 w 124"/>
                <a:gd name="T15" fmla="*/ 257 h 258"/>
                <a:gd name="T16" fmla="*/ 62 w 124"/>
                <a:gd name="T17" fmla="*/ 240 h 258"/>
                <a:gd name="T18" fmla="*/ 45 w 124"/>
                <a:gd name="T19" fmla="*/ 258 h 258"/>
                <a:gd name="T20" fmla="*/ 20 w 124"/>
                <a:gd name="T21" fmla="*/ 241 h 258"/>
                <a:gd name="T22" fmla="*/ 20 w 124"/>
                <a:gd name="T23" fmla="*/ 141 h 258"/>
                <a:gd name="T24" fmla="*/ 7 w 124"/>
                <a:gd name="T25" fmla="*/ 141 h 258"/>
                <a:gd name="T26" fmla="*/ 0 w 124"/>
                <a:gd name="T27" fmla="*/ 126 h 258"/>
                <a:gd name="T28" fmla="*/ 0 w 124"/>
                <a:gd name="T29" fmla="*/ 11 h 258"/>
                <a:gd name="T30" fmla="*/ 19 w 124"/>
                <a:gd name="T31" fmla="*/ 1 h 258"/>
                <a:gd name="T32" fmla="*/ 42 w 124"/>
                <a:gd name="T33" fmla="*/ 1 h 258"/>
                <a:gd name="T34" fmla="*/ 62 w 124"/>
                <a:gd name="T35" fmla="*/ 2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4" h="258">
                  <a:moveTo>
                    <a:pt x="62" y="21"/>
                  </a:moveTo>
                  <a:cubicBezTo>
                    <a:pt x="81" y="1"/>
                    <a:pt x="81" y="1"/>
                    <a:pt x="81" y="1"/>
                  </a:cubicBezTo>
                  <a:cubicBezTo>
                    <a:pt x="81" y="1"/>
                    <a:pt x="101" y="1"/>
                    <a:pt x="112" y="1"/>
                  </a:cubicBezTo>
                  <a:cubicBezTo>
                    <a:pt x="124" y="1"/>
                    <a:pt x="124" y="2"/>
                    <a:pt x="124" y="25"/>
                  </a:cubicBezTo>
                  <a:cubicBezTo>
                    <a:pt x="124" y="48"/>
                    <a:pt x="124" y="120"/>
                    <a:pt x="124" y="130"/>
                  </a:cubicBezTo>
                  <a:cubicBezTo>
                    <a:pt x="124" y="141"/>
                    <a:pt x="119" y="140"/>
                    <a:pt x="103" y="140"/>
                  </a:cubicBezTo>
                  <a:cubicBezTo>
                    <a:pt x="103" y="140"/>
                    <a:pt x="103" y="230"/>
                    <a:pt x="103" y="246"/>
                  </a:cubicBezTo>
                  <a:cubicBezTo>
                    <a:pt x="103" y="258"/>
                    <a:pt x="95" y="257"/>
                    <a:pt x="82" y="257"/>
                  </a:cubicBezTo>
                  <a:cubicBezTo>
                    <a:pt x="67" y="257"/>
                    <a:pt x="62" y="256"/>
                    <a:pt x="62" y="240"/>
                  </a:cubicBezTo>
                  <a:cubicBezTo>
                    <a:pt x="62" y="240"/>
                    <a:pt x="65" y="258"/>
                    <a:pt x="45" y="258"/>
                  </a:cubicBezTo>
                  <a:cubicBezTo>
                    <a:pt x="23" y="258"/>
                    <a:pt x="20" y="255"/>
                    <a:pt x="20" y="241"/>
                  </a:cubicBezTo>
                  <a:cubicBezTo>
                    <a:pt x="20" y="231"/>
                    <a:pt x="20" y="141"/>
                    <a:pt x="20" y="141"/>
                  </a:cubicBezTo>
                  <a:cubicBezTo>
                    <a:pt x="20" y="141"/>
                    <a:pt x="12" y="141"/>
                    <a:pt x="7" y="141"/>
                  </a:cubicBezTo>
                  <a:cubicBezTo>
                    <a:pt x="0" y="141"/>
                    <a:pt x="0" y="137"/>
                    <a:pt x="0" y="126"/>
                  </a:cubicBezTo>
                  <a:cubicBezTo>
                    <a:pt x="0" y="117"/>
                    <a:pt x="0" y="21"/>
                    <a:pt x="0" y="11"/>
                  </a:cubicBezTo>
                  <a:cubicBezTo>
                    <a:pt x="0" y="0"/>
                    <a:pt x="7" y="1"/>
                    <a:pt x="19" y="1"/>
                  </a:cubicBezTo>
                  <a:cubicBezTo>
                    <a:pt x="31" y="1"/>
                    <a:pt x="42" y="1"/>
                    <a:pt x="42" y="1"/>
                  </a:cubicBezTo>
                  <a:lnTo>
                    <a:pt x="62" y="21"/>
                  </a:lnTo>
                  <a:close/>
                </a:path>
              </a:pathLst>
            </a:custGeom>
            <a:grp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Rectangle 20"/>
          <p:cNvSpPr>
            <a:spLocks noChangeArrowheads="1"/>
          </p:cNvSpPr>
          <p:nvPr/>
        </p:nvSpPr>
        <p:spPr bwMode="auto">
          <a:xfrm>
            <a:off x="2209185" y="3686009"/>
            <a:ext cx="221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2800" b="1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55" name="Rectangle 21"/>
          <p:cNvSpPr>
            <a:spLocks noChangeArrowheads="1"/>
          </p:cNvSpPr>
          <p:nvPr/>
        </p:nvSpPr>
        <p:spPr bwMode="auto">
          <a:xfrm>
            <a:off x="1485894" y="3675422"/>
            <a:ext cx="221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800" b="1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56" name="Rectangle 22"/>
          <p:cNvSpPr>
            <a:spLocks noChangeArrowheads="1"/>
          </p:cNvSpPr>
          <p:nvPr/>
        </p:nvSpPr>
        <p:spPr bwMode="auto">
          <a:xfrm>
            <a:off x="864650" y="3501802"/>
            <a:ext cx="221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800" b="1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57" name="Rectangle 23"/>
          <p:cNvSpPr>
            <a:spLocks noChangeArrowheads="1"/>
          </p:cNvSpPr>
          <p:nvPr/>
        </p:nvSpPr>
        <p:spPr bwMode="auto">
          <a:xfrm>
            <a:off x="3598254" y="3501802"/>
            <a:ext cx="221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800" b="1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</a:p>
        </p:txBody>
      </p:sp>
      <p:sp>
        <p:nvSpPr>
          <p:cNvPr id="58" name="Rectangle 24"/>
          <p:cNvSpPr>
            <a:spLocks noChangeArrowheads="1"/>
          </p:cNvSpPr>
          <p:nvPr/>
        </p:nvSpPr>
        <p:spPr bwMode="auto">
          <a:xfrm>
            <a:off x="2934691" y="3650016"/>
            <a:ext cx="2212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2800" b="1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59" name="圆角矩形 58"/>
          <p:cNvSpPr/>
          <p:nvPr/>
        </p:nvSpPr>
        <p:spPr>
          <a:xfrm>
            <a:off x="2926854" y="1689728"/>
            <a:ext cx="1403167" cy="515930"/>
          </a:xfrm>
          <a:prstGeom prst="roundRect">
            <a:avLst>
              <a:gd name="adj" fmla="val 0"/>
            </a:avLst>
          </a:prstGeom>
          <a:solidFill>
            <a:srgbClr val="1E6C7A"/>
          </a:solidFill>
          <a:ln w="63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6" tIns="60963" rIns="121926" bIns="60963" rtlCol="0" anchor="ctr"/>
          <a:lstStyle/>
          <a:p>
            <a:pPr algn="ctr"/>
            <a:r>
              <a:rPr lang="zh-CN" altLang="en-US" sz="2000" b="1" dirty="0" smtClean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</a:t>
            </a:r>
            <a:endParaRPr lang="zh-CN" altLang="en-US" sz="2000" b="1" dirty="0">
              <a:ln w="6350"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638822" y="2553824"/>
            <a:ext cx="1403167" cy="51593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63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6" tIns="60963" rIns="121926" bIns="60963" rtlCol="0" anchor="ctr"/>
          <a:lstStyle/>
          <a:p>
            <a:pPr algn="ctr"/>
            <a:r>
              <a:rPr lang="zh-CN" altLang="en-US" sz="2000" b="1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进取</a:t>
            </a:r>
          </a:p>
        </p:txBody>
      </p:sp>
      <p:sp>
        <p:nvSpPr>
          <p:cNvPr id="61" name="圆角矩形 60"/>
          <p:cNvSpPr/>
          <p:nvPr/>
        </p:nvSpPr>
        <p:spPr>
          <a:xfrm>
            <a:off x="227543" y="1689728"/>
            <a:ext cx="1403167" cy="515930"/>
          </a:xfrm>
          <a:prstGeom prst="roundRect">
            <a:avLst>
              <a:gd name="adj" fmla="val 0"/>
            </a:avLst>
          </a:prstGeom>
          <a:solidFill>
            <a:srgbClr val="1E6C7A"/>
          </a:solidFill>
          <a:ln w="63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6" tIns="60963" rIns="121926" bIns="60963" rtlCol="0" anchor="ctr"/>
          <a:lstStyle/>
          <a:p>
            <a:pPr algn="ctr"/>
            <a:r>
              <a:rPr lang="zh-CN" altLang="en-US" sz="2000" b="1" dirty="0" smtClean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  <a:endParaRPr lang="zh-CN" altLang="en-US" sz="2000" b="1" dirty="0">
              <a:ln w="6350"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622598" y="2562015"/>
            <a:ext cx="1403167" cy="51593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63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6" tIns="60963" rIns="121926" bIns="60963" rtlCol="0" anchor="ctr"/>
          <a:lstStyle/>
          <a:p>
            <a:pPr algn="ctr"/>
            <a:r>
              <a:rPr lang="zh-CN" altLang="en-US" sz="2000" b="1" dirty="0" smtClean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拼搏</a:t>
            </a:r>
            <a:endParaRPr lang="zh-CN" altLang="en-US" sz="2000" b="1" dirty="0">
              <a:ln w="6350"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1523687" y="897640"/>
            <a:ext cx="1403167" cy="51593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635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6" tIns="60963" rIns="121926" bIns="60963" rtlCol="0" anchor="ctr"/>
          <a:lstStyle/>
          <a:p>
            <a:pPr algn="ctr"/>
            <a:r>
              <a:rPr lang="zh-CN" altLang="en-US" sz="2000" b="1" dirty="0" smtClean="0">
                <a:ln w="6350"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诚信</a:t>
            </a:r>
            <a:endParaRPr lang="zh-CN" altLang="en-US" sz="2000" b="1" dirty="0">
              <a:ln w="6350"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438603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821 0.02106 L 0.14166 -0.19676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-1090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1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82 0.02106 L 0.31016 -0.15857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911" y="-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7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82 0.02083 L 0.20078 0.19028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43" y="84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100"/>
                                </p:stCondLst>
                                <p:childTnLst>
                                  <p:par>
                                    <p:cTn id="36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63 0.11528 L -0.06458 0.0386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44" y="-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41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100"/>
                                </p:stCondLst>
                                <p:childTnLst>
                                  <p:par>
                                    <p:cTn id="4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8100"/>
                                </p:stCondLst>
                                <p:childTnLst>
                                  <p:par>
                                    <p:cTn id="48" presetID="23" presetClass="entr" presetSubtype="16" fill="hold" grpId="0" nodeType="after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7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7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7" presetClass="entr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 p14:presetBounceEnd="6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2" fill="hold" grpId="0" nodeType="withEffect" p14:presetBounceEnd="6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8" fill="hold" grpId="0" nodeType="withEffect" p14:presetBounceEnd="6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grpId="0" nodeType="withEffect" p14:presetBounceEnd="6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grpId="0" nodeType="withEffect" p14:presetBounceEnd="6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8" grpId="0"/>
          <p:bldP spid="54" grpId="0"/>
          <p:bldP spid="55" grpId="0"/>
          <p:bldP spid="56" grpId="0"/>
          <p:bldP spid="57" grpId="0"/>
          <p:bldP spid="58" grpId="0"/>
          <p:bldP spid="59" grpId="0" animBg="1"/>
          <p:bldP spid="60" grpId="0" animBg="1"/>
          <p:bldP spid="61" grpId="0" animBg="1"/>
          <p:bldP spid="62" grpId="0" animBg="1"/>
          <p:bldP spid="6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821 0.02106 L 0.14166 -0.19676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-1090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18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82 0.02106 L 0.31016 -0.15857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911" y="-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23" presetID="10" presetClass="entr" presetSubtype="0" fill="hold" nodeType="after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7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082 0.02083 L 0.20078 0.19028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443" y="84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100"/>
                                </p:stCondLst>
                                <p:childTnLst>
                                  <p:par>
                                    <p:cTn id="36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63 0.11528 L -0.06458 0.0386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44" y="-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4100"/>
                                </p:stCondLst>
                                <p:childTnLst>
                                  <p:par>
                                    <p:cTn id="41" presetID="10" presetClass="entr" presetSubtype="0" fill="hold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6100"/>
                                </p:stCondLst>
                                <p:childTnLst>
                                  <p:par>
                                    <p:cTn id="4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8100"/>
                                </p:stCondLst>
                                <p:childTnLst>
                                  <p:par>
                                    <p:cTn id="48" presetID="23" presetClass="entr" presetSubtype="16" fill="hold" grpId="0" nodeType="after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7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47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47" presetClass="entr" presetSubtype="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2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8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8" grpId="0"/>
          <p:bldP spid="54" grpId="0"/>
          <p:bldP spid="55" grpId="0"/>
          <p:bldP spid="56" grpId="0"/>
          <p:bldP spid="57" grpId="0"/>
          <p:bldP spid="58" grpId="0"/>
          <p:bldP spid="59" grpId="0" animBg="1"/>
          <p:bldP spid="60" grpId="0" animBg="1"/>
          <p:bldP spid="61" grpId="0" animBg="1"/>
          <p:bldP spid="62" grpId="0" animBg="1"/>
          <p:bldP spid="63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26" y="-458638"/>
            <a:ext cx="7750274" cy="775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85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Box 376"/>
          <p:cNvSpPr txBox="1"/>
          <p:nvPr/>
        </p:nvSpPr>
        <p:spPr>
          <a:xfrm>
            <a:off x="2205573" y="7890561"/>
            <a:ext cx="857043" cy="359273"/>
          </a:xfrm>
          <a:prstGeom prst="rect">
            <a:avLst/>
          </a:prstGeom>
          <a:noFill/>
        </p:spPr>
        <p:txBody>
          <a:bodyPr wrap="none" lIns="81477" tIns="40739" rIns="81477" bIns="40739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grpSp>
        <p:nvGrpSpPr>
          <p:cNvPr id="2" name="组合 100"/>
          <p:cNvGrpSpPr/>
          <p:nvPr/>
        </p:nvGrpSpPr>
        <p:grpSpPr>
          <a:xfrm>
            <a:off x="-228010" y="3874629"/>
            <a:ext cx="12488747" cy="3013013"/>
            <a:chOff x="-228069" y="3570207"/>
            <a:chExt cx="12492000" cy="3013798"/>
          </a:xfrm>
          <a:gradFill>
            <a:gsLst>
              <a:gs pos="26000">
                <a:schemeClr val="accent2">
                  <a:alpha val="50000"/>
                </a:schemeClr>
              </a:gs>
              <a:gs pos="63000">
                <a:schemeClr val="accent6">
                  <a:alpha val="50000"/>
                </a:schemeClr>
              </a:gs>
              <a:gs pos="100000">
                <a:srgbClr val="1E6C7A"/>
              </a:gs>
            </a:gsLst>
            <a:lin ang="5400000" scaled="0"/>
          </a:gradFill>
          <a:effectLst>
            <a:outerShdw dist="127000" dir="5400000" sx="90000" sy="-19000" rotWithShape="0">
              <a:srgbClr val="D3DCD5"/>
            </a:outerShdw>
          </a:effectLst>
        </p:grpSpPr>
        <p:sp>
          <p:nvSpPr>
            <p:cNvPr id="102" name="Freeform 251"/>
            <p:cNvSpPr/>
            <p:nvPr/>
          </p:nvSpPr>
          <p:spPr bwMode="auto">
            <a:xfrm>
              <a:off x="2750919" y="3570207"/>
              <a:ext cx="1021799" cy="3006593"/>
            </a:xfrm>
            <a:custGeom>
              <a:avLst/>
              <a:gdLst>
                <a:gd name="T0" fmla="*/ 735 w 745"/>
                <a:gd name="T1" fmla="*/ 2087 h 2087"/>
                <a:gd name="T2" fmla="*/ 0 w 745"/>
                <a:gd name="T3" fmla="*/ 2087 h 2087"/>
                <a:gd name="T4" fmla="*/ 0 w 745"/>
                <a:gd name="T5" fmla="*/ 158 h 2087"/>
                <a:gd name="T6" fmla="*/ 745 w 745"/>
                <a:gd name="T7" fmla="*/ 0 h 2087"/>
                <a:gd name="T8" fmla="*/ 735 w 745"/>
                <a:gd name="T9" fmla="*/ 2087 h 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5" h="2087">
                  <a:moveTo>
                    <a:pt x="735" y="2087"/>
                  </a:moveTo>
                  <a:lnTo>
                    <a:pt x="0" y="2087"/>
                  </a:lnTo>
                  <a:lnTo>
                    <a:pt x="0" y="158"/>
                  </a:lnTo>
                  <a:lnTo>
                    <a:pt x="745" y="0"/>
                  </a:lnTo>
                  <a:lnTo>
                    <a:pt x="735" y="20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252"/>
            <p:cNvSpPr>
              <a:spLocks noChangeArrowheads="1"/>
            </p:cNvSpPr>
            <p:nvPr/>
          </p:nvSpPr>
          <p:spPr bwMode="auto">
            <a:xfrm>
              <a:off x="5042766" y="5211084"/>
              <a:ext cx="434779" cy="13657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Rectangle 253"/>
            <p:cNvSpPr>
              <a:spLocks noChangeArrowheads="1"/>
            </p:cNvSpPr>
            <p:nvPr/>
          </p:nvSpPr>
          <p:spPr bwMode="auto">
            <a:xfrm>
              <a:off x="5027678" y="5751319"/>
              <a:ext cx="466324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Rectangle 254"/>
            <p:cNvSpPr>
              <a:spLocks noChangeArrowheads="1"/>
            </p:cNvSpPr>
            <p:nvPr/>
          </p:nvSpPr>
          <p:spPr bwMode="auto">
            <a:xfrm>
              <a:off x="7086362" y="5798861"/>
              <a:ext cx="554103" cy="3745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Rectangle 255"/>
            <p:cNvSpPr>
              <a:spLocks noChangeArrowheads="1"/>
            </p:cNvSpPr>
            <p:nvPr/>
          </p:nvSpPr>
          <p:spPr bwMode="auto">
            <a:xfrm>
              <a:off x="5027678" y="5467517"/>
              <a:ext cx="466324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Rectangle 256"/>
            <p:cNvSpPr>
              <a:spLocks noChangeArrowheads="1"/>
            </p:cNvSpPr>
            <p:nvPr/>
          </p:nvSpPr>
          <p:spPr bwMode="auto">
            <a:xfrm>
              <a:off x="7086362" y="5546751"/>
              <a:ext cx="554103" cy="3745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Rectangle 257"/>
            <p:cNvSpPr>
              <a:spLocks noChangeArrowheads="1"/>
            </p:cNvSpPr>
            <p:nvPr/>
          </p:nvSpPr>
          <p:spPr bwMode="auto">
            <a:xfrm>
              <a:off x="7086362" y="5228372"/>
              <a:ext cx="554103" cy="417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Rectangle 258"/>
            <p:cNvSpPr>
              <a:spLocks noChangeArrowheads="1"/>
            </p:cNvSpPr>
            <p:nvPr/>
          </p:nvSpPr>
          <p:spPr bwMode="auto">
            <a:xfrm>
              <a:off x="5027678" y="5183712"/>
              <a:ext cx="466324" cy="4898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Rectangle 259"/>
            <p:cNvSpPr>
              <a:spLocks noChangeArrowheads="1"/>
            </p:cNvSpPr>
            <p:nvPr/>
          </p:nvSpPr>
          <p:spPr bwMode="auto">
            <a:xfrm>
              <a:off x="5088025" y="4188237"/>
              <a:ext cx="344257" cy="12418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Rectangle 260"/>
            <p:cNvSpPr>
              <a:spLocks noChangeArrowheads="1"/>
            </p:cNvSpPr>
            <p:nvPr/>
          </p:nvSpPr>
          <p:spPr bwMode="auto">
            <a:xfrm>
              <a:off x="5088025" y="4064343"/>
              <a:ext cx="344257" cy="13686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Rectangle 261"/>
            <p:cNvSpPr>
              <a:spLocks noChangeArrowheads="1"/>
            </p:cNvSpPr>
            <p:nvPr/>
          </p:nvSpPr>
          <p:spPr bwMode="auto">
            <a:xfrm>
              <a:off x="5075683" y="5232693"/>
              <a:ext cx="368945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Rectangle 262"/>
            <p:cNvSpPr>
              <a:spLocks noChangeArrowheads="1"/>
            </p:cNvSpPr>
            <p:nvPr/>
          </p:nvSpPr>
          <p:spPr bwMode="auto">
            <a:xfrm>
              <a:off x="5075683" y="5088630"/>
              <a:ext cx="368945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Rectangle 263"/>
            <p:cNvSpPr>
              <a:spLocks noChangeArrowheads="1"/>
            </p:cNvSpPr>
            <p:nvPr/>
          </p:nvSpPr>
          <p:spPr bwMode="auto">
            <a:xfrm>
              <a:off x="7591089" y="6187830"/>
              <a:ext cx="298995" cy="3745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Rectangle 264"/>
            <p:cNvSpPr>
              <a:spLocks noChangeArrowheads="1"/>
            </p:cNvSpPr>
            <p:nvPr/>
          </p:nvSpPr>
          <p:spPr bwMode="auto">
            <a:xfrm>
              <a:off x="7591089" y="6088427"/>
              <a:ext cx="298995" cy="417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Rectangle 265"/>
            <p:cNvSpPr>
              <a:spLocks noChangeArrowheads="1"/>
            </p:cNvSpPr>
            <p:nvPr/>
          </p:nvSpPr>
          <p:spPr bwMode="auto">
            <a:xfrm>
              <a:off x="5075683" y="4176712"/>
              <a:ext cx="368945" cy="4898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Rectangle 266"/>
            <p:cNvSpPr>
              <a:spLocks noChangeArrowheads="1"/>
            </p:cNvSpPr>
            <p:nvPr/>
          </p:nvSpPr>
          <p:spPr bwMode="auto">
            <a:xfrm>
              <a:off x="5075683" y="4034090"/>
              <a:ext cx="368945" cy="504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Rectangle 267"/>
            <p:cNvSpPr>
              <a:spLocks noChangeArrowheads="1"/>
            </p:cNvSpPr>
            <p:nvPr/>
          </p:nvSpPr>
          <p:spPr bwMode="auto">
            <a:xfrm>
              <a:off x="4997504" y="5870893"/>
              <a:ext cx="525301" cy="70590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Rectangle 268"/>
            <p:cNvSpPr>
              <a:spLocks noChangeArrowheads="1"/>
            </p:cNvSpPr>
            <p:nvPr/>
          </p:nvSpPr>
          <p:spPr bwMode="auto">
            <a:xfrm>
              <a:off x="4609357" y="5990463"/>
              <a:ext cx="1614305" cy="58633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Rectangle 269"/>
            <p:cNvSpPr>
              <a:spLocks noChangeArrowheads="1"/>
            </p:cNvSpPr>
            <p:nvPr/>
          </p:nvSpPr>
          <p:spPr bwMode="auto">
            <a:xfrm>
              <a:off x="8781587" y="6163339"/>
              <a:ext cx="800980" cy="41346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Rectangle 270"/>
            <p:cNvSpPr>
              <a:spLocks noChangeArrowheads="1"/>
            </p:cNvSpPr>
            <p:nvPr/>
          </p:nvSpPr>
          <p:spPr bwMode="auto">
            <a:xfrm>
              <a:off x="5042766" y="6255539"/>
              <a:ext cx="1615676" cy="32126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Rectangle 271"/>
            <p:cNvSpPr>
              <a:spLocks noChangeArrowheads="1"/>
            </p:cNvSpPr>
            <p:nvPr/>
          </p:nvSpPr>
          <p:spPr bwMode="auto">
            <a:xfrm>
              <a:off x="3516238" y="6255539"/>
              <a:ext cx="1614305" cy="32126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Rectangle 272"/>
            <p:cNvSpPr>
              <a:spLocks noChangeArrowheads="1"/>
            </p:cNvSpPr>
            <p:nvPr/>
          </p:nvSpPr>
          <p:spPr bwMode="auto">
            <a:xfrm>
              <a:off x="1907421" y="5744117"/>
              <a:ext cx="2782857" cy="922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Rectangle 273"/>
            <p:cNvSpPr>
              <a:spLocks noChangeArrowheads="1"/>
            </p:cNvSpPr>
            <p:nvPr/>
          </p:nvSpPr>
          <p:spPr bwMode="auto">
            <a:xfrm>
              <a:off x="1907421" y="5611579"/>
              <a:ext cx="2782857" cy="922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Rectangle 274"/>
            <p:cNvSpPr>
              <a:spLocks noChangeArrowheads="1"/>
            </p:cNvSpPr>
            <p:nvPr/>
          </p:nvSpPr>
          <p:spPr bwMode="auto">
            <a:xfrm>
              <a:off x="1907421" y="5470397"/>
              <a:ext cx="1050601" cy="922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Rectangle 275"/>
            <p:cNvSpPr>
              <a:spLocks noChangeArrowheads="1"/>
            </p:cNvSpPr>
            <p:nvPr/>
          </p:nvSpPr>
          <p:spPr bwMode="auto">
            <a:xfrm>
              <a:off x="2494441" y="5880977"/>
              <a:ext cx="2195838" cy="878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7" name="Rectangle 276"/>
            <p:cNvSpPr>
              <a:spLocks noChangeArrowheads="1"/>
            </p:cNvSpPr>
            <p:nvPr/>
          </p:nvSpPr>
          <p:spPr bwMode="auto">
            <a:xfrm>
              <a:off x="1907421" y="6013513"/>
              <a:ext cx="2782857" cy="8931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Rectangle 277"/>
            <p:cNvSpPr>
              <a:spLocks noChangeArrowheads="1"/>
            </p:cNvSpPr>
            <p:nvPr/>
          </p:nvSpPr>
          <p:spPr bwMode="auto">
            <a:xfrm>
              <a:off x="4271959" y="4580088"/>
              <a:ext cx="501985" cy="199671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9" name="Rectangle 278"/>
            <p:cNvSpPr>
              <a:spLocks noChangeArrowheads="1"/>
            </p:cNvSpPr>
            <p:nvPr/>
          </p:nvSpPr>
          <p:spPr bwMode="auto">
            <a:xfrm>
              <a:off x="4324077" y="4542632"/>
              <a:ext cx="397746" cy="20341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Rectangle 279"/>
            <p:cNvSpPr>
              <a:spLocks noChangeArrowheads="1"/>
            </p:cNvSpPr>
            <p:nvPr/>
          </p:nvSpPr>
          <p:spPr bwMode="auto">
            <a:xfrm>
              <a:off x="1657801" y="3949093"/>
              <a:ext cx="593877" cy="5474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1" name="Rectangle 280"/>
            <p:cNvSpPr>
              <a:spLocks noChangeArrowheads="1"/>
            </p:cNvSpPr>
            <p:nvPr/>
          </p:nvSpPr>
          <p:spPr bwMode="auto">
            <a:xfrm>
              <a:off x="1657801" y="4215608"/>
              <a:ext cx="593877" cy="259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Rectangle 281"/>
            <p:cNvSpPr>
              <a:spLocks noChangeArrowheads="1"/>
            </p:cNvSpPr>
            <p:nvPr/>
          </p:nvSpPr>
          <p:spPr bwMode="auto">
            <a:xfrm>
              <a:off x="1657801" y="4119087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Rectangle 282"/>
            <p:cNvSpPr>
              <a:spLocks noChangeArrowheads="1"/>
            </p:cNvSpPr>
            <p:nvPr/>
          </p:nvSpPr>
          <p:spPr bwMode="auto">
            <a:xfrm>
              <a:off x="1657801" y="4166627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4" name="Rectangle 283"/>
            <p:cNvSpPr>
              <a:spLocks noChangeArrowheads="1"/>
            </p:cNvSpPr>
            <p:nvPr/>
          </p:nvSpPr>
          <p:spPr bwMode="auto">
            <a:xfrm>
              <a:off x="1657801" y="4310691"/>
              <a:ext cx="593877" cy="220128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5" name="Rectangle 284"/>
            <p:cNvSpPr>
              <a:spLocks noChangeArrowheads="1"/>
            </p:cNvSpPr>
            <p:nvPr/>
          </p:nvSpPr>
          <p:spPr bwMode="auto">
            <a:xfrm>
              <a:off x="1657801" y="4071546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" name="Rectangle 285"/>
            <p:cNvSpPr>
              <a:spLocks noChangeArrowheads="1"/>
            </p:cNvSpPr>
            <p:nvPr/>
          </p:nvSpPr>
          <p:spPr bwMode="auto">
            <a:xfrm>
              <a:off x="1657801" y="4263150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7" name="Rectangle 286"/>
            <p:cNvSpPr>
              <a:spLocks noChangeArrowheads="1"/>
            </p:cNvSpPr>
            <p:nvPr/>
          </p:nvSpPr>
          <p:spPr bwMode="auto">
            <a:xfrm>
              <a:off x="1657801" y="4024006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8" name="Rectangle 287"/>
            <p:cNvSpPr>
              <a:spLocks noChangeArrowheads="1"/>
            </p:cNvSpPr>
            <p:nvPr/>
          </p:nvSpPr>
          <p:spPr bwMode="auto">
            <a:xfrm>
              <a:off x="1142101" y="4873977"/>
              <a:ext cx="20574" cy="79810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9" name="Rectangle 288"/>
            <p:cNvSpPr>
              <a:spLocks noChangeArrowheads="1"/>
            </p:cNvSpPr>
            <p:nvPr/>
          </p:nvSpPr>
          <p:spPr bwMode="auto">
            <a:xfrm>
              <a:off x="913053" y="5283114"/>
              <a:ext cx="15087" cy="3010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" name="Rectangle 289"/>
            <p:cNvSpPr>
              <a:spLocks noChangeArrowheads="1"/>
            </p:cNvSpPr>
            <p:nvPr/>
          </p:nvSpPr>
          <p:spPr bwMode="auto">
            <a:xfrm>
              <a:off x="1029635" y="5283114"/>
              <a:ext cx="16459" cy="3010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1" name="Rectangle 290"/>
            <p:cNvSpPr>
              <a:spLocks noChangeArrowheads="1"/>
            </p:cNvSpPr>
            <p:nvPr/>
          </p:nvSpPr>
          <p:spPr bwMode="auto">
            <a:xfrm>
              <a:off x="1376635" y="5283114"/>
              <a:ext cx="19202" cy="3010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" name="Rectangle 291"/>
            <p:cNvSpPr>
              <a:spLocks noChangeArrowheads="1"/>
            </p:cNvSpPr>
            <p:nvPr/>
          </p:nvSpPr>
          <p:spPr bwMode="auto">
            <a:xfrm>
              <a:off x="1260054" y="5283114"/>
              <a:ext cx="19202" cy="3010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" name="Rectangle 292"/>
            <p:cNvSpPr>
              <a:spLocks noChangeArrowheads="1"/>
            </p:cNvSpPr>
            <p:nvPr/>
          </p:nvSpPr>
          <p:spPr bwMode="auto">
            <a:xfrm>
              <a:off x="2306540" y="4734236"/>
              <a:ext cx="399118" cy="184256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Rectangle 293"/>
            <p:cNvSpPr>
              <a:spLocks noChangeArrowheads="1"/>
            </p:cNvSpPr>
            <p:nvPr/>
          </p:nvSpPr>
          <p:spPr bwMode="auto">
            <a:xfrm>
              <a:off x="2368259" y="4555597"/>
              <a:ext cx="275680" cy="184400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Rectangle 294"/>
            <p:cNvSpPr>
              <a:spLocks noChangeArrowheads="1"/>
            </p:cNvSpPr>
            <p:nvPr/>
          </p:nvSpPr>
          <p:spPr bwMode="auto">
            <a:xfrm>
              <a:off x="10454868" y="4555597"/>
              <a:ext cx="275680" cy="184400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Rectangle 295"/>
            <p:cNvSpPr>
              <a:spLocks noChangeArrowheads="1"/>
            </p:cNvSpPr>
            <p:nvPr/>
          </p:nvSpPr>
          <p:spPr bwMode="auto">
            <a:xfrm>
              <a:off x="10587908" y="4512378"/>
              <a:ext cx="123439" cy="1195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" name="Rectangle 296"/>
            <p:cNvSpPr>
              <a:spLocks noChangeArrowheads="1"/>
            </p:cNvSpPr>
            <p:nvPr/>
          </p:nvSpPr>
          <p:spPr bwMode="auto">
            <a:xfrm>
              <a:off x="637374" y="5795979"/>
              <a:ext cx="278423" cy="6036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Rectangle 297"/>
            <p:cNvSpPr>
              <a:spLocks noChangeArrowheads="1"/>
            </p:cNvSpPr>
            <p:nvPr/>
          </p:nvSpPr>
          <p:spPr bwMode="auto">
            <a:xfrm>
              <a:off x="6949208" y="5075664"/>
              <a:ext cx="275680" cy="132393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Rectangle 298"/>
            <p:cNvSpPr>
              <a:spLocks noChangeArrowheads="1"/>
            </p:cNvSpPr>
            <p:nvPr/>
          </p:nvSpPr>
          <p:spPr bwMode="auto">
            <a:xfrm>
              <a:off x="3049915" y="5051173"/>
              <a:ext cx="395004" cy="152562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Rectangle 299"/>
            <p:cNvSpPr>
              <a:spLocks noChangeArrowheads="1"/>
            </p:cNvSpPr>
            <p:nvPr/>
          </p:nvSpPr>
          <p:spPr bwMode="auto">
            <a:xfrm>
              <a:off x="7101450" y="4941686"/>
              <a:ext cx="522558" cy="163511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Rectangle 300"/>
            <p:cNvSpPr>
              <a:spLocks noChangeArrowheads="1"/>
            </p:cNvSpPr>
            <p:nvPr/>
          </p:nvSpPr>
          <p:spPr bwMode="auto">
            <a:xfrm>
              <a:off x="7167283" y="4897027"/>
              <a:ext cx="408719" cy="16797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" name="Rectangle 301"/>
            <p:cNvSpPr>
              <a:spLocks noChangeArrowheads="1"/>
            </p:cNvSpPr>
            <p:nvPr/>
          </p:nvSpPr>
          <p:spPr bwMode="auto">
            <a:xfrm>
              <a:off x="7348327" y="4627628"/>
              <a:ext cx="192016" cy="194917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" name="Rectangle 302"/>
            <p:cNvSpPr>
              <a:spLocks noChangeArrowheads="1"/>
            </p:cNvSpPr>
            <p:nvPr/>
          </p:nvSpPr>
          <p:spPr bwMode="auto">
            <a:xfrm>
              <a:off x="7403189" y="4382721"/>
              <a:ext cx="104237" cy="219407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4" name="Rectangle 303"/>
            <p:cNvSpPr>
              <a:spLocks noChangeArrowheads="1"/>
            </p:cNvSpPr>
            <p:nvPr/>
          </p:nvSpPr>
          <p:spPr bwMode="auto">
            <a:xfrm>
              <a:off x="7459421" y="4327977"/>
              <a:ext cx="31546" cy="22488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Rectangle 304"/>
            <p:cNvSpPr>
              <a:spLocks noChangeArrowheads="1"/>
            </p:cNvSpPr>
            <p:nvPr/>
          </p:nvSpPr>
          <p:spPr bwMode="auto">
            <a:xfrm>
              <a:off x="7750188" y="5487685"/>
              <a:ext cx="405977" cy="108911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Rectangle 305"/>
            <p:cNvSpPr>
              <a:spLocks noChangeArrowheads="1"/>
            </p:cNvSpPr>
            <p:nvPr/>
          </p:nvSpPr>
          <p:spPr bwMode="auto">
            <a:xfrm>
              <a:off x="7831109" y="4788979"/>
              <a:ext cx="244134" cy="80531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7" name="Freeform 306"/>
            <p:cNvSpPr/>
            <p:nvPr/>
          </p:nvSpPr>
          <p:spPr bwMode="auto">
            <a:xfrm>
              <a:off x="3625962" y="5205321"/>
              <a:ext cx="544503" cy="1286482"/>
            </a:xfrm>
            <a:custGeom>
              <a:avLst/>
              <a:gdLst>
                <a:gd name="T0" fmla="*/ 397 w 397"/>
                <a:gd name="T1" fmla="*/ 893 h 893"/>
                <a:gd name="T2" fmla="*/ 0 w 397"/>
                <a:gd name="T3" fmla="*/ 893 h 893"/>
                <a:gd name="T4" fmla="*/ 137 w 397"/>
                <a:gd name="T5" fmla="*/ 0 h 893"/>
                <a:gd name="T6" fmla="*/ 260 w 397"/>
                <a:gd name="T7" fmla="*/ 0 h 893"/>
                <a:gd name="T8" fmla="*/ 397 w 397"/>
                <a:gd name="T9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893">
                  <a:moveTo>
                    <a:pt x="397" y="893"/>
                  </a:moveTo>
                  <a:lnTo>
                    <a:pt x="0" y="893"/>
                  </a:lnTo>
                  <a:lnTo>
                    <a:pt x="137" y="0"/>
                  </a:lnTo>
                  <a:lnTo>
                    <a:pt x="260" y="0"/>
                  </a:lnTo>
                  <a:lnTo>
                    <a:pt x="397" y="8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8" name="Freeform 307"/>
            <p:cNvSpPr/>
            <p:nvPr/>
          </p:nvSpPr>
          <p:spPr bwMode="auto">
            <a:xfrm>
              <a:off x="11002114" y="5801742"/>
              <a:ext cx="308597" cy="535915"/>
            </a:xfrm>
            <a:custGeom>
              <a:avLst/>
              <a:gdLst>
                <a:gd name="T0" fmla="*/ 225 w 225"/>
                <a:gd name="T1" fmla="*/ 372 h 372"/>
                <a:gd name="T2" fmla="*/ 0 w 225"/>
                <a:gd name="T3" fmla="*/ 372 h 372"/>
                <a:gd name="T4" fmla="*/ 85 w 225"/>
                <a:gd name="T5" fmla="*/ 0 h 372"/>
                <a:gd name="T6" fmla="*/ 137 w 225"/>
                <a:gd name="T7" fmla="*/ 0 h 372"/>
                <a:gd name="T8" fmla="*/ 225 w 225"/>
                <a:gd name="T9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372">
                  <a:moveTo>
                    <a:pt x="225" y="372"/>
                  </a:moveTo>
                  <a:lnTo>
                    <a:pt x="0" y="372"/>
                  </a:lnTo>
                  <a:lnTo>
                    <a:pt x="85" y="0"/>
                  </a:lnTo>
                  <a:lnTo>
                    <a:pt x="137" y="0"/>
                  </a:lnTo>
                  <a:lnTo>
                    <a:pt x="225" y="3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9" name="Freeform 308"/>
            <p:cNvSpPr/>
            <p:nvPr/>
          </p:nvSpPr>
          <p:spPr bwMode="auto">
            <a:xfrm>
              <a:off x="889738" y="4849486"/>
              <a:ext cx="518442" cy="468206"/>
            </a:xfrm>
            <a:custGeom>
              <a:avLst/>
              <a:gdLst>
                <a:gd name="T0" fmla="*/ 378 w 378"/>
                <a:gd name="T1" fmla="*/ 325 h 325"/>
                <a:gd name="T2" fmla="*/ 0 w 378"/>
                <a:gd name="T3" fmla="*/ 325 h 325"/>
                <a:gd name="T4" fmla="*/ 147 w 378"/>
                <a:gd name="T5" fmla="*/ 0 h 325"/>
                <a:gd name="T6" fmla="*/ 234 w 378"/>
                <a:gd name="T7" fmla="*/ 0 h 325"/>
                <a:gd name="T8" fmla="*/ 378 w 378"/>
                <a:gd name="T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25">
                  <a:moveTo>
                    <a:pt x="378" y="325"/>
                  </a:moveTo>
                  <a:lnTo>
                    <a:pt x="0" y="325"/>
                  </a:lnTo>
                  <a:lnTo>
                    <a:pt x="147" y="0"/>
                  </a:lnTo>
                  <a:lnTo>
                    <a:pt x="234" y="0"/>
                  </a:lnTo>
                  <a:lnTo>
                    <a:pt x="378" y="3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0" name="Freeform 309"/>
            <p:cNvSpPr/>
            <p:nvPr/>
          </p:nvSpPr>
          <p:spPr bwMode="auto">
            <a:xfrm>
              <a:off x="11144753" y="5617342"/>
              <a:ext cx="23317" cy="167114"/>
            </a:xfrm>
            <a:custGeom>
              <a:avLst/>
              <a:gdLst>
                <a:gd name="T0" fmla="*/ 17 w 17"/>
                <a:gd name="T1" fmla="*/ 116 h 116"/>
                <a:gd name="T2" fmla="*/ 0 w 17"/>
                <a:gd name="T3" fmla="*/ 116 h 116"/>
                <a:gd name="T4" fmla="*/ 7 w 17"/>
                <a:gd name="T5" fmla="*/ 0 h 116"/>
                <a:gd name="T6" fmla="*/ 7 w 17"/>
                <a:gd name="T7" fmla="*/ 0 h 116"/>
                <a:gd name="T8" fmla="*/ 17 w 17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6">
                  <a:moveTo>
                    <a:pt x="17" y="116"/>
                  </a:moveTo>
                  <a:lnTo>
                    <a:pt x="0" y="116"/>
                  </a:lnTo>
                  <a:lnTo>
                    <a:pt x="7" y="0"/>
                  </a:lnTo>
                  <a:lnTo>
                    <a:pt x="7" y="0"/>
                  </a:lnTo>
                  <a:lnTo>
                    <a:pt x="17" y="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1" name="Rectangle 310"/>
            <p:cNvSpPr>
              <a:spLocks noChangeArrowheads="1"/>
            </p:cNvSpPr>
            <p:nvPr/>
          </p:nvSpPr>
          <p:spPr bwMode="auto">
            <a:xfrm>
              <a:off x="12095232" y="6180627"/>
              <a:ext cx="42518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2" name="Rectangle 311"/>
            <p:cNvSpPr>
              <a:spLocks noChangeArrowheads="1"/>
            </p:cNvSpPr>
            <p:nvPr/>
          </p:nvSpPr>
          <p:spPr bwMode="auto">
            <a:xfrm>
              <a:off x="11890871" y="6180627"/>
              <a:ext cx="42518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" name="Rectangle 312"/>
            <p:cNvSpPr>
              <a:spLocks noChangeArrowheads="1"/>
            </p:cNvSpPr>
            <p:nvPr/>
          </p:nvSpPr>
          <p:spPr bwMode="auto">
            <a:xfrm>
              <a:off x="11686511" y="6180627"/>
              <a:ext cx="42518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" name="Rectangle 313"/>
            <p:cNvSpPr>
              <a:spLocks noChangeArrowheads="1"/>
            </p:cNvSpPr>
            <p:nvPr/>
          </p:nvSpPr>
          <p:spPr bwMode="auto">
            <a:xfrm>
              <a:off x="11482153" y="6180627"/>
              <a:ext cx="39775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5" name="Rectangle 314"/>
            <p:cNvSpPr>
              <a:spLocks noChangeArrowheads="1"/>
            </p:cNvSpPr>
            <p:nvPr/>
          </p:nvSpPr>
          <p:spPr bwMode="auto">
            <a:xfrm>
              <a:off x="11277792" y="6180627"/>
              <a:ext cx="39775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Rectangle 315"/>
            <p:cNvSpPr>
              <a:spLocks noChangeArrowheads="1"/>
            </p:cNvSpPr>
            <p:nvPr/>
          </p:nvSpPr>
          <p:spPr bwMode="auto">
            <a:xfrm>
              <a:off x="11115950" y="5983262"/>
              <a:ext cx="80921" cy="6194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Rectangle 316"/>
            <p:cNvSpPr>
              <a:spLocks noChangeArrowheads="1"/>
            </p:cNvSpPr>
            <p:nvPr/>
          </p:nvSpPr>
          <p:spPr bwMode="auto">
            <a:xfrm>
              <a:off x="1528876" y="5719626"/>
              <a:ext cx="220819" cy="86149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8" name="Rectangle 317"/>
            <p:cNvSpPr>
              <a:spLocks noChangeArrowheads="1"/>
            </p:cNvSpPr>
            <p:nvPr/>
          </p:nvSpPr>
          <p:spPr bwMode="auto">
            <a:xfrm>
              <a:off x="889738" y="5385400"/>
              <a:ext cx="522558" cy="22185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9" name="Rectangle 318"/>
            <p:cNvSpPr>
              <a:spLocks noChangeArrowheads="1"/>
            </p:cNvSpPr>
            <p:nvPr/>
          </p:nvSpPr>
          <p:spPr bwMode="auto">
            <a:xfrm>
              <a:off x="1142101" y="5031005"/>
              <a:ext cx="20574" cy="9248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Rectangle 319"/>
            <p:cNvSpPr>
              <a:spLocks noChangeArrowheads="1"/>
            </p:cNvSpPr>
            <p:nvPr/>
          </p:nvSpPr>
          <p:spPr bwMode="auto">
            <a:xfrm>
              <a:off x="913053" y="5562597"/>
              <a:ext cx="15087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Rectangle 320"/>
            <p:cNvSpPr>
              <a:spLocks noChangeArrowheads="1"/>
            </p:cNvSpPr>
            <p:nvPr/>
          </p:nvSpPr>
          <p:spPr bwMode="auto">
            <a:xfrm>
              <a:off x="1029635" y="5562597"/>
              <a:ext cx="16459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Rectangle 321"/>
            <p:cNvSpPr>
              <a:spLocks noChangeArrowheads="1"/>
            </p:cNvSpPr>
            <p:nvPr/>
          </p:nvSpPr>
          <p:spPr bwMode="auto">
            <a:xfrm>
              <a:off x="1376635" y="5562597"/>
              <a:ext cx="19202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Rectangle 322"/>
            <p:cNvSpPr>
              <a:spLocks noChangeArrowheads="1"/>
            </p:cNvSpPr>
            <p:nvPr/>
          </p:nvSpPr>
          <p:spPr bwMode="auto">
            <a:xfrm>
              <a:off x="1260054" y="5562597"/>
              <a:ext cx="19202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Rectangle 323"/>
            <p:cNvSpPr>
              <a:spLocks noChangeArrowheads="1"/>
            </p:cNvSpPr>
            <p:nvPr/>
          </p:nvSpPr>
          <p:spPr bwMode="auto">
            <a:xfrm>
              <a:off x="889738" y="5669204"/>
              <a:ext cx="522558" cy="22473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5" name="Rectangle 324"/>
            <p:cNvSpPr>
              <a:spLocks noChangeArrowheads="1"/>
            </p:cNvSpPr>
            <p:nvPr/>
          </p:nvSpPr>
          <p:spPr bwMode="auto">
            <a:xfrm>
              <a:off x="1142101" y="5313368"/>
              <a:ext cx="20574" cy="9292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Rectangle 325"/>
            <p:cNvSpPr>
              <a:spLocks noChangeArrowheads="1"/>
            </p:cNvSpPr>
            <p:nvPr/>
          </p:nvSpPr>
          <p:spPr bwMode="auto">
            <a:xfrm>
              <a:off x="913053" y="5849282"/>
              <a:ext cx="15087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Rectangle 326"/>
            <p:cNvSpPr>
              <a:spLocks noChangeArrowheads="1"/>
            </p:cNvSpPr>
            <p:nvPr/>
          </p:nvSpPr>
          <p:spPr bwMode="auto">
            <a:xfrm>
              <a:off x="1029635" y="5849282"/>
              <a:ext cx="16459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Rectangle 327"/>
            <p:cNvSpPr>
              <a:spLocks noChangeArrowheads="1"/>
            </p:cNvSpPr>
            <p:nvPr/>
          </p:nvSpPr>
          <p:spPr bwMode="auto">
            <a:xfrm>
              <a:off x="1376635" y="5849282"/>
              <a:ext cx="19202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Rectangle 328"/>
            <p:cNvSpPr>
              <a:spLocks noChangeArrowheads="1"/>
            </p:cNvSpPr>
            <p:nvPr/>
          </p:nvSpPr>
          <p:spPr bwMode="auto">
            <a:xfrm>
              <a:off x="1260054" y="5849282"/>
              <a:ext cx="19202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" name="Rectangle 329"/>
            <p:cNvSpPr>
              <a:spLocks noChangeArrowheads="1"/>
            </p:cNvSpPr>
            <p:nvPr/>
          </p:nvSpPr>
          <p:spPr bwMode="auto">
            <a:xfrm>
              <a:off x="889738" y="5955888"/>
              <a:ext cx="522558" cy="22185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1" name="Freeform 330"/>
            <p:cNvSpPr/>
            <p:nvPr/>
          </p:nvSpPr>
          <p:spPr bwMode="auto">
            <a:xfrm>
              <a:off x="711437" y="6160458"/>
              <a:ext cx="875043" cy="221857"/>
            </a:xfrm>
            <a:custGeom>
              <a:avLst/>
              <a:gdLst>
                <a:gd name="T0" fmla="*/ 638 w 638"/>
                <a:gd name="T1" fmla="*/ 154 h 154"/>
                <a:gd name="T2" fmla="*/ 0 w 638"/>
                <a:gd name="T3" fmla="*/ 154 h 154"/>
                <a:gd name="T4" fmla="*/ 88 w 638"/>
                <a:gd name="T5" fmla="*/ 0 h 154"/>
                <a:gd name="T6" fmla="*/ 638 w 638"/>
                <a:gd name="T7" fmla="*/ 0 h 154"/>
                <a:gd name="T8" fmla="*/ 638 w 638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8" h="154">
                  <a:moveTo>
                    <a:pt x="638" y="154"/>
                  </a:moveTo>
                  <a:lnTo>
                    <a:pt x="0" y="154"/>
                  </a:lnTo>
                  <a:lnTo>
                    <a:pt x="88" y="0"/>
                  </a:lnTo>
                  <a:lnTo>
                    <a:pt x="638" y="0"/>
                  </a:lnTo>
                  <a:lnTo>
                    <a:pt x="638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2" name="Freeform 331"/>
            <p:cNvSpPr/>
            <p:nvPr/>
          </p:nvSpPr>
          <p:spPr bwMode="auto">
            <a:xfrm>
              <a:off x="59954" y="6160458"/>
              <a:ext cx="875043" cy="221857"/>
            </a:xfrm>
            <a:custGeom>
              <a:avLst/>
              <a:gdLst>
                <a:gd name="T0" fmla="*/ 638 w 638"/>
                <a:gd name="T1" fmla="*/ 154 h 154"/>
                <a:gd name="T2" fmla="*/ 0 w 638"/>
                <a:gd name="T3" fmla="*/ 154 h 154"/>
                <a:gd name="T4" fmla="*/ 87 w 638"/>
                <a:gd name="T5" fmla="*/ 0 h 154"/>
                <a:gd name="T6" fmla="*/ 638 w 638"/>
                <a:gd name="T7" fmla="*/ 0 h 154"/>
                <a:gd name="T8" fmla="*/ 638 w 638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8" h="154">
                  <a:moveTo>
                    <a:pt x="638" y="154"/>
                  </a:moveTo>
                  <a:lnTo>
                    <a:pt x="0" y="154"/>
                  </a:lnTo>
                  <a:lnTo>
                    <a:pt x="87" y="0"/>
                  </a:lnTo>
                  <a:lnTo>
                    <a:pt x="638" y="0"/>
                  </a:lnTo>
                  <a:lnTo>
                    <a:pt x="638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3" name="Rectangle 332"/>
            <p:cNvSpPr>
              <a:spLocks noChangeArrowheads="1"/>
            </p:cNvSpPr>
            <p:nvPr/>
          </p:nvSpPr>
          <p:spPr bwMode="auto">
            <a:xfrm>
              <a:off x="-228069" y="6354944"/>
              <a:ext cx="1931131" cy="2261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" name="Rectangle 333"/>
            <p:cNvSpPr>
              <a:spLocks noChangeArrowheads="1"/>
            </p:cNvSpPr>
            <p:nvPr/>
          </p:nvSpPr>
          <p:spPr bwMode="auto">
            <a:xfrm>
              <a:off x="11018571" y="6215202"/>
              <a:ext cx="35660" cy="16711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" name="Rectangle 334"/>
            <p:cNvSpPr>
              <a:spLocks noChangeArrowheads="1"/>
            </p:cNvSpPr>
            <p:nvPr/>
          </p:nvSpPr>
          <p:spPr bwMode="auto">
            <a:xfrm>
              <a:off x="6556947" y="5908348"/>
              <a:ext cx="344257" cy="66845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" name="Rectangle 335"/>
            <p:cNvSpPr>
              <a:spLocks noChangeArrowheads="1"/>
            </p:cNvSpPr>
            <p:nvPr/>
          </p:nvSpPr>
          <p:spPr bwMode="auto">
            <a:xfrm>
              <a:off x="6606322" y="6071139"/>
              <a:ext cx="342885" cy="50566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" name="Rectangle 336"/>
            <p:cNvSpPr>
              <a:spLocks noChangeArrowheads="1"/>
            </p:cNvSpPr>
            <p:nvPr/>
          </p:nvSpPr>
          <p:spPr bwMode="auto">
            <a:xfrm>
              <a:off x="6342987" y="5866570"/>
              <a:ext cx="344257" cy="7102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8" name="Rectangle 337"/>
            <p:cNvSpPr>
              <a:spLocks noChangeArrowheads="1"/>
            </p:cNvSpPr>
            <p:nvPr/>
          </p:nvSpPr>
          <p:spPr bwMode="auto">
            <a:xfrm>
              <a:off x="7024643" y="6038005"/>
              <a:ext cx="252364" cy="53879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9" name="Rectangle 338"/>
            <p:cNvSpPr>
              <a:spLocks noChangeArrowheads="1"/>
            </p:cNvSpPr>
            <p:nvPr/>
          </p:nvSpPr>
          <p:spPr bwMode="auto">
            <a:xfrm>
              <a:off x="7552686" y="6259862"/>
              <a:ext cx="252364" cy="31693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0" name="Rectangle 339"/>
            <p:cNvSpPr>
              <a:spLocks noChangeArrowheads="1"/>
            </p:cNvSpPr>
            <p:nvPr/>
          </p:nvSpPr>
          <p:spPr bwMode="auto">
            <a:xfrm>
              <a:off x="4647761" y="5617342"/>
              <a:ext cx="318198" cy="95945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1" name="Rectangle 340"/>
            <p:cNvSpPr>
              <a:spLocks noChangeArrowheads="1"/>
            </p:cNvSpPr>
            <p:nvPr/>
          </p:nvSpPr>
          <p:spPr bwMode="auto">
            <a:xfrm>
              <a:off x="4495520" y="5532344"/>
              <a:ext cx="314084" cy="104445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2" name="Rectangle 341"/>
            <p:cNvSpPr>
              <a:spLocks noChangeArrowheads="1"/>
            </p:cNvSpPr>
            <p:nvPr/>
          </p:nvSpPr>
          <p:spPr bwMode="auto">
            <a:xfrm>
              <a:off x="1664658" y="6065377"/>
              <a:ext cx="1818664" cy="51142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3" name="Rectangle 342"/>
            <p:cNvSpPr>
              <a:spLocks noChangeArrowheads="1"/>
            </p:cNvSpPr>
            <p:nvPr/>
          </p:nvSpPr>
          <p:spPr bwMode="auto">
            <a:xfrm>
              <a:off x="4365224" y="4398569"/>
              <a:ext cx="315455" cy="155444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" name="Rectangle 343"/>
            <p:cNvSpPr>
              <a:spLocks noChangeArrowheads="1"/>
            </p:cNvSpPr>
            <p:nvPr/>
          </p:nvSpPr>
          <p:spPr bwMode="auto">
            <a:xfrm>
              <a:off x="4400884" y="4330859"/>
              <a:ext cx="90522" cy="155299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5" name="Rectangle 344"/>
            <p:cNvSpPr>
              <a:spLocks noChangeArrowheads="1"/>
            </p:cNvSpPr>
            <p:nvPr/>
          </p:nvSpPr>
          <p:spPr bwMode="auto">
            <a:xfrm>
              <a:off x="4424200" y="416374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6" name="Rectangle 345"/>
            <p:cNvSpPr>
              <a:spLocks noChangeArrowheads="1"/>
            </p:cNvSpPr>
            <p:nvPr/>
          </p:nvSpPr>
          <p:spPr bwMode="auto">
            <a:xfrm>
              <a:off x="4505121" y="4368316"/>
              <a:ext cx="12344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7" name="Rectangle 346"/>
            <p:cNvSpPr>
              <a:spLocks noChangeArrowheads="1"/>
            </p:cNvSpPr>
            <p:nvPr/>
          </p:nvSpPr>
          <p:spPr bwMode="auto">
            <a:xfrm>
              <a:off x="4533922" y="436831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8" name="Rectangle 347"/>
            <p:cNvSpPr>
              <a:spLocks noChangeArrowheads="1"/>
            </p:cNvSpPr>
            <p:nvPr/>
          </p:nvSpPr>
          <p:spPr bwMode="auto">
            <a:xfrm>
              <a:off x="4559983" y="436831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9" name="Rectangle 348"/>
            <p:cNvSpPr>
              <a:spLocks noChangeArrowheads="1"/>
            </p:cNvSpPr>
            <p:nvPr/>
          </p:nvSpPr>
          <p:spPr bwMode="auto">
            <a:xfrm>
              <a:off x="4481804" y="4368316"/>
              <a:ext cx="198874" cy="100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0" name="Rectangle 349"/>
            <p:cNvSpPr>
              <a:spLocks noChangeArrowheads="1"/>
            </p:cNvSpPr>
            <p:nvPr/>
          </p:nvSpPr>
          <p:spPr bwMode="auto">
            <a:xfrm>
              <a:off x="4586042" y="4368316"/>
              <a:ext cx="12344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1" name="Rectangle 350"/>
            <p:cNvSpPr>
              <a:spLocks noChangeArrowheads="1"/>
            </p:cNvSpPr>
            <p:nvPr/>
          </p:nvSpPr>
          <p:spPr bwMode="auto">
            <a:xfrm>
              <a:off x="4614844" y="436831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2" name="Rectangle 351"/>
            <p:cNvSpPr>
              <a:spLocks noChangeArrowheads="1"/>
            </p:cNvSpPr>
            <p:nvPr/>
          </p:nvSpPr>
          <p:spPr bwMode="auto">
            <a:xfrm>
              <a:off x="4640903" y="436831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3" name="Rectangle 352"/>
            <p:cNvSpPr>
              <a:spLocks noChangeArrowheads="1"/>
            </p:cNvSpPr>
            <p:nvPr/>
          </p:nvSpPr>
          <p:spPr bwMode="auto">
            <a:xfrm>
              <a:off x="4669706" y="4368316"/>
              <a:ext cx="10972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" name="Freeform 353"/>
            <p:cNvSpPr/>
            <p:nvPr/>
          </p:nvSpPr>
          <p:spPr bwMode="auto">
            <a:xfrm>
              <a:off x="8243943" y="3747404"/>
              <a:ext cx="397746" cy="2532626"/>
            </a:xfrm>
            <a:custGeom>
              <a:avLst/>
              <a:gdLst>
                <a:gd name="T0" fmla="*/ 290 w 290"/>
                <a:gd name="T1" fmla="*/ 1758 h 1758"/>
                <a:gd name="T2" fmla="*/ 0 w 290"/>
                <a:gd name="T3" fmla="*/ 1758 h 1758"/>
                <a:gd name="T4" fmla="*/ 0 w 290"/>
                <a:gd name="T5" fmla="*/ 0 h 1758"/>
                <a:gd name="T6" fmla="*/ 290 w 290"/>
                <a:gd name="T7" fmla="*/ 88 h 1758"/>
                <a:gd name="T8" fmla="*/ 290 w 290"/>
                <a:gd name="T9" fmla="*/ 1758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58">
                  <a:moveTo>
                    <a:pt x="290" y="1758"/>
                  </a:moveTo>
                  <a:lnTo>
                    <a:pt x="0" y="1758"/>
                  </a:lnTo>
                  <a:lnTo>
                    <a:pt x="0" y="0"/>
                  </a:lnTo>
                  <a:lnTo>
                    <a:pt x="290" y="88"/>
                  </a:lnTo>
                  <a:lnTo>
                    <a:pt x="290" y="17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5" name="Freeform 354"/>
            <p:cNvSpPr/>
            <p:nvPr/>
          </p:nvSpPr>
          <p:spPr bwMode="auto">
            <a:xfrm>
              <a:off x="9140931" y="3754607"/>
              <a:ext cx="399118" cy="2525423"/>
            </a:xfrm>
            <a:custGeom>
              <a:avLst/>
              <a:gdLst>
                <a:gd name="T0" fmla="*/ 291 w 291"/>
                <a:gd name="T1" fmla="*/ 1753 h 1753"/>
                <a:gd name="T2" fmla="*/ 0 w 291"/>
                <a:gd name="T3" fmla="*/ 1753 h 1753"/>
                <a:gd name="T4" fmla="*/ 0 w 291"/>
                <a:gd name="T5" fmla="*/ 87 h 1753"/>
                <a:gd name="T6" fmla="*/ 291 w 291"/>
                <a:gd name="T7" fmla="*/ 0 h 1753"/>
                <a:gd name="T8" fmla="*/ 291 w 291"/>
                <a:gd name="T9" fmla="*/ 175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753">
                  <a:moveTo>
                    <a:pt x="291" y="1753"/>
                  </a:moveTo>
                  <a:lnTo>
                    <a:pt x="0" y="1753"/>
                  </a:lnTo>
                  <a:lnTo>
                    <a:pt x="0" y="87"/>
                  </a:lnTo>
                  <a:lnTo>
                    <a:pt x="291" y="0"/>
                  </a:lnTo>
                  <a:lnTo>
                    <a:pt x="291" y="17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6" name="Rectangle 355"/>
            <p:cNvSpPr>
              <a:spLocks noChangeArrowheads="1"/>
            </p:cNvSpPr>
            <p:nvPr/>
          </p:nvSpPr>
          <p:spPr bwMode="auto">
            <a:xfrm>
              <a:off x="9112129" y="3924602"/>
              <a:ext cx="456724" cy="7102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7" name="Freeform 356"/>
            <p:cNvSpPr/>
            <p:nvPr/>
          </p:nvSpPr>
          <p:spPr bwMode="auto">
            <a:xfrm>
              <a:off x="10859473" y="5437262"/>
              <a:ext cx="137154" cy="1139537"/>
            </a:xfrm>
            <a:custGeom>
              <a:avLst/>
              <a:gdLst>
                <a:gd name="T0" fmla="*/ 100 w 100"/>
                <a:gd name="T1" fmla="*/ 791 h 791"/>
                <a:gd name="T2" fmla="*/ 0 w 100"/>
                <a:gd name="T3" fmla="*/ 791 h 791"/>
                <a:gd name="T4" fmla="*/ 0 w 100"/>
                <a:gd name="T5" fmla="*/ 175 h 791"/>
                <a:gd name="T6" fmla="*/ 100 w 100"/>
                <a:gd name="T7" fmla="*/ 0 h 791"/>
                <a:gd name="T8" fmla="*/ 100 w 100"/>
                <a:gd name="T9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791">
                  <a:moveTo>
                    <a:pt x="100" y="791"/>
                  </a:moveTo>
                  <a:lnTo>
                    <a:pt x="0" y="791"/>
                  </a:lnTo>
                  <a:lnTo>
                    <a:pt x="0" y="175"/>
                  </a:lnTo>
                  <a:lnTo>
                    <a:pt x="100" y="0"/>
                  </a:lnTo>
                  <a:lnTo>
                    <a:pt x="100" y="7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8" name="Rectangle 357"/>
            <p:cNvSpPr>
              <a:spLocks noChangeArrowheads="1"/>
            </p:cNvSpPr>
            <p:nvPr/>
          </p:nvSpPr>
          <p:spPr bwMode="auto">
            <a:xfrm>
              <a:off x="9335689" y="6020718"/>
              <a:ext cx="1673281" cy="53879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9" name="Rectangle 358"/>
            <p:cNvSpPr>
              <a:spLocks noChangeArrowheads="1"/>
            </p:cNvSpPr>
            <p:nvPr/>
          </p:nvSpPr>
          <p:spPr bwMode="auto">
            <a:xfrm>
              <a:off x="9335689" y="5948687"/>
              <a:ext cx="1673281" cy="62811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0" name="Rectangle 359"/>
            <p:cNvSpPr>
              <a:spLocks noChangeArrowheads="1"/>
            </p:cNvSpPr>
            <p:nvPr/>
          </p:nvSpPr>
          <p:spPr bwMode="auto">
            <a:xfrm>
              <a:off x="10574192" y="6252658"/>
              <a:ext cx="1647222" cy="32414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1" name="Freeform 360"/>
            <p:cNvSpPr/>
            <p:nvPr/>
          </p:nvSpPr>
          <p:spPr bwMode="auto">
            <a:xfrm>
              <a:off x="10752493" y="6429857"/>
              <a:ext cx="1511438" cy="154148"/>
            </a:xfrm>
            <a:custGeom>
              <a:avLst/>
              <a:gdLst>
                <a:gd name="T0" fmla="*/ 1102 w 1102"/>
                <a:gd name="T1" fmla="*/ 105 h 107"/>
                <a:gd name="T2" fmla="*/ 0 w 1102"/>
                <a:gd name="T3" fmla="*/ 107 h 107"/>
                <a:gd name="T4" fmla="*/ 0 w 1102"/>
                <a:gd name="T5" fmla="*/ 3 h 107"/>
                <a:gd name="T6" fmla="*/ 1102 w 1102"/>
                <a:gd name="T7" fmla="*/ 0 h 107"/>
                <a:gd name="T8" fmla="*/ 1102 w 1102"/>
                <a:gd name="T9" fmla="*/ 10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2" h="107">
                  <a:moveTo>
                    <a:pt x="1102" y="105"/>
                  </a:moveTo>
                  <a:lnTo>
                    <a:pt x="0" y="107"/>
                  </a:lnTo>
                  <a:lnTo>
                    <a:pt x="0" y="3"/>
                  </a:lnTo>
                  <a:lnTo>
                    <a:pt x="1102" y="0"/>
                  </a:lnTo>
                  <a:lnTo>
                    <a:pt x="1102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2" name="Rectangle 361"/>
            <p:cNvSpPr>
              <a:spLocks noChangeArrowheads="1"/>
            </p:cNvSpPr>
            <p:nvPr/>
          </p:nvSpPr>
          <p:spPr bwMode="auto">
            <a:xfrm>
              <a:off x="9112129" y="4771692"/>
              <a:ext cx="460837" cy="74336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3" name="Rectangle 362"/>
            <p:cNvSpPr>
              <a:spLocks noChangeArrowheads="1"/>
            </p:cNvSpPr>
            <p:nvPr/>
          </p:nvSpPr>
          <p:spPr bwMode="auto">
            <a:xfrm>
              <a:off x="8213769" y="4771692"/>
              <a:ext cx="458095" cy="74336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4" name="Rectangle 363"/>
            <p:cNvSpPr>
              <a:spLocks noChangeArrowheads="1"/>
            </p:cNvSpPr>
            <p:nvPr/>
          </p:nvSpPr>
          <p:spPr bwMode="auto">
            <a:xfrm>
              <a:off x="8211026" y="3924602"/>
              <a:ext cx="456724" cy="7102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" name="Rectangle 364"/>
            <p:cNvSpPr>
              <a:spLocks noChangeArrowheads="1"/>
            </p:cNvSpPr>
            <p:nvPr/>
          </p:nvSpPr>
          <p:spPr bwMode="auto">
            <a:xfrm>
              <a:off x="6074164" y="5562598"/>
              <a:ext cx="126182" cy="10142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" name="Rectangle 365"/>
            <p:cNvSpPr>
              <a:spLocks noChangeArrowheads="1"/>
            </p:cNvSpPr>
            <p:nvPr/>
          </p:nvSpPr>
          <p:spPr bwMode="auto">
            <a:xfrm>
              <a:off x="7607547" y="5941483"/>
              <a:ext cx="90522" cy="63531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7" name="Rectangle 366"/>
            <p:cNvSpPr>
              <a:spLocks noChangeArrowheads="1"/>
            </p:cNvSpPr>
            <p:nvPr/>
          </p:nvSpPr>
          <p:spPr bwMode="auto">
            <a:xfrm>
              <a:off x="9789670" y="4948890"/>
              <a:ext cx="197502" cy="162791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8" name="Rectangle 367"/>
            <p:cNvSpPr>
              <a:spLocks noChangeArrowheads="1"/>
            </p:cNvSpPr>
            <p:nvPr/>
          </p:nvSpPr>
          <p:spPr bwMode="auto">
            <a:xfrm>
              <a:off x="6304583" y="6235371"/>
              <a:ext cx="832526" cy="3414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9" name="Rectangle 368"/>
            <p:cNvSpPr>
              <a:spLocks noChangeArrowheads="1"/>
            </p:cNvSpPr>
            <p:nvPr/>
          </p:nvSpPr>
          <p:spPr bwMode="auto">
            <a:xfrm>
              <a:off x="8065642" y="6235371"/>
              <a:ext cx="1049230" cy="3414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0" name="Rectangle 369"/>
            <p:cNvSpPr>
              <a:spLocks noChangeArrowheads="1"/>
            </p:cNvSpPr>
            <p:nvPr/>
          </p:nvSpPr>
          <p:spPr bwMode="auto">
            <a:xfrm>
              <a:off x="8178109" y="5529462"/>
              <a:ext cx="1426402" cy="10948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1" name="Rectangle 370"/>
            <p:cNvSpPr>
              <a:spLocks noChangeArrowheads="1"/>
            </p:cNvSpPr>
            <p:nvPr/>
          </p:nvSpPr>
          <p:spPr bwMode="auto">
            <a:xfrm>
              <a:off x="8275488" y="5494887"/>
              <a:ext cx="1238502" cy="201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2" name="Rectangle 371"/>
            <p:cNvSpPr>
              <a:spLocks noChangeArrowheads="1"/>
            </p:cNvSpPr>
            <p:nvPr/>
          </p:nvSpPr>
          <p:spPr bwMode="auto">
            <a:xfrm>
              <a:off x="8275488" y="5651917"/>
              <a:ext cx="1238502" cy="201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3" name="Rectangle 372"/>
            <p:cNvSpPr>
              <a:spLocks noChangeArrowheads="1"/>
            </p:cNvSpPr>
            <p:nvPr/>
          </p:nvSpPr>
          <p:spPr bwMode="auto">
            <a:xfrm>
              <a:off x="8275488" y="4610342"/>
              <a:ext cx="1238502" cy="2161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4" name="Rectangle 373"/>
            <p:cNvSpPr>
              <a:spLocks noChangeArrowheads="1"/>
            </p:cNvSpPr>
            <p:nvPr/>
          </p:nvSpPr>
          <p:spPr bwMode="auto">
            <a:xfrm>
              <a:off x="8275488" y="4767370"/>
              <a:ext cx="1238502" cy="2161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" name="Freeform 374"/>
            <p:cNvSpPr/>
            <p:nvPr/>
          </p:nvSpPr>
          <p:spPr bwMode="auto">
            <a:xfrm>
              <a:off x="8451046" y="4617544"/>
              <a:ext cx="888759" cy="1051660"/>
            </a:xfrm>
            <a:custGeom>
              <a:avLst/>
              <a:gdLst>
                <a:gd name="T0" fmla="*/ 638 w 648"/>
                <a:gd name="T1" fmla="*/ 730 h 730"/>
                <a:gd name="T2" fmla="*/ 0 w 648"/>
                <a:gd name="T3" fmla="*/ 12 h 730"/>
                <a:gd name="T4" fmla="*/ 9 w 648"/>
                <a:gd name="T5" fmla="*/ 0 h 730"/>
                <a:gd name="T6" fmla="*/ 648 w 648"/>
                <a:gd name="T7" fmla="*/ 718 h 730"/>
                <a:gd name="T8" fmla="*/ 638 w 648"/>
                <a:gd name="T9" fmla="*/ 73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730">
                  <a:moveTo>
                    <a:pt x="638" y="730"/>
                  </a:moveTo>
                  <a:lnTo>
                    <a:pt x="0" y="12"/>
                  </a:lnTo>
                  <a:lnTo>
                    <a:pt x="9" y="0"/>
                  </a:lnTo>
                  <a:lnTo>
                    <a:pt x="648" y="718"/>
                  </a:lnTo>
                  <a:lnTo>
                    <a:pt x="638" y="7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6" name="Freeform 375"/>
            <p:cNvSpPr/>
            <p:nvPr/>
          </p:nvSpPr>
          <p:spPr bwMode="auto">
            <a:xfrm>
              <a:off x="8451046" y="4617544"/>
              <a:ext cx="888759" cy="1051660"/>
            </a:xfrm>
            <a:custGeom>
              <a:avLst/>
              <a:gdLst>
                <a:gd name="T0" fmla="*/ 648 w 648"/>
                <a:gd name="T1" fmla="*/ 12 h 730"/>
                <a:gd name="T2" fmla="*/ 9 w 648"/>
                <a:gd name="T3" fmla="*/ 730 h 730"/>
                <a:gd name="T4" fmla="*/ 0 w 648"/>
                <a:gd name="T5" fmla="*/ 718 h 730"/>
                <a:gd name="T6" fmla="*/ 638 w 648"/>
                <a:gd name="T7" fmla="*/ 0 h 730"/>
                <a:gd name="T8" fmla="*/ 648 w 648"/>
                <a:gd name="T9" fmla="*/ 12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730">
                  <a:moveTo>
                    <a:pt x="648" y="12"/>
                  </a:moveTo>
                  <a:lnTo>
                    <a:pt x="9" y="730"/>
                  </a:lnTo>
                  <a:lnTo>
                    <a:pt x="0" y="718"/>
                  </a:lnTo>
                  <a:lnTo>
                    <a:pt x="638" y="0"/>
                  </a:lnTo>
                  <a:lnTo>
                    <a:pt x="6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7" name="Freeform 376"/>
            <p:cNvSpPr/>
            <p:nvPr/>
          </p:nvSpPr>
          <p:spPr bwMode="auto">
            <a:xfrm>
              <a:off x="8451046" y="5559717"/>
              <a:ext cx="888759" cy="942171"/>
            </a:xfrm>
            <a:custGeom>
              <a:avLst/>
              <a:gdLst>
                <a:gd name="T0" fmla="*/ 638 w 648"/>
                <a:gd name="T1" fmla="*/ 654 h 654"/>
                <a:gd name="T2" fmla="*/ 0 w 648"/>
                <a:gd name="T3" fmla="*/ 10 h 654"/>
                <a:gd name="T4" fmla="*/ 9 w 648"/>
                <a:gd name="T5" fmla="*/ 0 h 654"/>
                <a:gd name="T6" fmla="*/ 648 w 648"/>
                <a:gd name="T7" fmla="*/ 645 h 654"/>
                <a:gd name="T8" fmla="*/ 638 w 648"/>
                <a:gd name="T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54">
                  <a:moveTo>
                    <a:pt x="638" y="654"/>
                  </a:moveTo>
                  <a:lnTo>
                    <a:pt x="0" y="10"/>
                  </a:lnTo>
                  <a:lnTo>
                    <a:pt x="9" y="0"/>
                  </a:lnTo>
                  <a:lnTo>
                    <a:pt x="648" y="645"/>
                  </a:lnTo>
                  <a:lnTo>
                    <a:pt x="638" y="6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8" name="Freeform 377"/>
            <p:cNvSpPr/>
            <p:nvPr/>
          </p:nvSpPr>
          <p:spPr bwMode="auto">
            <a:xfrm>
              <a:off x="8451046" y="5559717"/>
              <a:ext cx="888759" cy="942171"/>
            </a:xfrm>
            <a:custGeom>
              <a:avLst/>
              <a:gdLst>
                <a:gd name="T0" fmla="*/ 648 w 648"/>
                <a:gd name="T1" fmla="*/ 10 h 654"/>
                <a:gd name="T2" fmla="*/ 9 w 648"/>
                <a:gd name="T3" fmla="*/ 654 h 654"/>
                <a:gd name="T4" fmla="*/ 0 w 648"/>
                <a:gd name="T5" fmla="*/ 645 h 654"/>
                <a:gd name="T6" fmla="*/ 638 w 648"/>
                <a:gd name="T7" fmla="*/ 0 h 654"/>
                <a:gd name="T8" fmla="*/ 648 w 648"/>
                <a:gd name="T9" fmla="*/ 1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54">
                  <a:moveTo>
                    <a:pt x="648" y="10"/>
                  </a:moveTo>
                  <a:lnTo>
                    <a:pt x="9" y="654"/>
                  </a:lnTo>
                  <a:lnTo>
                    <a:pt x="0" y="645"/>
                  </a:lnTo>
                  <a:lnTo>
                    <a:pt x="638" y="0"/>
                  </a:lnTo>
                  <a:lnTo>
                    <a:pt x="648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9" name="Freeform 378"/>
            <p:cNvSpPr/>
            <p:nvPr/>
          </p:nvSpPr>
          <p:spPr bwMode="auto">
            <a:xfrm>
              <a:off x="8451046" y="3836724"/>
              <a:ext cx="888759" cy="945053"/>
            </a:xfrm>
            <a:custGeom>
              <a:avLst/>
              <a:gdLst>
                <a:gd name="T0" fmla="*/ 638 w 648"/>
                <a:gd name="T1" fmla="*/ 656 h 656"/>
                <a:gd name="T2" fmla="*/ 0 w 648"/>
                <a:gd name="T3" fmla="*/ 11 h 656"/>
                <a:gd name="T4" fmla="*/ 9 w 648"/>
                <a:gd name="T5" fmla="*/ 0 h 656"/>
                <a:gd name="T6" fmla="*/ 648 w 648"/>
                <a:gd name="T7" fmla="*/ 644 h 656"/>
                <a:gd name="T8" fmla="*/ 638 w 648"/>
                <a:gd name="T9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56">
                  <a:moveTo>
                    <a:pt x="638" y="656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648" y="644"/>
                  </a:lnTo>
                  <a:lnTo>
                    <a:pt x="638" y="6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0" name="Freeform 379"/>
            <p:cNvSpPr/>
            <p:nvPr/>
          </p:nvSpPr>
          <p:spPr bwMode="auto">
            <a:xfrm>
              <a:off x="8451046" y="3836724"/>
              <a:ext cx="888759" cy="945053"/>
            </a:xfrm>
            <a:custGeom>
              <a:avLst/>
              <a:gdLst>
                <a:gd name="T0" fmla="*/ 648 w 648"/>
                <a:gd name="T1" fmla="*/ 11 h 656"/>
                <a:gd name="T2" fmla="*/ 9 w 648"/>
                <a:gd name="T3" fmla="*/ 656 h 656"/>
                <a:gd name="T4" fmla="*/ 0 w 648"/>
                <a:gd name="T5" fmla="*/ 644 h 656"/>
                <a:gd name="T6" fmla="*/ 638 w 648"/>
                <a:gd name="T7" fmla="*/ 0 h 656"/>
                <a:gd name="T8" fmla="*/ 648 w 648"/>
                <a:gd name="T9" fmla="*/ 11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56">
                  <a:moveTo>
                    <a:pt x="648" y="11"/>
                  </a:moveTo>
                  <a:lnTo>
                    <a:pt x="9" y="656"/>
                  </a:lnTo>
                  <a:lnTo>
                    <a:pt x="0" y="644"/>
                  </a:lnTo>
                  <a:lnTo>
                    <a:pt x="638" y="0"/>
                  </a:lnTo>
                  <a:lnTo>
                    <a:pt x="64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1" name="Freeform 380"/>
            <p:cNvSpPr/>
            <p:nvPr/>
          </p:nvSpPr>
          <p:spPr bwMode="auto">
            <a:xfrm>
              <a:off x="4878181" y="5417093"/>
              <a:ext cx="877786" cy="695825"/>
            </a:xfrm>
            <a:custGeom>
              <a:avLst/>
              <a:gdLst>
                <a:gd name="T0" fmla="*/ 640 w 640"/>
                <a:gd name="T1" fmla="*/ 11 h 483"/>
                <a:gd name="T2" fmla="*/ 9 w 640"/>
                <a:gd name="T3" fmla="*/ 483 h 483"/>
                <a:gd name="T4" fmla="*/ 0 w 640"/>
                <a:gd name="T5" fmla="*/ 471 h 483"/>
                <a:gd name="T6" fmla="*/ 631 w 640"/>
                <a:gd name="T7" fmla="*/ 0 h 483"/>
                <a:gd name="T8" fmla="*/ 640 w 640"/>
                <a:gd name="T9" fmla="*/ 11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483">
                  <a:moveTo>
                    <a:pt x="640" y="11"/>
                  </a:moveTo>
                  <a:lnTo>
                    <a:pt x="9" y="483"/>
                  </a:lnTo>
                  <a:lnTo>
                    <a:pt x="0" y="471"/>
                  </a:lnTo>
                  <a:lnTo>
                    <a:pt x="631" y="0"/>
                  </a:lnTo>
                  <a:lnTo>
                    <a:pt x="64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2" name="Freeform 381"/>
            <p:cNvSpPr/>
            <p:nvPr/>
          </p:nvSpPr>
          <p:spPr bwMode="auto">
            <a:xfrm>
              <a:off x="5555722" y="5427178"/>
              <a:ext cx="891503" cy="942171"/>
            </a:xfrm>
            <a:custGeom>
              <a:avLst/>
              <a:gdLst>
                <a:gd name="T0" fmla="*/ 650 w 650"/>
                <a:gd name="T1" fmla="*/ 9 h 654"/>
                <a:gd name="T2" fmla="*/ 9 w 650"/>
                <a:gd name="T3" fmla="*/ 654 h 654"/>
                <a:gd name="T4" fmla="*/ 0 w 650"/>
                <a:gd name="T5" fmla="*/ 644 h 654"/>
                <a:gd name="T6" fmla="*/ 638 w 650"/>
                <a:gd name="T7" fmla="*/ 0 h 654"/>
                <a:gd name="T8" fmla="*/ 650 w 650"/>
                <a:gd name="T9" fmla="*/ 9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654">
                  <a:moveTo>
                    <a:pt x="650" y="9"/>
                  </a:moveTo>
                  <a:lnTo>
                    <a:pt x="9" y="654"/>
                  </a:lnTo>
                  <a:lnTo>
                    <a:pt x="0" y="644"/>
                  </a:lnTo>
                  <a:lnTo>
                    <a:pt x="638" y="0"/>
                  </a:lnTo>
                  <a:lnTo>
                    <a:pt x="65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3" name="Freeform 382"/>
            <p:cNvSpPr/>
            <p:nvPr/>
          </p:nvSpPr>
          <p:spPr bwMode="auto">
            <a:xfrm>
              <a:off x="6378646" y="5320572"/>
              <a:ext cx="891503" cy="946494"/>
            </a:xfrm>
            <a:custGeom>
              <a:avLst/>
              <a:gdLst>
                <a:gd name="T0" fmla="*/ 650 w 650"/>
                <a:gd name="T1" fmla="*/ 12 h 657"/>
                <a:gd name="T2" fmla="*/ 12 w 650"/>
                <a:gd name="T3" fmla="*/ 657 h 657"/>
                <a:gd name="T4" fmla="*/ 0 w 650"/>
                <a:gd name="T5" fmla="*/ 645 h 657"/>
                <a:gd name="T6" fmla="*/ 639 w 650"/>
                <a:gd name="T7" fmla="*/ 0 h 657"/>
                <a:gd name="T8" fmla="*/ 650 w 650"/>
                <a:gd name="T9" fmla="*/ 12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657">
                  <a:moveTo>
                    <a:pt x="650" y="12"/>
                  </a:moveTo>
                  <a:lnTo>
                    <a:pt x="12" y="657"/>
                  </a:lnTo>
                  <a:lnTo>
                    <a:pt x="0" y="645"/>
                  </a:lnTo>
                  <a:lnTo>
                    <a:pt x="639" y="0"/>
                  </a:lnTo>
                  <a:lnTo>
                    <a:pt x="650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4" name="Rectangle 383"/>
            <p:cNvSpPr>
              <a:spLocks noChangeArrowheads="1"/>
            </p:cNvSpPr>
            <p:nvPr/>
          </p:nvSpPr>
          <p:spPr bwMode="auto">
            <a:xfrm>
              <a:off x="8178109" y="4647798"/>
              <a:ext cx="1426402" cy="10660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" name="Freeform 384"/>
            <p:cNvSpPr/>
            <p:nvPr/>
          </p:nvSpPr>
          <p:spPr bwMode="auto">
            <a:xfrm>
              <a:off x="7912030" y="3907313"/>
              <a:ext cx="82293" cy="2205604"/>
            </a:xfrm>
            <a:custGeom>
              <a:avLst/>
              <a:gdLst>
                <a:gd name="T0" fmla="*/ 60 w 60"/>
                <a:gd name="T1" fmla="*/ 1531 h 1531"/>
                <a:gd name="T2" fmla="*/ 0 w 60"/>
                <a:gd name="T3" fmla="*/ 1531 h 1531"/>
                <a:gd name="T4" fmla="*/ 0 w 60"/>
                <a:gd name="T5" fmla="*/ 76 h 1531"/>
                <a:gd name="T6" fmla="*/ 60 w 60"/>
                <a:gd name="T7" fmla="*/ 0 h 1531"/>
                <a:gd name="T8" fmla="*/ 60 w 60"/>
                <a:gd name="T9" fmla="*/ 1531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31">
                  <a:moveTo>
                    <a:pt x="60" y="1531"/>
                  </a:moveTo>
                  <a:lnTo>
                    <a:pt x="0" y="1531"/>
                  </a:lnTo>
                  <a:lnTo>
                    <a:pt x="0" y="76"/>
                  </a:lnTo>
                  <a:lnTo>
                    <a:pt x="60" y="0"/>
                  </a:lnTo>
                  <a:lnTo>
                    <a:pt x="60" y="15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6" name="Rectangle 385"/>
            <p:cNvSpPr>
              <a:spLocks noChangeArrowheads="1"/>
            </p:cNvSpPr>
            <p:nvPr/>
          </p:nvSpPr>
          <p:spPr bwMode="auto">
            <a:xfrm>
              <a:off x="7887342" y="4487888"/>
              <a:ext cx="131668" cy="16250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7" name="Rectangle 386"/>
            <p:cNvSpPr>
              <a:spLocks noChangeArrowheads="1"/>
            </p:cNvSpPr>
            <p:nvPr/>
          </p:nvSpPr>
          <p:spPr bwMode="auto">
            <a:xfrm>
              <a:off x="7844825" y="4188237"/>
              <a:ext cx="216704" cy="2549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8" name="Rectangle 387"/>
            <p:cNvSpPr>
              <a:spLocks noChangeArrowheads="1"/>
            </p:cNvSpPr>
            <p:nvPr/>
          </p:nvSpPr>
          <p:spPr bwMode="auto">
            <a:xfrm>
              <a:off x="7835223" y="4183916"/>
              <a:ext cx="235905" cy="417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9" name="Rectangle 388"/>
            <p:cNvSpPr>
              <a:spLocks noChangeArrowheads="1"/>
            </p:cNvSpPr>
            <p:nvPr/>
          </p:nvSpPr>
          <p:spPr bwMode="auto">
            <a:xfrm>
              <a:off x="7835223" y="4402891"/>
              <a:ext cx="235905" cy="40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0" name="Rectangle 389"/>
            <p:cNvSpPr>
              <a:spLocks noChangeArrowheads="1"/>
            </p:cNvSpPr>
            <p:nvPr/>
          </p:nvSpPr>
          <p:spPr bwMode="auto">
            <a:xfrm>
              <a:off x="7835223" y="4255946"/>
              <a:ext cx="235905" cy="4466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1" name="Rectangle 390"/>
            <p:cNvSpPr>
              <a:spLocks noChangeArrowheads="1"/>
            </p:cNvSpPr>
            <p:nvPr/>
          </p:nvSpPr>
          <p:spPr bwMode="auto">
            <a:xfrm>
              <a:off x="7835223" y="4330859"/>
              <a:ext cx="235905" cy="40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2" name="Rectangle 391"/>
            <p:cNvSpPr>
              <a:spLocks noChangeArrowheads="1"/>
            </p:cNvSpPr>
            <p:nvPr/>
          </p:nvSpPr>
          <p:spPr bwMode="auto">
            <a:xfrm>
              <a:off x="5808085" y="4881179"/>
              <a:ext cx="237277" cy="8499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3" name="Rectangle 392"/>
            <p:cNvSpPr>
              <a:spLocks noChangeArrowheads="1"/>
            </p:cNvSpPr>
            <p:nvPr/>
          </p:nvSpPr>
          <p:spPr bwMode="auto">
            <a:xfrm>
              <a:off x="5795741" y="4881179"/>
              <a:ext cx="261965" cy="1296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4" name="Rectangle 393"/>
            <p:cNvSpPr>
              <a:spLocks noChangeArrowheads="1"/>
            </p:cNvSpPr>
            <p:nvPr/>
          </p:nvSpPr>
          <p:spPr bwMode="auto">
            <a:xfrm>
              <a:off x="5795741" y="4951771"/>
              <a:ext cx="261965" cy="1440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" name="Rectangle 394"/>
            <p:cNvSpPr>
              <a:spLocks noChangeArrowheads="1"/>
            </p:cNvSpPr>
            <p:nvPr/>
          </p:nvSpPr>
          <p:spPr bwMode="auto">
            <a:xfrm>
              <a:off x="5795741" y="4904229"/>
              <a:ext cx="261965" cy="1440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6" name="Rectangle 395"/>
            <p:cNvSpPr>
              <a:spLocks noChangeArrowheads="1"/>
            </p:cNvSpPr>
            <p:nvPr/>
          </p:nvSpPr>
          <p:spPr bwMode="auto">
            <a:xfrm>
              <a:off x="5795741" y="4928721"/>
              <a:ext cx="261965" cy="1296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7" name="Rectangle 396"/>
            <p:cNvSpPr>
              <a:spLocks noChangeArrowheads="1"/>
            </p:cNvSpPr>
            <p:nvPr/>
          </p:nvSpPr>
          <p:spPr bwMode="auto">
            <a:xfrm>
              <a:off x="10205247" y="5190915"/>
              <a:ext cx="12344" cy="127639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8" name="Rectangle 397"/>
            <p:cNvSpPr>
              <a:spLocks noChangeArrowheads="1"/>
            </p:cNvSpPr>
            <p:nvPr/>
          </p:nvSpPr>
          <p:spPr bwMode="auto">
            <a:xfrm>
              <a:off x="10212104" y="5293199"/>
              <a:ext cx="86408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9" name="Rectangle 398"/>
            <p:cNvSpPr>
              <a:spLocks noChangeArrowheads="1"/>
            </p:cNvSpPr>
            <p:nvPr/>
          </p:nvSpPr>
          <p:spPr bwMode="auto">
            <a:xfrm>
              <a:off x="10288911" y="5190915"/>
              <a:ext cx="13715" cy="127639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0" name="Rectangle 399"/>
            <p:cNvSpPr>
              <a:spLocks noChangeArrowheads="1"/>
            </p:cNvSpPr>
            <p:nvPr/>
          </p:nvSpPr>
          <p:spPr bwMode="auto">
            <a:xfrm>
              <a:off x="9858247" y="4682373"/>
              <a:ext cx="16459" cy="11467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1" name="Rectangle 400"/>
            <p:cNvSpPr>
              <a:spLocks noChangeArrowheads="1"/>
            </p:cNvSpPr>
            <p:nvPr/>
          </p:nvSpPr>
          <p:spPr bwMode="auto">
            <a:xfrm>
              <a:off x="5681904" y="4958974"/>
              <a:ext cx="375802" cy="138300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2" name="Rectangle 401"/>
            <p:cNvSpPr>
              <a:spLocks noChangeArrowheads="1"/>
            </p:cNvSpPr>
            <p:nvPr/>
          </p:nvSpPr>
          <p:spPr bwMode="auto">
            <a:xfrm>
              <a:off x="5814943" y="4846604"/>
              <a:ext cx="223561" cy="40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3" name="Rectangle 402"/>
            <p:cNvSpPr>
              <a:spLocks noChangeArrowheads="1"/>
            </p:cNvSpPr>
            <p:nvPr/>
          </p:nvSpPr>
          <p:spPr bwMode="auto">
            <a:xfrm>
              <a:off x="5947983" y="4764488"/>
              <a:ext cx="74063" cy="8211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4" name="Rectangle 403"/>
            <p:cNvSpPr>
              <a:spLocks noChangeArrowheads="1"/>
            </p:cNvSpPr>
            <p:nvPr/>
          </p:nvSpPr>
          <p:spPr bwMode="auto">
            <a:xfrm>
              <a:off x="11216073" y="6225287"/>
              <a:ext cx="983396" cy="172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5" name="Rectangle 404"/>
            <p:cNvSpPr>
              <a:spLocks noChangeArrowheads="1"/>
            </p:cNvSpPr>
            <p:nvPr/>
          </p:nvSpPr>
          <p:spPr bwMode="auto">
            <a:xfrm>
              <a:off x="11216073" y="6262744"/>
              <a:ext cx="983396" cy="172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6" name="Rectangle 405"/>
            <p:cNvSpPr>
              <a:spLocks noChangeArrowheads="1"/>
            </p:cNvSpPr>
            <p:nvPr/>
          </p:nvSpPr>
          <p:spPr bwMode="auto">
            <a:xfrm>
              <a:off x="11216073" y="6297319"/>
              <a:ext cx="983396" cy="201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7" name="Rectangle 406"/>
            <p:cNvSpPr>
              <a:spLocks noChangeArrowheads="1"/>
            </p:cNvSpPr>
            <p:nvPr/>
          </p:nvSpPr>
          <p:spPr bwMode="auto">
            <a:xfrm>
              <a:off x="11246247" y="6212321"/>
              <a:ext cx="106980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8" name="Rectangle 407"/>
            <p:cNvSpPr>
              <a:spLocks noChangeArrowheads="1"/>
            </p:cNvSpPr>
            <p:nvPr/>
          </p:nvSpPr>
          <p:spPr bwMode="auto">
            <a:xfrm>
              <a:off x="12059571" y="6212321"/>
              <a:ext cx="109723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9" name="Rectangle 408"/>
            <p:cNvSpPr>
              <a:spLocks noChangeArrowheads="1"/>
            </p:cNvSpPr>
            <p:nvPr/>
          </p:nvSpPr>
          <p:spPr bwMode="auto">
            <a:xfrm>
              <a:off x="11855212" y="6212321"/>
              <a:ext cx="109723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0" name="Rectangle 409"/>
            <p:cNvSpPr>
              <a:spLocks noChangeArrowheads="1"/>
            </p:cNvSpPr>
            <p:nvPr/>
          </p:nvSpPr>
          <p:spPr bwMode="auto">
            <a:xfrm>
              <a:off x="11450608" y="6212321"/>
              <a:ext cx="106980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1" name="Rectangle 410"/>
            <p:cNvSpPr>
              <a:spLocks noChangeArrowheads="1"/>
            </p:cNvSpPr>
            <p:nvPr/>
          </p:nvSpPr>
          <p:spPr bwMode="auto">
            <a:xfrm>
              <a:off x="11653595" y="6212321"/>
              <a:ext cx="106980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2" name="Freeform 411"/>
            <p:cNvSpPr/>
            <p:nvPr/>
          </p:nvSpPr>
          <p:spPr bwMode="auto">
            <a:xfrm>
              <a:off x="5230666" y="3637917"/>
              <a:ext cx="49376" cy="416342"/>
            </a:xfrm>
            <a:custGeom>
              <a:avLst/>
              <a:gdLst>
                <a:gd name="T0" fmla="*/ 19 w 36"/>
                <a:gd name="T1" fmla="*/ 289 h 289"/>
                <a:gd name="T2" fmla="*/ 0 w 36"/>
                <a:gd name="T3" fmla="*/ 270 h 289"/>
                <a:gd name="T4" fmla="*/ 19 w 36"/>
                <a:gd name="T5" fmla="*/ 0 h 289"/>
                <a:gd name="T6" fmla="*/ 36 w 36"/>
                <a:gd name="T7" fmla="*/ 270 h 289"/>
                <a:gd name="T8" fmla="*/ 19 w 36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9">
                  <a:moveTo>
                    <a:pt x="19" y="289"/>
                  </a:moveTo>
                  <a:lnTo>
                    <a:pt x="0" y="270"/>
                  </a:lnTo>
                  <a:lnTo>
                    <a:pt x="19" y="0"/>
                  </a:lnTo>
                  <a:lnTo>
                    <a:pt x="36" y="270"/>
                  </a:lnTo>
                  <a:lnTo>
                    <a:pt x="19" y="2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3" name="Oval 412"/>
            <p:cNvSpPr>
              <a:spLocks noChangeArrowheads="1"/>
            </p:cNvSpPr>
            <p:nvPr/>
          </p:nvSpPr>
          <p:spPr bwMode="auto">
            <a:xfrm>
              <a:off x="5094884" y="3904433"/>
              <a:ext cx="325056" cy="31405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4" name="Oval 413"/>
            <p:cNvSpPr>
              <a:spLocks noChangeArrowheads="1"/>
            </p:cNvSpPr>
            <p:nvPr/>
          </p:nvSpPr>
          <p:spPr bwMode="auto">
            <a:xfrm>
              <a:off x="9618228" y="5362349"/>
              <a:ext cx="1219300" cy="11568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5" name="Freeform 414"/>
            <p:cNvSpPr/>
            <p:nvPr/>
          </p:nvSpPr>
          <p:spPr bwMode="auto">
            <a:xfrm>
              <a:off x="4495520" y="5283115"/>
              <a:ext cx="3465886" cy="535915"/>
            </a:xfrm>
            <a:custGeom>
              <a:avLst/>
              <a:gdLst>
                <a:gd name="T0" fmla="*/ 1069 w 1069"/>
                <a:gd name="T1" fmla="*/ 144 h 157"/>
                <a:gd name="T2" fmla="*/ 539 w 1069"/>
                <a:gd name="T3" fmla="*/ 0 h 157"/>
                <a:gd name="T4" fmla="*/ 0 w 1069"/>
                <a:gd name="T5" fmla="*/ 157 h 157"/>
                <a:gd name="T6" fmla="*/ 546 w 1069"/>
                <a:gd name="T7" fmla="*/ 54 h 157"/>
                <a:gd name="T8" fmla="*/ 1069 w 1069"/>
                <a:gd name="T9" fmla="*/ 14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57">
                  <a:moveTo>
                    <a:pt x="1069" y="144"/>
                  </a:moveTo>
                  <a:cubicBezTo>
                    <a:pt x="1005" y="61"/>
                    <a:pt x="792" y="0"/>
                    <a:pt x="539" y="0"/>
                  </a:cubicBezTo>
                  <a:cubicBezTo>
                    <a:pt x="272" y="0"/>
                    <a:pt x="50" y="67"/>
                    <a:pt x="0" y="157"/>
                  </a:cubicBezTo>
                  <a:cubicBezTo>
                    <a:pt x="105" y="96"/>
                    <a:pt x="310" y="54"/>
                    <a:pt x="546" y="54"/>
                  </a:cubicBezTo>
                  <a:cubicBezTo>
                    <a:pt x="766" y="54"/>
                    <a:pt x="959" y="90"/>
                    <a:pt x="1069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6" name="Freeform 415"/>
            <p:cNvSpPr/>
            <p:nvPr/>
          </p:nvSpPr>
          <p:spPr bwMode="auto">
            <a:xfrm>
              <a:off x="5370564" y="5746999"/>
              <a:ext cx="451237" cy="286685"/>
            </a:xfrm>
            <a:custGeom>
              <a:avLst/>
              <a:gdLst>
                <a:gd name="T0" fmla="*/ 139 w 139"/>
                <a:gd name="T1" fmla="*/ 77 h 84"/>
                <a:gd name="T2" fmla="*/ 70 w 139"/>
                <a:gd name="T3" fmla="*/ 0 h 84"/>
                <a:gd name="T4" fmla="*/ 0 w 139"/>
                <a:gd name="T5" fmla="*/ 84 h 84"/>
                <a:gd name="T6" fmla="*/ 71 w 139"/>
                <a:gd name="T7" fmla="*/ 29 h 84"/>
                <a:gd name="T8" fmla="*/ 139 w 139"/>
                <a:gd name="T9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4">
                  <a:moveTo>
                    <a:pt x="139" y="77"/>
                  </a:moveTo>
                  <a:cubicBezTo>
                    <a:pt x="131" y="33"/>
                    <a:pt x="103" y="0"/>
                    <a:pt x="70" y="0"/>
                  </a:cubicBezTo>
                  <a:cubicBezTo>
                    <a:pt x="35" y="0"/>
                    <a:pt x="6" y="36"/>
                    <a:pt x="0" y="84"/>
                  </a:cubicBezTo>
                  <a:cubicBezTo>
                    <a:pt x="13" y="51"/>
                    <a:pt x="40" y="29"/>
                    <a:pt x="71" y="29"/>
                  </a:cubicBezTo>
                  <a:cubicBezTo>
                    <a:pt x="99" y="29"/>
                    <a:pt x="124" y="48"/>
                    <a:pt x="139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7" name="Oval 416"/>
            <p:cNvSpPr>
              <a:spLocks noChangeArrowheads="1"/>
            </p:cNvSpPr>
            <p:nvPr/>
          </p:nvSpPr>
          <p:spPr bwMode="auto">
            <a:xfrm>
              <a:off x="11103608" y="5741235"/>
              <a:ext cx="106980" cy="10804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8" name="Rectangle 417"/>
            <p:cNvSpPr>
              <a:spLocks noChangeArrowheads="1"/>
            </p:cNvSpPr>
            <p:nvPr/>
          </p:nvSpPr>
          <p:spPr bwMode="auto">
            <a:xfrm>
              <a:off x="9112130" y="5651917"/>
              <a:ext cx="460837" cy="857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9" name="Rectangle 418"/>
            <p:cNvSpPr>
              <a:spLocks noChangeArrowheads="1"/>
            </p:cNvSpPr>
            <p:nvPr/>
          </p:nvSpPr>
          <p:spPr bwMode="auto">
            <a:xfrm>
              <a:off x="8213769" y="5651917"/>
              <a:ext cx="458095" cy="857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0" name="Oval 419"/>
            <p:cNvSpPr>
              <a:spLocks noChangeArrowheads="1"/>
            </p:cNvSpPr>
            <p:nvPr/>
          </p:nvSpPr>
          <p:spPr bwMode="auto">
            <a:xfrm>
              <a:off x="8865251" y="4273234"/>
              <a:ext cx="61720" cy="6771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1" name="Oval 420"/>
            <p:cNvSpPr>
              <a:spLocks noChangeArrowheads="1"/>
            </p:cNvSpPr>
            <p:nvPr/>
          </p:nvSpPr>
          <p:spPr bwMode="auto">
            <a:xfrm>
              <a:off x="8865251" y="5108799"/>
              <a:ext cx="61720" cy="69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2" name="Oval 421"/>
            <p:cNvSpPr>
              <a:spLocks noChangeArrowheads="1"/>
            </p:cNvSpPr>
            <p:nvPr/>
          </p:nvSpPr>
          <p:spPr bwMode="auto">
            <a:xfrm>
              <a:off x="8862509" y="5860808"/>
              <a:ext cx="64463" cy="6483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3" name="Rectangle 422"/>
            <p:cNvSpPr>
              <a:spLocks noChangeArrowheads="1"/>
            </p:cNvSpPr>
            <p:nvPr/>
          </p:nvSpPr>
          <p:spPr bwMode="auto">
            <a:xfrm>
              <a:off x="1602939" y="5303284"/>
              <a:ext cx="363459" cy="857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4" name="Rectangle 423"/>
            <p:cNvSpPr>
              <a:spLocks noChangeArrowheads="1"/>
            </p:cNvSpPr>
            <p:nvPr/>
          </p:nvSpPr>
          <p:spPr bwMode="auto">
            <a:xfrm>
              <a:off x="176536" y="4467719"/>
              <a:ext cx="408719" cy="209611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5" name="Freeform 424"/>
            <p:cNvSpPr>
              <a:spLocks noEditPoints="1"/>
            </p:cNvSpPr>
            <p:nvPr/>
          </p:nvSpPr>
          <p:spPr bwMode="auto">
            <a:xfrm>
              <a:off x="587999" y="3613426"/>
              <a:ext cx="1226158" cy="1960697"/>
            </a:xfrm>
            <a:custGeom>
              <a:avLst/>
              <a:gdLst>
                <a:gd name="T0" fmla="*/ 865 w 894"/>
                <a:gd name="T1" fmla="*/ 133 h 1361"/>
                <a:gd name="T2" fmla="*/ 319 w 894"/>
                <a:gd name="T3" fmla="*/ 121 h 1361"/>
                <a:gd name="T4" fmla="*/ 312 w 894"/>
                <a:gd name="T5" fmla="*/ 48 h 1361"/>
                <a:gd name="T6" fmla="*/ 293 w 894"/>
                <a:gd name="T7" fmla="*/ 0 h 1361"/>
                <a:gd name="T8" fmla="*/ 282 w 894"/>
                <a:gd name="T9" fmla="*/ 48 h 1361"/>
                <a:gd name="T10" fmla="*/ 260 w 894"/>
                <a:gd name="T11" fmla="*/ 121 h 1361"/>
                <a:gd name="T12" fmla="*/ 253 w 894"/>
                <a:gd name="T13" fmla="*/ 126 h 1361"/>
                <a:gd name="T14" fmla="*/ 90 w 894"/>
                <a:gd name="T15" fmla="*/ 121 h 1361"/>
                <a:gd name="T16" fmla="*/ 71 w 894"/>
                <a:gd name="T17" fmla="*/ 112 h 1361"/>
                <a:gd name="T18" fmla="*/ 69 w 894"/>
                <a:gd name="T19" fmla="*/ 121 h 1361"/>
                <a:gd name="T20" fmla="*/ 52 w 894"/>
                <a:gd name="T21" fmla="*/ 112 h 1361"/>
                <a:gd name="T22" fmla="*/ 48 w 894"/>
                <a:gd name="T23" fmla="*/ 121 h 1361"/>
                <a:gd name="T24" fmla="*/ 31 w 894"/>
                <a:gd name="T25" fmla="*/ 112 h 1361"/>
                <a:gd name="T26" fmla="*/ 29 w 894"/>
                <a:gd name="T27" fmla="*/ 121 h 1361"/>
                <a:gd name="T28" fmla="*/ 10 w 894"/>
                <a:gd name="T29" fmla="*/ 112 h 1361"/>
                <a:gd name="T30" fmla="*/ 0 w 894"/>
                <a:gd name="T31" fmla="*/ 124 h 1361"/>
                <a:gd name="T32" fmla="*/ 10 w 894"/>
                <a:gd name="T33" fmla="*/ 183 h 1361"/>
                <a:gd name="T34" fmla="*/ 29 w 894"/>
                <a:gd name="T35" fmla="*/ 200 h 1361"/>
                <a:gd name="T36" fmla="*/ 31 w 894"/>
                <a:gd name="T37" fmla="*/ 190 h 1361"/>
                <a:gd name="T38" fmla="*/ 48 w 894"/>
                <a:gd name="T39" fmla="*/ 200 h 1361"/>
                <a:gd name="T40" fmla="*/ 52 w 894"/>
                <a:gd name="T41" fmla="*/ 190 h 1361"/>
                <a:gd name="T42" fmla="*/ 69 w 894"/>
                <a:gd name="T43" fmla="*/ 200 h 1361"/>
                <a:gd name="T44" fmla="*/ 71 w 894"/>
                <a:gd name="T45" fmla="*/ 190 h 1361"/>
                <a:gd name="T46" fmla="*/ 90 w 894"/>
                <a:gd name="T47" fmla="*/ 200 h 1361"/>
                <a:gd name="T48" fmla="*/ 90 w 894"/>
                <a:gd name="T49" fmla="*/ 183 h 1361"/>
                <a:gd name="T50" fmla="*/ 253 w 894"/>
                <a:gd name="T51" fmla="*/ 188 h 1361"/>
                <a:gd name="T52" fmla="*/ 260 w 894"/>
                <a:gd name="T53" fmla="*/ 1361 h 1361"/>
                <a:gd name="T54" fmla="*/ 315 w 894"/>
                <a:gd name="T55" fmla="*/ 188 h 1361"/>
                <a:gd name="T56" fmla="*/ 319 w 894"/>
                <a:gd name="T57" fmla="*/ 181 h 1361"/>
                <a:gd name="T58" fmla="*/ 865 w 894"/>
                <a:gd name="T59" fmla="*/ 169 h 1361"/>
                <a:gd name="T60" fmla="*/ 894 w 894"/>
                <a:gd name="T61" fmla="*/ 138 h 1361"/>
                <a:gd name="T62" fmla="*/ 90 w 894"/>
                <a:gd name="T63" fmla="*/ 164 h 1361"/>
                <a:gd name="T64" fmla="*/ 253 w 894"/>
                <a:gd name="T65" fmla="*/ 145 h 1361"/>
                <a:gd name="T66" fmla="*/ 90 w 894"/>
                <a:gd name="T67" fmla="*/ 164 h 1361"/>
                <a:gd name="T68" fmla="*/ 277 w 894"/>
                <a:gd name="T69" fmla="*/ 1121 h 1361"/>
                <a:gd name="T70" fmla="*/ 282 w 894"/>
                <a:gd name="T71" fmla="*/ 202 h 1361"/>
                <a:gd name="T72" fmla="*/ 298 w 894"/>
                <a:gd name="T73" fmla="*/ 202 h 1361"/>
                <a:gd name="T74" fmla="*/ 865 w 894"/>
                <a:gd name="T75" fmla="*/ 162 h 1361"/>
                <a:gd name="T76" fmla="*/ 319 w 894"/>
                <a:gd name="T77" fmla="*/ 164 h 1361"/>
                <a:gd name="T78" fmla="*/ 865 w 894"/>
                <a:gd name="T79" fmla="*/ 145 h 1361"/>
                <a:gd name="T80" fmla="*/ 865 w 894"/>
                <a:gd name="T81" fmla="*/ 162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94" h="1361">
                  <a:moveTo>
                    <a:pt x="865" y="138"/>
                  </a:moveTo>
                  <a:lnTo>
                    <a:pt x="865" y="133"/>
                  </a:lnTo>
                  <a:lnTo>
                    <a:pt x="319" y="126"/>
                  </a:lnTo>
                  <a:lnTo>
                    <a:pt x="319" y="121"/>
                  </a:lnTo>
                  <a:lnTo>
                    <a:pt x="315" y="121"/>
                  </a:lnTo>
                  <a:lnTo>
                    <a:pt x="312" y="48"/>
                  </a:lnTo>
                  <a:lnTo>
                    <a:pt x="293" y="48"/>
                  </a:lnTo>
                  <a:lnTo>
                    <a:pt x="293" y="0"/>
                  </a:lnTo>
                  <a:lnTo>
                    <a:pt x="282" y="0"/>
                  </a:lnTo>
                  <a:lnTo>
                    <a:pt x="282" y="48"/>
                  </a:lnTo>
                  <a:lnTo>
                    <a:pt x="260" y="48"/>
                  </a:lnTo>
                  <a:lnTo>
                    <a:pt x="260" y="121"/>
                  </a:lnTo>
                  <a:lnTo>
                    <a:pt x="253" y="121"/>
                  </a:lnTo>
                  <a:lnTo>
                    <a:pt x="253" y="126"/>
                  </a:lnTo>
                  <a:lnTo>
                    <a:pt x="90" y="124"/>
                  </a:lnTo>
                  <a:lnTo>
                    <a:pt x="90" y="121"/>
                  </a:lnTo>
                  <a:lnTo>
                    <a:pt x="90" y="112"/>
                  </a:lnTo>
                  <a:lnTo>
                    <a:pt x="71" y="112"/>
                  </a:lnTo>
                  <a:lnTo>
                    <a:pt x="71" y="121"/>
                  </a:lnTo>
                  <a:lnTo>
                    <a:pt x="69" y="121"/>
                  </a:lnTo>
                  <a:lnTo>
                    <a:pt x="69" y="112"/>
                  </a:lnTo>
                  <a:lnTo>
                    <a:pt x="52" y="112"/>
                  </a:lnTo>
                  <a:lnTo>
                    <a:pt x="52" y="121"/>
                  </a:lnTo>
                  <a:lnTo>
                    <a:pt x="48" y="121"/>
                  </a:lnTo>
                  <a:lnTo>
                    <a:pt x="48" y="112"/>
                  </a:lnTo>
                  <a:lnTo>
                    <a:pt x="31" y="112"/>
                  </a:lnTo>
                  <a:lnTo>
                    <a:pt x="31" y="121"/>
                  </a:lnTo>
                  <a:lnTo>
                    <a:pt x="29" y="121"/>
                  </a:lnTo>
                  <a:lnTo>
                    <a:pt x="29" y="112"/>
                  </a:lnTo>
                  <a:lnTo>
                    <a:pt x="10" y="112"/>
                  </a:lnTo>
                  <a:lnTo>
                    <a:pt x="10" y="124"/>
                  </a:lnTo>
                  <a:lnTo>
                    <a:pt x="0" y="124"/>
                  </a:lnTo>
                  <a:lnTo>
                    <a:pt x="0" y="183"/>
                  </a:lnTo>
                  <a:lnTo>
                    <a:pt x="10" y="183"/>
                  </a:lnTo>
                  <a:lnTo>
                    <a:pt x="10" y="200"/>
                  </a:lnTo>
                  <a:lnTo>
                    <a:pt x="29" y="200"/>
                  </a:lnTo>
                  <a:lnTo>
                    <a:pt x="29" y="190"/>
                  </a:lnTo>
                  <a:lnTo>
                    <a:pt x="31" y="190"/>
                  </a:lnTo>
                  <a:lnTo>
                    <a:pt x="31" y="200"/>
                  </a:lnTo>
                  <a:lnTo>
                    <a:pt x="48" y="200"/>
                  </a:lnTo>
                  <a:lnTo>
                    <a:pt x="48" y="190"/>
                  </a:lnTo>
                  <a:lnTo>
                    <a:pt x="52" y="190"/>
                  </a:lnTo>
                  <a:lnTo>
                    <a:pt x="52" y="200"/>
                  </a:lnTo>
                  <a:lnTo>
                    <a:pt x="69" y="200"/>
                  </a:lnTo>
                  <a:lnTo>
                    <a:pt x="69" y="190"/>
                  </a:lnTo>
                  <a:lnTo>
                    <a:pt x="71" y="190"/>
                  </a:lnTo>
                  <a:lnTo>
                    <a:pt x="71" y="200"/>
                  </a:lnTo>
                  <a:lnTo>
                    <a:pt x="90" y="200"/>
                  </a:lnTo>
                  <a:lnTo>
                    <a:pt x="90" y="190"/>
                  </a:lnTo>
                  <a:lnTo>
                    <a:pt x="90" y="183"/>
                  </a:lnTo>
                  <a:lnTo>
                    <a:pt x="253" y="181"/>
                  </a:lnTo>
                  <a:lnTo>
                    <a:pt x="253" y="188"/>
                  </a:lnTo>
                  <a:lnTo>
                    <a:pt x="260" y="188"/>
                  </a:lnTo>
                  <a:lnTo>
                    <a:pt x="260" y="1361"/>
                  </a:lnTo>
                  <a:lnTo>
                    <a:pt x="315" y="1361"/>
                  </a:lnTo>
                  <a:lnTo>
                    <a:pt x="315" y="188"/>
                  </a:lnTo>
                  <a:lnTo>
                    <a:pt x="319" y="188"/>
                  </a:lnTo>
                  <a:lnTo>
                    <a:pt x="319" y="181"/>
                  </a:lnTo>
                  <a:lnTo>
                    <a:pt x="865" y="173"/>
                  </a:lnTo>
                  <a:lnTo>
                    <a:pt x="865" y="169"/>
                  </a:lnTo>
                  <a:lnTo>
                    <a:pt x="894" y="169"/>
                  </a:lnTo>
                  <a:lnTo>
                    <a:pt x="894" y="138"/>
                  </a:lnTo>
                  <a:lnTo>
                    <a:pt x="865" y="138"/>
                  </a:lnTo>
                  <a:close/>
                  <a:moveTo>
                    <a:pt x="90" y="164"/>
                  </a:moveTo>
                  <a:lnTo>
                    <a:pt x="90" y="143"/>
                  </a:lnTo>
                  <a:lnTo>
                    <a:pt x="253" y="145"/>
                  </a:lnTo>
                  <a:lnTo>
                    <a:pt x="253" y="164"/>
                  </a:lnTo>
                  <a:lnTo>
                    <a:pt x="90" y="164"/>
                  </a:lnTo>
                  <a:close/>
                  <a:moveTo>
                    <a:pt x="298" y="1121"/>
                  </a:moveTo>
                  <a:lnTo>
                    <a:pt x="277" y="1121"/>
                  </a:lnTo>
                  <a:lnTo>
                    <a:pt x="277" y="202"/>
                  </a:lnTo>
                  <a:lnTo>
                    <a:pt x="282" y="202"/>
                  </a:lnTo>
                  <a:lnTo>
                    <a:pt x="293" y="202"/>
                  </a:lnTo>
                  <a:lnTo>
                    <a:pt x="298" y="202"/>
                  </a:lnTo>
                  <a:lnTo>
                    <a:pt x="298" y="1121"/>
                  </a:lnTo>
                  <a:close/>
                  <a:moveTo>
                    <a:pt x="865" y="162"/>
                  </a:moveTo>
                  <a:lnTo>
                    <a:pt x="865" y="162"/>
                  </a:lnTo>
                  <a:lnTo>
                    <a:pt x="319" y="164"/>
                  </a:lnTo>
                  <a:lnTo>
                    <a:pt x="319" y="145"/>
                  </a:lnTo>
                  <a:lnTo>
                    <a:pt x="865" y="145"/>
                  </a:lnTo>
                  <a:lnTo>
                    <a:pt x="865" y="145"/>
                  </a:lnTo>
                  <a:lnTo>
                    <a:pt x="865" y="1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" name="Freeform 425"/>
            <p:cNvSpPr/>
            <p:nvPr/>
          </p:nvSpPr>
          <p:spPr bwMode="auto">
            <a:xfrm>
              <a:off x="11650852" y="5275912"/>
              <a:ext cx="135782" cy="1277839"/>
            </a:xfrm>
            <a:custGeom>
              <a:avLst/>
              <a:gdLst>
                <a:gd name="T0" fmla="*/ 99 w 99"/>
                <a:gd name="T1" fmla="*/ 887 h 887"/>
                <a:gd name="T2" fmla="*/ 0 w 99"/>
                <a:gd name="T3" fmla="*/ 887 h 887"/>
                <a:gd name="T4" fmla="*/ 40 w 99"/>
                <a:gd name="T5" fmla="*/ 0 h 887"/>
                <a:gd name="T6" fmla="*/ 59 w 99"/>
                <a:gd name="T7" fmla="*/ 0 h 887"/>
                <a:gd name="T8" fmla="*/ 99 w 99"/>
                <a:gd name="T9" fmla="*/ 887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887">
                  <a:moveTo>
                    <a:pt x="99" y="887"/>
                  </a:moveTo>
                  <a:lnTo>
                    <a:pt x="0" y="887"/>
                  </a:lnTo>
                  <a:lnTo>
                    <a:pt x="40" y="0"/>
                  </a:lnTo>
                  <a:lnTo>
                    <a:pt x="59" y="0"/>
                  </a:lnTo>
                  <a:lnTo>
                    <a:pt x="99" y="8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7" name="Freeform 426"/>
            <p:cNvSpPr/>
            <p:nvPr/>
          </p:nvSpPr>
          <p:spPr bwMode="auto">
            <a:xfrm>
              <a:off x="11683769" y="4866775"/>
              <a:ext cx="74063" cy="393292"/>
            </a:xfrm>
            <a:custGeom>
              <a:avLst/>
              <a:gdLst>
                <a:gd name="T0" fmla="*/ 15 w 23"/>
                <a:gd name="T1" fmla="*/ 114 h 115"/>
                <a:gd name="T2" fmla="*/ 23 w 23"/>
                <a:gd name="T3" fmla="*/ 85 h 115"/>
                <a:gd name="T4" fmla="*/ 14 w 23"/>
                <a:gd name="T5" fmla="*/ 0 h 115"/>
                <a:gd name="T6" fmla="*/ 11 w 23"/>
                <a:gd name="T7" fmla="*/ 0 h 115"/>
                <a:gd name="T8" fmla="*/ 0 w 23"/>
                <a:gd name="T9" fmla="*/ 85 h 115"/>
                <a:gd name="T10" fmla="*/ 7 w 23"/>
                <a:gd name="T11" fmla="*/ 115 h 115"/>
                <a:gd name="T12" fmla="*/ 12 w 23"/>
                <a:gd name="T13" fmla="*/ 112 h 115"/>
                <a:gd name="T14" fmla="*/ 15 w 23"/>
                <a:gd name="T15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15">
                  <a:moveTo>
                    <a:pt x="15" y="114"/>
                  </a:moveTo>
                  <a:cubicBezTo>
                    <a:pt x="17" y="108"/>
                    <a:pt x="22" y="91"/>
                    <a:pt x="23" y="85"/>
                  </a:cubicBezTo>
                  <a:cubicBezTo>
                    <a:pt x="23" y="85"/>
                    <a:pt x="17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0" y="85"/>
                    <a:pt x="0" y="85"/>
                  </a:cubicBezTo>
                  <a:cubicBezTo>
                    <a:pt x="0" y="92"/>
                    <a:pt x="5" y="109"/>
                    <a:pt x="7" y="115"/>
                  </a:cubicBezTo>
                  <a:cubicBezTo>
                    <a:pt x="10" y="113"/>
                    <a:pt x="9" y="112"/>
                    <a:pt x="12" y="112"/>
                  </a:cubicBezTo>
                  <a:cubicBezTo>
                    <a:pt x="14" y="112"/>
                    <a:pt x="13" y="113"/>
                    <a:pt x="15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8" name="Freeform 427"/>
            <p:cNvSpPr/>
            <p:nvPr/>
          </p:nvSpPr>
          <p:spPr bwMode="auto">
            <a:xfrm>
              <a:off x="11735892" y="5293201"/>
              <a:ext cx="316827" cy="256432"/>
            </a:xfrm>
            <a:custGeom>
              <a:avLst/>
              <a:gdLst>
                <a:gd name="T0" fmla="*/ 0 w 98"/>
                <a:gd name="T1" fmla="*/ 7 h 75"/>
                <a:gd name="T2" fmla="*/ 20 w 98"/>
                <a:gd name="T3" fmla="*/ 30 h 75"/>
                <a:gd name="T4" fmla="*/ 94 w 98"/>
                <a:gd name="T5" fmla="*/ 73 h 75"/>
                <a:gd name="T6" fmla="*/ 95 w 98"/>
                <a:gd name="T7" fmla="*/ 70 h 75"/>
                <a:gd name="T8" fmla="*/ 33 w 98"/>
                <a:gd name="T9" fmla="*/ 13 h 75"/>
                <a:gd name="T10" fmla="*/ 5 w 98"/>
                <a:gd name="T11" fmla="*/ 0 h 75"/>
                <a:gd name="T12" fmla="*/ 4 w 98"/>
                <a:gd name="T13" fmla="*/ 6 h 75"/>
                <a:gd name="T14" fmla="*/ 0 w 98"/>
                <a:gd name="T15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75">
                  <a:moveTo>
                    <a:pt x="0" y="7"/>
                  </a:moveTo>
                  <a:cubicBezTo>
                    <a:pt x="4" y="13"/>
                    <a:pt x="15" y="27"/>
                    <a:pt x="20" y="30"/>
                  </a:cubicBezTo>
                  <a:cubicBezTo>
                    <a:pt x="20" y="30"/>
                    <a:pt x="92" y="75"/>
                    <a:pt x="94" y="73"/>
                  </a:cubicBezTo>
                  <a:cubicBezTo>
                    <a:pt x="95" y="70"/>
                    <a:pt x="95" y="70"/>
                    <a:pt x="95" y="70"/>
                  </a:cubicBezTo>
                  <a:cubicBezTo>
                    <a:pt x="98" y="68"/>
                    <a:pt x="33" y="13"/>
                    <a:pt x="33" y="13"/>
                  </a:cubicBezTo>
                  <a:cubicBezTo>
                    <a:pt x="28" y="8"/>
                    <a:pt x="11" y="2"/>
                    <a:pt x="5" y="0"/>
                  </a:cubicBezTo>
                  <a:cubicBezTo>
                    <a:pt x="5" y="3"/>
                    <a:pt x="6" y="4"/>
                    <a:pt x="4" y="6"/>
                  </a:cubicBezTo>
                  <a:cubicBezTo>
                    <a:pt x="3" y="8"/>
                    <a:pt x="3" y="6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9" name="Freeform 428"/>
            <p:cNvSpPr/>
            <p:nvPr/>
          </p:nvSpPr>
          <p:spPr bwMode="auto">
            <a:xfrm>
              <a:off x="11372441" y="5290317"/>
              <a:ext cx="337399" cy="218975"/>
            </a:xfrm>
            <a:custGeom>
              <a:avLst/>
              <a:gdLst>
                <a:gd name="T0" fmla="*/ 99 w 104"/>
                <a:gd name="T1" fmla="*/ 0 h 64"/>
                <a:gd name="T2" fmla="*/ 70 w 104"/>
                <a:gd name="T3" fmla="*/ 9 h 64"/>
                <a:gd name="T4" fmla="*/ 1 w 104"/>
                <a:gd name="T5" fmla="*/ 59 h 64"/>
                <a:gd name="T6" fmla="*/ 3 w 104"/>
                <a:gd name="T7" fmla="*/ 61 h 64"/>
                <a:gd name="T8" fmla="*/ 81 w 104"/>
                <a:gd name="T9" fmla="*/ 28 h 64"/>
                <a:gd name="T10" fmla="*/ 104 w 104"/>
                <a:gd name="T11" fmla="*/ 7 h 64"/>
                <a:gd name="T12" fmla="*/ 99 w 104"/>
                <a:gd name="T13" fmla="*/ 4 h 64"/>
                <a:gd name="T14" fmla="*/ 99 w 10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64">
                  <a:moveTo>
                    <a:pt x="99" y="0"/>
                  </a:moveTo>
                  <a:cubicBezTo>
                    <a:pt x="93" y="1"/>
                    <a:pt x="76" y="5"/>
                    <a:pt x="70" y="9"/>
                  </a:cubicBezTo>
                  <a:cubicBezTo>
                    <a:pt x="70" y="9"/>
                    <a:pt x="0" y="56"/>
                    <a:pt x="1" y="59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4" y="64"/>
                    <a:pt x="81" y="28"/>
                    <a:pt x="81" y="28"/>
                  </a:cubicBezTo>
                  <a:cubicBezTo>
                    <a:pt x="87" y="25"/>
                    <a:pt x="99" y="12"/>
                    <a:pt x="104" y="7"/>
                  </a:cubicBezTo>
                  <a:cubicBezTo>
                    <a:pt x="101" y="6"/>
                    <a:pt x="100" y="7"/>
                    <a:pt x="99" y="4"/>
                  </a:cubicBezTo>
                  <a:cubicBezTo>
                    <a:pt x="98" y="2"/>
                    <a:pt x="99" y="3"/>
                    <a:pt x="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0" name="Freeform 429"/>
            <p:cNvSpPr/>
            <p:nvPr/>
          </p:nvSpPr>
          <p:spPr bwMode="auto">
            <a:xfrm>
              <a:off x="11660462" y="5235571"/>
              <a:ext cx="120696" cy="126775"/>
            </a:xfrm>
            <a:custGeom>
              <a:avLst/>
              <a:gdLst>
                <a:gd name="T0" fmla="*/ 37 w 37"/>
                <a:gd name="T1" fmla="*/ 19 h 37"/>
                <a:gd name="T2" fmla="*/ 19 w 37"/>
                <a:gd name="T3" fmla="*/ 0 h 37"/>
                <a:gd name="T4" fmla="*/ 0 w 37"/>
                <a:gd name="T5" fmla="*/ 18 h 37"/>
                <a:gd name="T6" fmla="*/ 18 w 37"/>
                <a:gd name="T7" fmla="*/ 37 h 37"/>
                <a:gd name="T8" fmla="*/ 37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37" y="19"/>
                  </a:moveTo>
                  <a:cubicBezTo>
                    <a:pt x="37" y="9"/>
                    <a:pt x="2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8"/>
                    <a:pt x="8" y="37"/>
                    <a:pt x="18" y="37"/>
                  </a:cubicBezTo>
                  <a:cubicBezTo>
                    <a:pt x="28" y="37"/>
                    <a:pt x="37" y="29"/>
                    <a:pt x="37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80"/>
          <p:cNvGrpSpPr/>
          <p:nvPr/>
        </p:nvGrpSpPr>
        <p:grpSpPr>
          <a:xfrm>
            <a:off x="1586066" y="1529079"/>
            <a:ext cx="1015735" cy="5357099"/>
            <a:chOff x="7320910" y="1298589"/>
            <a:chExt cx="1016000" cy="5358494"/>
          </a:xfrm>
          <a:solidFill>
            <a:schemeClr val="accent4"/>
          </a:solidFill>
        </p:grpSpPr>
        <p:sp>
          <p:nvSpPr>
            <p:cNvPr id="282" name="Freeform 22"/>
            <p:cNvSpPr/>
            <p:nvPr/>
          </p:nvSpPr>
          <p:spPr bwMode="auto">
            <a:xfrm>
              <a:off x="7723184" y="1298589"/>
              <a:ext cx="14183" cy="554416"/>
            </a:xfrm>
            <a:custGeom>
              <a:avLst/>
              <a:gdLst>
                <a:gd name="T0" fmla="*/ 11 w 11"/>
                <a:gd name="T1" fmla="*/ 430 h 430"/>
                <a:gd name="T2" fmla="*/ 0 w 11"/>
                <a:gd name="T3" fmla="*/ 0 h 430"/>
                <a:gd name="T4" fmla="*/ 0 w 11"/>
                <a:gd name="T5" fmla="*/ 430 h 430"/>
                <a:gd name="T6" fmla="*/ 11 w 11"/>
                <a:gd name="T7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30">
                  <a:moveTo>
                    <a:pt x="11" y="430"/>
                  </a:moveTo>
                  <a:lnTo>
                    <a:pt x="0" y="0"/>
                  </a:lnTo>
                  <a:lnTo>
                    <a:pt x="0" y="430"/>
                  </a:lnTo>
                  <a:lnTo>
                    <a:pt x="11" y="4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3" name="Freeform 21"/>
            <p:cNvSpPr/>
            <p:nvPr/>
          </p:nvSpPr>
          <p:spPr bwMode="auto">
            <a:xfrm>
              <a:off x="7723184" y="1298589"/>
              <a:ext cx="14183" cy="554416"/>
            </a:xfrm>
            <a:custGeom>
              <a:avLst/>
              <a:gdLst>
                <a:gd name="T0" fmla="*/ 0 w 11"/>
                <a:gd name="T1" fmla="*/ 430 h 430"/>
                <a:gd name="T2" fmla="*/ 11 w 11"/>
                <a:gd name="T3" fmla="*/ 0 h 430"/>
                <a:gd name="T4" fmla="*/ 11 w 11"/>
                <a:gd name="T5" fmla="*/ 430 h 430"/>
                <a:gd name="T6" fmla="*/ 0 w 11"/>
                <a:gd name="T7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30">
                  <a:moveTo>
                    <a:pt x="0" y="430"/>
                  </a:moveTo>
                  <a:lnTo>
                    <a:pt x="11" y="0"/>
                  </a:lnTo>
                  <a:lnTo>
                    <a:pt x="11" y="430"/>
                  </a:lnTo>
                  <a:lnTo>
                    <a:pt x="0" y="4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4" name="Oval 5"/>
            <p:cNvSpPr>
              <a:spLocks noChangeArrowheads="1"/>
            </p:cNvSpPr>
            <p:nvPr/>
          </p:nvSpPr>
          <p:spPr bwMode="auto">
            <a:xfrm>
              <a:off x="7444687" y="3320273"/>
              <a:ext cx="571178" cy="5608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5" name="Oval 6"/>
            <p:cNvSpPr>
              <a:spLocks noChangeArrowheads="1"/>
            </p:cNvSpPr>
            <p:nvPr/>
          </p:nvSpPr>
          <p:spPr bwMode="auto">
            <a:xfrm>
              <a:off x="7416321" y="5433500"/>
              <a:ext cx="627909" cy="61888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6" name="Oval 7"/>
            <p:cNvSpPr>
              <a:spLocks noChangeArrowheads="1"/>
            </p:cNvSpPr>
            <p:nvPr/>
          </p:nvSpPr>
          <p:spPr bwMode="auto">
            <a:xfrm>
              <a:off x="7635509" y="3995887"/>
              <a:ext cx="189533" cy="19340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7" name="Oval 8"/>
            <p:cNvSpPr>
              <a:spLocks noChangeArrowheads="1"/>
            </p:cNvSpPr>
            <p:nvPr/>
          </p:nvSpPr>
          <p:spPr bwMode="auto">
            <a:xfrm>
              <a:off x="7635509" y="4275673"/>
              <a:ext cx="189533" cy="19469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8" name="Oval 9"/>
            <p:cNvSpPr>
              <a:spLocks noChangeArrowheads="1"/>
            </p:cNvSpPr>
            <p:nvPr/>
          </p:nvSpPr>
          <p:spPr bwMode="auto">
            <a:xfrm>
              <a:off x="7635509" y="4564485"/>
              <a:ext cx="189533" cy="19340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9" name="Oval 10"/>
            <p:cNvSpPr>
              <a:spLocks noChangeArrowheads="1"/>
            </p:cNvSpPr>
            <p:nvPr/>
          </p:nvSpPr>
          <p:spPr bwMode="auto">
            <a:xfrm>
              <a:off x="7635509" y="4844272"/>
              <a:ext cx="189533" cy="19469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0" name="Oval 11"/>
            <p:cNvSpPr>
              <a:spLocks noChangeArrowheads="1"/>
            </p:cNvSpPr>
            <p:nvPr/>
          </p:nvSpPr>
          <p:spPr bwMode="auto">
            <a:xfrm>
              <a:off x="7635509" y="5125348"/>
              <a:ext cx="189533" cy="19340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1" name="Oval 12"/>
            <p:cNvSpPr>
              <a:spLocks noChangeArrowheads="1"/>
            </p:cNvSpPr>
            <p:nvPr/>
          </p:nvSpPr>
          <p:spPr bwMode="auto">
            <a:xfrm>
              <a:off x="7627773" y="2643370"/>
              <a:ext cx="205005" cy="20113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2" name="Freeform 13"/>
            <p:cNvSpPr/>
            <p:nvPr/>
          </p:nvSpPr>
          <p:spPr bwMode="auto">
            <a:xfrm>
              <a:off x="7657428" y="3190050"/>
              <a:ext cx="145696" cy="150853"/>
            </a:xfrm>
            <a:custGeom>
              <a:avLst/>
              <a:gdLst>
                <a:gd name="T0" fmla="*/ 0 w 20"/>
                <a:gd name="T1" fmla="*/ 20 h 21"/>
                <a:gd name="T2" fmla="*/ 3 w 20"/>
                <a:gd name="T3" fmla="*/ 0 h 21"/>
                <a:gd name="T4" fmla="*/ 17 w 20"/>
                <a:gd name="T5" fmla="*/ 0 h 21"/>
                <a:gd name="T6" fmla="*/ 20 w 20"/>
                <a:gd name="T7" fmla="*/ 20 h 21"/>
                <a:gd name="T8" fmla="*/ 0 w 20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0" y="2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9" y="20"/>
                    <a:pt x="20" y="20"/>
                  </a:cubicBezTo>
                  <a:cubicBezTo>
                    <a:pt x="20" y="21"/>
                    <a:pt x="0" y="20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3" name="Oval 14"/>
            <p:cNvSpPr>
              <a:spLocks noChangeArrowheads="1"/>
            </p:cNvSpPr>
            <p:nvPr/>
          </p:nvSpPr>
          <p:spPr bwMode="auto">
            <a:xfrm>
              <a:off x="7657428" y="3139765"/>
              <a:ext cx="145696" cy="5802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4" name="Oval 15"/>
            <p:cNvSpPr>
              <a:spLocks noChangeArrowheads="1"/>
            </p:cNvSpPr>
            <p:nvPr/>
          </p:nvSpPr>
          <p:spPr bwMode="auto">
            <a:xfrm>
              <a:off x="7657428" y="2615005"/>
              <a:ext cx="145696" cy="5802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5" name="Rectangle 16"/>
            <p:cNvSpPr>
              <a:spLocks noChangeArrowheads="1"/>
            </p:cNvSpPr>
            <p:nvPr/>
          </p:nvSpPr>
          <p:spPr bwMode="auto">
            <a:xfrm>
              <a:off x="7685793" y="2816141"/>
              <a:ext cx="88965" cy="34554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6" name="Rectangle 17"/>
            <p:cNvSpPr>
              <a:spLocks noChangeArrowheads="1"/>
            </p:cNvSpPr>
            <p:nvPr/>
          </p:nvSpPr>
          <p:spPr bwMode="auto">
            <a:xfrm>
              <a:off x="7707712" y="2269462"/>
              <a:ext cx="45127" cy="35199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7" name="Freeform 18"/>
            <p:cNvSpPr/>
            <p:nvPr/>
          </p:nvSpPr>
          <p:spPr bwMode="auto">
            <a:xfrm>
              <a:off x="7685793" y="2241096"/>
              <a:ext cx="88965" cy="36101"/>
            </a:xfrm>
            <a:custGeom>
              <a:avLst/>
              <a:gdLst>
                <a:gd name="T0" fmla="*/ 12 w 12"/>
                <a:gd name="T1" fmla="*/ 2 h 5"/>
                <a:gd name="T2" fmla="*/ 9 w 12"/>
                <a:gd name="T3" fmla="*/ 5 h 5"/>
                <a:gd name="T4" fmla="*/ 3 w 12"/>
                <a:gd name="T5" fmla="*/ 5 h 5"/>
                <a:gd name="T6" fmla="*/ 0 w 12"/>
                <a:gd name="T7" fmla="*/ 2 h 5"/>
                <a:gd name="T8" fmla="*/ 0 w 12"/>
                <a:gd name="T9" fmla="*/ 2 h 5"/>
                <a:gd name="T10" fmla="*/ 3 w 12"/>
                <a:gd name="T11" fmla="*/ 0 h 5"/>
                <a:gd name="T12" fmla="*/ 9 w 12"/>
                <a:gd name="T13" fmla="*/ 0 h 5"/>
                <a:gd name="T14" fmla="*/ 12 w 12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">
                  <a:moveTo>
                    <a:pt x="12" y="2"/>
                  </a:moveTo>
                  <a:cubicBezTo>
                    <a:pt x="12" y="3"/>
                    <a:pt x="11" y="5"/>
                    <a:pt x="9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8" name="Rectangle 19"/>
            <p:cNvSpPr>
              <a:spLocks noChangeArrowheads="1"/>
            </p:cNvSpPr>
            <p:nvPr/>
          </p:nvSpPr>
          <p:spPr bwMode="auto">
            <a:xfrm>
              <a:off x="7707712" y="1873634"/>
              <a:ext cx="45127" cy="35972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9" name="Freeform 20"/>
            <p:cNvSpPr/>
            <p:nvPr/>
          </p:nvSpPr>
          <p:spPr bwMode="auto">
            <a:xfrm>
              <a:off x="7701265" y="1853005"/>
              <a:ext cx="58021" cy="20629"/>
            </a:xfrm>
            <a:custGeom>
              <a:avLst/>
              <a:gdLst>
                <a:gd name="T0" fmla="*/ 8 w 8"/>
                <a:gd name="T1" fmla="*/ 2 h 3"/>
                <a:gd name="T2" fmla="*/ 6 w 8"/>
                <a:gd name="T3" fmla="*/ 3 h 3"/>
                <a:gd name="T4" fmla="*/ 2 w 8"/>
                <a:gd name="T5" fmla="*/ 3 h 3"/>
                <a:gd name="T6" fmla="*/ 0 w 8"/>
                <a:gd name="T7" fmla="*/ 2 h 3"/>
                <a:gd name="T8" fmla="*/ 0 w 8"/>
                <a:gd name="T9" fmla="*/ 2 h 3"/>
                <a:gd name="T10" fmla="*/ 2 w 8"/>
                <a:gd name="T11" fmla="*/ 0 h 3"/>
                <a:gd name="T12" fmla="*/ 6 w 8"/>
                <a:gd name="T13" fmla="*/ 0 h 3"/>
                <a:gd name="T14" fmla="*/ 8 w 8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3">
                  <a:moveTo>
                    <a:pt x="8" y="2"/>
                  </a:moveTo>
                  <a:cubicBezTo>
                    <a:pt x="8" y="3"/>
                    <a:pt x="8" y="3"/>
                    <a:pt x="6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0" name="Rectangle 23"/>
            <p:cNvSpPr>
              <a:spLocks noChangeArrowheads="1"/>
            </p:cNvSpPr>
            <p:nvPr/>
          </p:nvSpPr>
          <p:spPr bwMode="auto">
            <a:xfrm>
              <a:off x="7591671" y="3808933"/>
              <a:ext cx="94122" cy="171095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1" name="Rectangle 24"/>
            <p:cNvSpPr>
              <a:spLocks noChangeArrowheads="1"/>
            </p:cNvSpPr>
            <p:nvPr/>
          </p:nvSpPr>
          <p:spPr bwMode="auto">
            <a:xfrm>
              <a:off x="7774757" y="3808933"/>
              <a:ext cx="94122" cy="171095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2" name="Rectangle 25"/>
            <p:cNvSpPr>
              <a:spLocks noChangeArrowheads="1"/>
            </p:cNvSpPr>
            <p:nvPr/>
          </p:nvSpPr>
          <p:spPr bwMode="auto">
            <a:xfrm>
              <a:off x="7729631" y="6016281"/>
              <a:ext cx="117330" cy="63306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3" name="Freeform 26"/>
            <p:cNvSpPr/>
            <p:nvPr/>
          </p:nvSpPr>
          <p:spPr bwMode="auto">
            <a:xfrm>
              <a:off x="7832778" y="5973733"/>
              <a:ext cx="504132" cy="675614"/>
            </a:xfrm>
            <a:custGeom>
              <a:avLst/>
              <a:gdLst>
                <a:gd name="T0" fmla="*/ 0 w 391"/>
                <a:gd name="T1" fmla="*/ 33 h 524"/>
                <a:gd name="T2" fmla="*/ 306 w 391"/>
                <a:gd name="T3" fmla="*/ 524 h 524"/>
                <a:gd name="T4" fmla="*/ 391 w 391"/>
                <a:gd name="T5" fmla="*/ 524 h 524"/>
                <a:gd name="T6" fmla="*/ 57 w 391"/>
                <a:gd name="T7" fmla="*/ 0 h 524"/>
                <a:gd name="T8" fmla="*/ 0 w 391"/>
                <a:gd name="T9" fmla="*/ 33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524">
                  <a:moveTo>
                    <a:pt x="0" y="33"/>
                  </a:moveTo>
                  <a:lnTo>
                    <a:pt x="306" y="524"/>
                  </a:lnTo>
                  <a:lnTo>
                    <a:pt x="391" y="524"/>
                  </a:lnTo>
                  <a:lnTo>
                    <a:pt x="57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4" name="Freeform 27"/>
            <p:cNvSpPr/>
            <p:nvPr/>
          </p:nvSpPr>
          <p:spPr bwMode="auto">
            <a:xfrm>
              <a:off x="7444687" y="6009835"/>
              <a:ext cx="234660" cy="639512"/>
            </a:xfrm>
            <a:custGeom>
              <a:avLst/>
              <a:gdLst>
                <a:gd name="T0" fmla="*/ 114 w 182"/>
                <a:gd name="T1" fmla="*/ 0 h 496"/>
                <a:gd name="T2" fmla="*/ 0 w 182"/>
                <a:gd name="T3" fmla="*/ 496 h 496"/>
                <a:gd name="T4" fmla="*/ 74 w 182"/>
                <a:gd name="T5" fmla="*/ 496 h 496"/>
                <a:gd name="T6" fmla="*/ 182 w 182"/>
                <a:gd name="T7" fmla="*/ 16 h 496"/>
                <a:gd name="T8" fmla="*/ 114 w 182"/>
                <a:gd name="T9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496">
                  <a:moveTo>
                    <a:pt x="114" y="0"/>
                  </a:moveTo>
                  <a:lnTo>
                    <a:pt x="0" y="496"/>
                  </a:lnTo>
                  <a:lnTo>
                    <a:pt x="74" y="496"/>
                  </a:lnTo>
                  <a:lnTo>
                    <a:pt x="182" y="16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5" name="Freeform 28"/>
            <p:cNvSpPr/>
            <p:nvPr/>
          </p:nvSpPr>
          <p:spPr bwMode="auto">
            <a:xfrm>
              <a:off x="7320910" y="6002099"/>
              <a:ext cx="328782" cy="654984"/>
            </a:xfrm>
            <a:custGeom>
              <a:avLst/>
              <a:gdLst>
                <a:gd name="T0" fmla="*/ 187 w 255"/>
                <a:gd name="T1" fmla="*/ 0 h 508"/>
                <a:gd name="T2" fmla="*/ 0 w 255"/>
                <a:gd name="T3" fmla="*/ 502 h 508"/>
                <a:gd name="T4" fmla="*/ 74 w 255"/>
                <a:gd name="T5" fmla="*/ 508 h 508"/>
                <a:gd name="T6" fmla="*/ 255 w 255"/>
                <a:gd name="T7" fmla="*/ 17 h 508"/>
                <a:gd name="T8" fmla="*/ 187 w 255"/>
                <a:gd name="T9" fmla="*/ 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508">
                  <a:moveTo>
                    <a:pt x="187" y="0"/>
                  </a:moveTo>
                  <a:lnTo>
                    <a:pt x="0" y="502"/>
                  </a:lnTo>
                  <a:lnTo>
                    <a:pt x="74" y="508"/>
                  </a:lnTo>
                  <a:lnTo>
                    <a:pt x="255" y="17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6" name="Oval 29"/>
            <p:cNvSpPr>
              <a:spLocks noChangeArrowheads="1"/>
            </p:cNvSpPr>
            <p:nvPr/>
          </p:nvSpPr>
          <p:spPr bwMode="auto">
            <a:xfrm>
              <a:off x="7422768" y="6297357"/>
              <a:ext cx="117330" cy="78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7" name="Oval 30"/>
            <p:cNvSpPr>
              <a:spLocks noChangeArrowheads="1"/>
            </p:cNvSpPr>
            <p:nvPr/>
          </p:nvSpPr>
          <p:spPr bwMode="auto">
            <a:xfrm>
              <a:off x="7532362" y="6261255"/>
              <a:ext cx="109594" cy="78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8" name="Oval 31"/>
            <p:cNvSpPr>
              <a:spLocks noChangeArrowheads="1"/>
            </p:cNvSpPr>
            <p:nvPr/>
          </p:nvSpPr>
          <p:spPr bwMode="auto">
            <a:xfrm>
              <a:off x="8000392" y="6267703"/>
              <a:ext cx="146985" cy="10185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9" name="Freeform 32"/>
            <p:cNvSpPr/>
            <p:nvPr/>
          </p:nvSpPr>
          <p:spPr bwMode="auto">
            <a:xfrm>
              <a:off x="7562017" y="6333458"/>
              <a:ext cx="190822" cy="315888"/>
            </a:xfrm>
            <a:custGeom>
              <a:avLst/>
              <a:gdLst>
                <a:gd name="T0" fmla="*/ 40 w 148"/>
                <a:gd name="T1" fmla="*/ 0 h 245"/>
                <a:gd name="T2" fmla="*/ 148 w 148"/>
                <a:gd name="T3" fmla="*/ 245 h 245"/>
                <a:gd name="T4" fmla="*/ 102 w 148"/>
                <a:gd name="T5" fmla="*/ 245 h 245"/>
                <a:gd name="T6" fmla="*/ 0 w 148"/>
                <a:gd name="T7" fmla="*/ 11 h 245"/>
                <a:gd name="T8" fmla="*/ 40 w 148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45">
                  <a:moveTo>
                    <a:pt x="40" y="0"/>
                  </a:moveTo>
                  <a:lnTo>
                    <a:pt x="148" y="245"/>
                  </a:lnTo>
                  <a:lnTo>
                    <a:pt x="102" y="245"/>
                  </a:lnTo>
                  <a:lnTo>
                    <a:pt x="0" y="11"/>
                  </a:ln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0" name="Freeform 33"/>
            <p:cNvSpPr/>
            <p:nvPr/>
          </p:nvSpPr>
          <p:spPr bwMode="auto">
            <a:xfrm>
              <a:off x="7671610" y="6333458"/>
              <a:ext cx="380355" cy="315888"/>
            </a:xfrm>
            <a:custGeom>
              <a:avLst/>
              <a:gdLst>
                <a:gd name="T0" fmla="*/ 261 w 295"/>
                <a:gd name="T1" fmla="*/ 0 h 245"/>
                <a:gd name="T2" fmla="*/ 0 w 295"/>
                <a:gd name="T3" fmla="*/ 245 h 245"/>
                <a:gd name="T4" fmla="*/ 45 w 295"/>
                <a:gd name="T5" fmla="*/ 245 h 245"/>
                <a:gd name="T6" fmla="*/ 295 w 295"/>
                <a:gd name="T7" fmla="*/ 11 h 245"/>
                <a:gd name="T8" fmla="*/ 261 w 295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245">
                  <a:moveTo>
                    <a:pt x="261" y="0"/>
                  </a:moveTo>
                  <a:lnTo>
                    <a:pt x="0" y="245"/>
                  </a:lnTo>
                  <a:lnTo>
                    <a:pt x="45" y="245"/>
                  </a:lnTo>
                  <a:lnTo>
                    <a:pt x="295" y="11"/>
                  </a:lnTo>
                  <a:lnTo>
                    <a:pt x="2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1" name="Rectangle 34"/>
            <p:cNvSpPr>
              <a:spLocks noChangeArrowheads="1"/>
            </p:cNvSpPr>
            <p:nvPr/>
          </p:nvSpPr>
          <p:spPr bwMode="auto">
            <a:xfrm>
              <a:off x="7737367" y="3585877"/>
              <a:ext cx="183086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2" name="Rectangle 35"/>
            <p:cNvSpPr>
              <a:spLocks noChangeArrowheads="1"/>
            </p:cNvSpPr>
            <p:nvPr/>
          </p:nvSpPr>
          <p:spPr bwMode="auto">
            <a:xfrm>
              <a:off x="7950107" y="3585877"/>
              <a:ext cx="36101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3" name="Rectangle 36"/>
            <p:cNvSpPr>
              <a:spLocks noChangeArrowheads="1"/>
            </p:cNvSpPr>
            <p:nvPr/>
          </p:nvSpPr>
          <p:spPr bwMode="auto">
            <a:xfrm>
              <a:off x="7752839" y="2723309"/>
              <a:ext cx="43838" cy="4254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4" name="Rectangle 37"/>
            <p:cNvSpPr>
              <a:spLocks noChangeArrowheads="1"/>
            </p:cNvSpPr>
            <p:nvPr/>
          </p:nvSpPr>
          <p:spPr bwMode="auto">
            <a:xfrm>
              <a:off x="7663874" y="3585877"/>
              <a:ext cx="43838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5" name="Rectangle 38"/>
            <p:cNvSpPr>
              <a:spLocks noChangeArrowheads="1"/>
            </p:cNvSpPr>
            <p:nvPr/>
          </p:nvSpPr>
          <p:spPr bwMode="auto">
            <a:xfrm>
              <a:off x="7569753" y="5742941"/>
              <a:ext cx="36101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6" name="Rectangle 39"/>
            <p:cNvSpPr>
              <a:spLocks noChangeArrowheads="1"/>
            </p:cNvSpPr>
            <p:nvPr/>
          </p:nvSpPr>
          <p:spPr bwMode="auto">
            <a:xfrm>
              <a:off x="7898534" y="5742941"/>
              <a:ext cx="36101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7" name="Rectangle 40"/>
            <p:cNvSpPr>
              <a:spLocks noChangeArrowheads="1"/>
            </p:cNvSpPr>
            <p:nvPr/>
          </p:nvSpPr>
          <p:spPr bwMode="auto">
            <a:xfrm>
              <a:off x="7978473" y="5742941"/>
              <a:ext cx="43838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8" name="Rectangle 41"/>
            <p:cNvSpPr>
              <a:spLocks noChangeArrowheads="1"/>
            </p:cNvSpPr>
            <p:nvPr/>
          </p:nvSpPr>
          <p:spPr bwMode="auto">
            <a:xfrm>
              <a:off x="7810859" y="5742941"/>
              <a:ext cx="36101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9" name="Rectangle 42"/>
            <p:cNvSpPr>
              <a:spLocks noChangeArrowheads="1"/>
            </p:cNvSpPr>
            <p:nvPr/>
          </p:nvSpPr>
          <p:spPr bwMode="auto">
            <a:xfrm>
              <a:off x="7554281" y="3585877"/>
              <a:ext cx="81229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0" name="Rectangle 43"/>
            <p:cNvSpPr>
              <a:spLocks noChangeArrowheads="1"/>
            </p:cNvSpPr>
            <p:nvPr/>
          </p:nvSpPr>
          <p:spPr bwMode="auto">
            <a:xfrm>
              <a:off x="7649692" y="2723309"/>
              <a:ext cx="73493" cy="4254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1" name="Rectangle 44"/>
            <p:cNvSpPr>
              <a:spLocks noChangeArrowheads="1"/>
            </p:cNvSpPr>
            <p:nvPr/>
          </p:nvSpPr>
          <p:spPr bwMode="auto">
            <a:xfrm>
              <a:off x="7444687" y="5742941"/>
              <a:ext cx="81229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2" name="Rectangle 45"/>
            <p:cNvSpPr>
              <a:spLocks noChangeArrowheads="1"/>
            </p:cNvSpPr>
            <p:nvPr/>
          </p:nvSpPr>
          <p:spPr bwMode="auto">
            <a:xfrm>
              <a:off x="7679346" y="5742941"/>
              <a:ext cx="73493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3" name="任意多边形 322"/>
          <p:cNvSpPr>
            <a:spLocks noChangeAspect="1" noChangeArrowheads="1"/>
          </p:cNvSpPr>
          <p:nvPr/>
        </p:nvSpPr>
        <p:spPr bwMode="auto">
          <a:xfrm>
            <a:off x="1586066" y="1527173"/>
            <a:ext cx="408601" cy="5359004"/>
          </a:xfrm>
          <a:custGeom>
            <a:avLst/>
            <a:gdLst>
              <a:gd name="connsiteX0" fmla="*/ 476648 w 503047"/>
              <a:gd name="connsiteY0" fmla="*/ 1160463 h 6597649"/>
              <a:gd name="connsiteX1" fmla="*/ 503047 w 503047"/>
              <a:gd name="connsiteY1" fmla="*/ 1160463 h 6597649"/>
              <a:gd name="connsiteX2" fmla="*/ 503047 w 503047"/>
              <a:gd name="connsiteY2" fmla="*/ 3179570 h 6597649"/>
              <a:gd name="connsiteX3" fmla="*/ 449263 w 503047"/>
              <a:gd name="connsiteY3" fmla="*/ 3168907 h 6597649"/>
              <a:gd name="connsiteX4" fmla="*/ 449263 w 503047"/>
              <a:gd name="connsiteY4" fmla="*/ 3336839 h 6597649"/>
              <a:gd name="connsiteX5" fmla="*/ 458614 w 503047"/>
              <a:gd name="connsiteY5" fmla="*/ 3330405 h 6597649"/>
              <a:gd name="connsiteX6" fmla="*/ 503047 w 503047"/>
              <a:gd name="connsiteY6" fmla="*/ 3321252 h 6597649"/>
              <a:gd name="connsiteX7" fmla="*/ 503047 w 503047"/>
              <a:gd name="connsiteY7" fmla="*/ 3558972 h 6597649"/>
              <a:gd name="connsiteX8" fmla="*/ 458614 w 503047"/>
              <a:gd name="connsiteY8" fmla="*/ 3549818 h 6597649"/>
              <a:gd name="connsiteX9" fmla="*/ 449263 w 503047"/>
              <a:gd name="connsiteY9" fmla="*/ 3543385 h 6597649"/>
              <a:gd name="connsiteX10" fmla="*/ 449263 w 503047"/>
              <a:gd name="connsiteY10" fmla="*/ 3681431 h 6597649"/>
              <a:gd name="connsiteX11" fmla="*/ 458614 w 503047"/>
              <a:gd name="connsiteY11" fmla="*/ 3674955 h 6597649"/>
              <a:gd name="connsiteX12" fmla="*/ 503047 w 503047"/>
              <a:gd name="connsiteY12" fmla="*/ 3665740 h 6597649"/>
              <a:gd name="connsiteX13" fmla="*/ 503047 w 503047"/>
              <a:gd name="connsiteY13" fmla="*/ 3905046 h 6597649"/>
              <a:gd name="connsiteX14" fmla="*/ 458614 w 503047"/>
              <a:gd name="connsiteY14" fmla="*/ 3895831 h 6597649"/>
              <a:gd name="connsiteX15" fmla="*/ 449263 w 503047"/>
              <a:gd name="connsiteY15" fmla="*/ 3889355 h 6597649"/>
              <a:gd name="connsiteX16" fmla="*/ 449263 w 503047"/>
              <a:gd name="connsiteY16" fmla="*/ 4036926 h 6597649"/>
              <a:gd name="connsiteX17" fmla="*/ 458614 w 503047"/>
              <a:gd name="connsiteY17" fmla="*/ 4030492 h 6597649"/>
              <a:gd name="connsiteX18" fmla="*/ 503047 w 503047"/>
              <a:gd name="connsiteY18" fmla="*/ 4021339 h 6597649"/>
              <a:gd name="connsiteX19" fmla="*/ 503047 w 503047"/>
              <a:gd name="connsiteY19" fmla="*/ 4259059 h 6597649"/>
              <a:gd name="connsiteX20" fmla="*/ 458614 w 503047"/>
              <a:gd name="connsiteY20" fmla="*/ 4249905 h 6597649"/>
              <a:gd name="connsiteX21" fmla="*/ 449263 w 503047"/>
              <a:gd name="connsiteY21" fmla="*/ 4243472 h 6597649"/>
              <a:gd name="connsiteX22" fmla="*/ 449263 w 503047"/>
              <a:gd name="connsiteY22" fmla="*/ 4381519 h 6597649"/>
              <a:gd name="connsiteX23" fmla="*/ 458614 w 503047"/>
              <a:gd name="connsiteY23" fmla="*/ 4375043 h 6597649"/>
              <a:gd name="connsiteX24" fmla="*/ 503047 w 503047"/>
              <a:gd name="connsiteY24" fmla="*/ 4365829 h 6597649"/>
              <a:gd name="connsiteX25" fmla="*/ 503047 w 503047"/>
              <a:gd name="connsiteY25" fmla="*/ 4605134 h 6597649"/>
              <a:gd name="connsiteX26" fmla="*/ 458614 w 503047"/>
              <a:gd name="connsiteY26" fmla="*/ 4595919 h 6597649"/>
              <a:gd name="connsiteX27" fmla="*/ 449263 w 503047"/>
              <a:gd name="connsiteY27" fmla="*/ 4589443 h 6597649"/>
              <a:gd name="connsiteX28" fmla="*/ 449263 w 503047"/>
              <a:gd name="connsiteY28" fmla="*/ 4727488 h 6597649"/>
              <a:gd name="connsiteX29" fmla="*/ 458614 w 503047"/>
              <a:gd name="connsiteY29" fmla="*/ 4721055 h 6597649"/>
              <a:gd name="connsiteX30" fmla="*/ 503047 w 503047"/>
              <a:gd name="connsiteY30" fmla="*/ 4711902 h 6597649"/>
              <a:gd name="connsiteX31" fmla="*/ 503047 w 503047"/>
              <a:gd name="connsiteY31" fmla="*/ 4949622 h 6597649"/>
              <a:gd name="connsiteX32" fmla="*/ 458614 w 503047"/>
              <a:gd name="connsiteY32" fmla="*/ 4940468 h 6597649"/>
              <a:gd name="connsiteX33" fmla="*/ 449263 w 503047"/>
              <a:gd name="connsiteY33" fmla="*/ 4934035 h 6597649"/>
              <a:gd name="connsiteX34" fmla="*/ 449263 w 503047"/>
              <a:gd name="connsiteY34" fmla="*/ 5102009 h 6597649"/>
              <a:gd name="connsiteX35" fmla="*/ 503047 w 503047"/>
              <a:gd name="connsiteY35" fmla="*/ 5091307 h 6597649"/>
              <a:gd name="connsiteX36" fmla="*/ 503047 w 503047"/>
              <a:gd name="connsiteY36" fmla="*/ 5852915 h 6597649"/>
              <a:gd name="connsiteX37" fmla="*/ 438200 w 503047"/>
              <a:gd name="connsiteY37" fmla="*/ 5840011 h 6597649"/>
              <a:gd name="connsiteX38" fmla="*/ 374281 w 503047"/>
              <a:gd name="connsiteY38" fmla="*/ 6124098 h 6597649"/>
              <a:gd name="connsiteX39" fmla="*/ 375527 w 503047"/>
              <a:gd name="connsiteY39" fmla="*/ 6124468 h 6597649"/>
              <a:gd name="connsiteX40" fmla="*/ 395288 w 503047"/>
              <a:gd name="connsiteY40" fmla="*/ 6158705 h 6597649"/>
              <a:gd name="connsiteX41" fmla="*/ 375527 w 503047"/>
              <a:gd name="connsiteY41" fmla="*/ 6192943 h 6597649"/>
              <a:gd name="connsiteX42" fmla="*/ 357591 w 503047"/>
              <a:gd name="connsiteY42" fmla="*/ 6198274 h 6597649"/>
              <a:gd name="connsiteX43" fmla="*/ 357190 w 503047"/>
              <a:gd name="connsiteY43" fmla="*/ 6200059 h 6597649"/>
              <a:gd name="connsiteX44" fmla="*/ 360363 w 503047"/>
              <a:gd name="connsiteY44" fmla="*/ 6199186 h 6597649"/>
              <a:gd name="connsiteX45" fmla="*/ 502541 w 503047"/>
              <a:gd name="connsiteY45" fmla="*/ 6521720 h 6597649"/>
              <a:gd name="connsiteX46" fmla="*/ 503047 w 503047"/>
              <a:gd name="connsiteY46" fmla="*/ 6521245 h 6597649"/>
              <a:gd name="connsiteX47" fmla="*/ 503047 w 503047"/>
              <a:gd name="connsiteY47" fmla="*/ 6588124 h 6597649"/>
              <a:gd name="connsiteX48" fmla="*/ 458788 w 503047"/>
              <a:gd name="connsiteY48" fmla="*/ 6588124 h 6597649"/>
              <a:gd name="connsiteX49" fmla="*/ 431800 w 503047"/>
              <a:gd name="connsiteY49" fmla="*/ 6588124 h 6597649"/>
              <a:gd name="connsiteX50" fmla="*/ 450952 w 503047"/>
              <a:gd name="connsiteY50" fmla="*/ 6570147 h 6597649"/>
              <a:gd name="connsiteX51" fmla="*/ 334190 w 503047"/>
              <a:gd name="connsiteY51" fmla="*/ 6302281 h 6597649"/>
              <a:gd name="connsiteX52" fmla="*/ 269875 w 503047"/>
              <a:gd name="connsiteY52" fmla="*/ 6588124 h 6597649"/>
              <a:gd name="connsiteX53" fmla="*/ 152400 w 503047"/>
              <a:gd name="connsiteY53" fmla="*/ 6588124 h 6597649"/>
              <a:gd name="connsiteX54" fmla="*/ 204419 w 503047"/>
              <a:gd name="connsiteY54" fmla="*/ 6361797 h 6597649"/>
              <a:gd name="connsiteX55" fmla="*/ 117475 w 503047"/>
              <a:gd name="connsiteY55" fmla="*/ 6597649 h 6597649"/>
              <a:gd name="connsiteX56" fmla="*/ 0 w 503047"/>
              <a:gd name="connsiteY56" fmla="*/ 6588124 h 6597649"/>
              <a:gd name="connsiteX57" fmla="*/ 134953 w 503047"/>
              <a:gd name="connsiteY57" fmla="*/ 6225844 h 6597649"/>
              <a:gd name="connsiteX58" fmla="*/ 131089 w 503047"/>
              <a:gd name="connsiteY58" fmla="*/ 6222002 h 6597649"/>
              <a:gd name="connsiteX59" fmla="*/ 125413 w 503047"/>
              <a:gd name="connsiteY59" fmla="*/ 6203155 h 6597649"/>
              <a:gd name="connsiteX60" fmla="*/ 146569 w 503047"/>
              <a:gd name="connsiteY60" fmla="*/ 6168918 h 6597649"/>
              <a:gd name="connsiteX61" fmla="*/ 157265 w 503047"/>
              <a:gd name="connsiteY61" fmla="*/ 6165948 h 6597649"/>
              <a:gd name="connsiteX62" fmla="*/ 296863 w 503047"/>
              <a:gd name="connsiteY62" fmla="*/ 5791199 h 6597649"/>
              <a:gd name="connsiteX63" fmla="*/ 302430 w 503047"/>
              <a:gd name="connsiteY63" fmla="*/ 5792591 h 6597649"/>
              <a:gd name="connsiteX64" fmla="*/ 258146 w 503047"/>
              <a:gd name="connsiteY64" fmla="*/ 5766109 h 6597649"/>
              <a:gd name="connsiteX65" fmla="*/ 117475 w 503047"/>
              <a:gd name="connsiteY65" fmla="*/ 5472111 h 6597649"/>
              <a:gd name="connsiteX66" fmla="*/ 287904 w 503047"/>
              <a:gd name="connsiteY66" fmla="*/ 5156180 h 6597649"/>
              <a:gd name="connsiteX67" fmla="*/ 333375 w 503047"/>
              <a:gd name="connsiteY67" fmla="*/ 5131854 h 6597649"/>
              <a:gd name="connsiteX68" fmla="*/ 333375 w 503047"/>
              <a:gd name="connsiteY68" fmla="*/ 3134624 h 6597649"/>
              <a:gd name="connsiteX69" fmla="*/ 307431 w 503047"/>
              <a:gd name="connsiteY69" fmla="*/ 3120796 h 6597649"/>
              <a:gd name="connsiteX70" fmla="*/ 152400 w 503047"/>
              <a:gd name="connsiteY70" fmla="*/ 2834481 h 6597649"/>
              <a:gd name="connsiteX71" fmla="*/ 367161 w 503047"/>
              <a:gd name="connsiteY71" fmla="*/ 2516334 h 6597649"/>
              <a:gd name="connsiteX72" fmla="*/ 419332 w 503047"/>
              <a:gd name="connsiteY72" fmla="*/ 2505990 h 6597649"/>
              <a:gd name="connsiteX73" fmla="*/ 414338 w 503047"/>
              <a:gd name="connsiteY73" fmla="*/ 2505756 h 6597649"/>
              <a:gd name="connsiteX74" fmla="*/ 441246 w 503047"/>
              <a:gd name="connsiteY74" fmla="*/ 2328862 h 6597649"/>
              <a:gd name="connsiteX75" fmla="*/ 444098 w 503047"/>
              <a:gd name="connsiteY75" fmla="*/ 2328862 h 6597649"/>
              <a:gd name="connsiteX76" fmla="*/ 440609 w 503047"/>
              <a:gd name="connsiteY76" fmla="*/ 2327925 h 6597649"/>
              <a:gd name="connsiteX77" fmla="*/ 414338 w 503047"/>
              <a:gd name="connsiteY77" fmla="*/ 2302667 h 6597649"/>
              <a:gd name="connsiteX78" fmla="*/ 440609 w 503047"/>
              <a:gd name="connsiteY78" fmla="*/ 2277411 h 6597649"/>
              <a:gd name="connsiteX79" fmla="*/ 449263 w 503047"/>
              <a:gd name="connsiteY79" fmla="*/ 2275087 h 6597649"/>
              <a:gd name="connsiteX80" fmla="*/ 449263 w 503047"/>
              <a:gd name="connsiteY80" fmla="*/ 1889950 h 6597649"/>
              <a:gd name="connsiteX81" fmla="*/ 414790 w 503047"/>
              <a:gd name="connsiteY81" fmla="*/ 1867147 h 6597649"/>
              <a:gd name="connsiteX82" fmla="*/ 377825 w 503047"/>
              <a:gd name="connsiteY82" fmla="*/ 1779589 h 6597649"/>
              <a:gd name="connsiteX83" fmla="*/ 414790 w 503047"/>
              <a:gd name="connsiteY83" fmla="*/ 1692031 h 6597649"/>
              <a:gd name="connsiteX84" fmla="*/ 435128 w 503047"/>
              <a:gd name="connsiteY84" fmla="*/ 1678578 h 6597649"/>
              <a:gd name="connsiteX85" fmla="*/ 421386 w 503047"/>
              <a:gd name="connsiteY85" fmla="*/ 1670462 h 6597649"/>
              <a:gd name="connsiteX86" fmla="*/ 414338 w 503047"/>
              <a:gd name="connsiteY86" fmla="*/ 1656558 h 6597649"/>
              <a:gd name="connsiteX87" fmla="*/ 469119 w 503047"/>
              <a:gd name="connsiteY87" fmla="*/ 1623646 h 6597649"/>
              <a:gd name="connsiteX88" fmla="*/ 476250 w 503047"/>
              <a:gd name="connsiteY88" fmla="*/ 1623073 h 6597649"/>
              <a:gd name="connsiteX89" fmla="*/ 476250 w 503047"/>
              <a:gd name="connsiteY89" fmla="*/ 1204720 h 6597649"/>
              <a:gd name="connsiteX90" fmla="*/ 456109 w 503047"/>
              <a:gd name="connsiteY90" fmla="*/ 1194912 h 6597649"/>
              <a:gd name="connsiteX91" fmla="*/ 449263 w 503047"/>
              <a:gd name="connsiteY91" fmla="*/ 1178243 h 6597649"/>
              <a:gd name="connsiteX92" fmla="*/ 476648 w 503047"/>
              <a:gd name="connsiteY92" fmla="*/ 1160463 h 6597649"/>
              <a:gd name="connsiteX93" fmla="*/ 495300 w 503047"/>
              <a:gd name="connsiteY93" fmla="*/ 0 h 6597649"/>
              <a:gd name="connsiteX94" fmla="*/ 503047 w 503047"/>
              <a:gd name="connsiteY94" fmla="*/ 302812 h 6597649"/>
              <a:gd name="connsiteX95" fmla="*/ 503047 w 503047"/>
              <a:gd name="connsiteY95" fmla="*/ 682625 h 6597649"/>
              <a:gd name="connsiteX96" fmla="*/ 503047 w 503047"/>
              <a:gd name="connsiteY96" fmla="*/ 1150938 h 6597649"/>
              <a:gd name="connsiteX97" fmla="*/ 476250 w 503047"/>
              <a:gd name="connsiteY97" fmla="*/ 1150938 h 6597649"/>
              <a:gd name="connsiteX98" fmla="*/ 476250 w 503047"/>
              <a:gd name="connsiteY98" fmla="*/ 708025 h 6597649"/>
              <a:gd name="connsiteX99" fmla="*/ 486173 w 503047"/>
              <a:gd name="connsiteY99" fmla="*/ 708025 h 6597649"/>
              <a:gd name="connsiteX100" fmla="*/ 468313 w 503047"/>
              <a:gd name="connsiteY100" fmla="*/ 699558 h 6597649"/>
              <a:gd name="connsiteX101" fmla="*/ 486173 w 503047"/>
              <a:gd name="connsiteY101" fmla="*/ 682625 h 6597649"/>
              <a:gd name="connsiteX102" fmla="*/ 495300 w 503047"/>
              <a:gd name="connsiteY102" fmla="*/ 682625 h 6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03047" h="6597649">
                <a:moveTo>
                  <a:pt x="476648" y="1160463"/>
                </a:moveTo>
                <a:lnTo>
                  <a:pt x="503047" y="1160463"/>
                </a:lnTo>
                <a:lnTo>
                  <a:pt x="503047" y="3179570"/>
                </a:lnTo>
                <a:lnTo>
                  <a:pt x="449263" y="3168907"/>
                </a:lnTo>
                <a:lnTo>
                  <a:pt x="449263" y="3336839"/>
                </a:lnTo>
                <a:lnTo>
                  <a:pt x="458614" y="3330405"/>
                </a:lnTo>
                <a:lnTo>
                  <a:pt x="503047" y="3321252"/>
                </a:lnTo>
                <a:lnTo>
                  <a:pt x="503047" y="3558972"/>
                </a:lnTo>
                <a:lnTo>
                  <a:pt x="458614" y="3549818"/>
                </a:lnTo>
                <a:lnTo>
                  <a:pt x="449263" y="3543385"/>
                </a:lnTo>
                <a:lnTo>
                  <a:pt x="449263" y="3681431"/>
                </a:lnTo>
                <a:lnTo>
                  <a:pt x="458614" y="3674955"/>
                </a:lnTo>
                <a:lnTo>
                  <a:pt x="503047" y="3665740"/>
                </a:lnTo>
                <a:lnTo>
                  <a:pt x="503047" y="3905046"/>
                </a:lnTo>
                <a:lnTo>
                  <a:pt x="458614" y="3895831"/>
                </a:lnTo>
                <a:lnTo>
                  <a:pt x="449263" y="3889355"/>
                </a:lnTo>
                <a:lnTo>
                  <a:pt x="449263" y="4036926"/>
                </a:lnTo>
                <a:lnTo>
                  <a:pt x="458614" y="4030492"/>
                </a:lnTo>
                <a:lnTo>
                  <a:pt x="503047" y="4021339"/>
                </a:lnTo>
                <a:lnTo>
                  <a:pt x="503047" y="4259059"/>
                </a:lnTo>
                <a:lnTo>
                  <a:pt x="458614" y="4249905"/>
                </a:lnTo>
                <a:lnTo>
                  <a:pt x="449263" y="4243472"/>
                </a:lnTo>
                <a:lnTo>
                  <a:pt x="449263" y="4381519"/>
                </a:lnTo>
                <a:lnTo>
                  <a:pt x="458614" y="4375043"/>
                </a:lnTo>
                <a:lnTo>
                  <a:pt x="503047" y="4365829"/>
                </a:lnTo>
                <a:lnTo>
                  <a:pt x="503047" y="4605134"/>
                </a:lnTo>
                <a:lnTo>
                  <a:pt x="458614" y="4595919"/>
                </a:lnTo>
                <a:lnTo>
                  <a:pt x="449263" y="4589443"/>
                </a:lnTo>
                <a:lnTo>
                  <a:pt x="449263" y="4727488"/>
                </a:lnTo>
                <a:lnTo>
                  <a:pt x="458614" y="4721055"/>
                </a:lnTo>
                <a:lnTo>
                  <a:pt x="503047" y="4711902"/>
                </a:lnTo>
                <a:lnTo>
                  <a:pt x="503047" y="4949622"/>
                </a:lnTo>
                <a:lnTo>
                  <a:pt x="458614" y="4940468"/>
                </a:lnTo>
                <a:lnTo>
                  <a:pt x="449263" y="4934035"/>
                </a:lnTo>
                <a:lnTo>
                  <a:pt x="449263" y="5102009"/>
                </a:lnTo>
                <a:lnTo>
                  <a:pt x="503047" y="5091307"/>
                </a:lnTo>
                <a:lnTo>
                  <a:pt x="503047" y="5852915"/>
                </a:lnTo>
                <a:lnTo>
                  <a:pt x="438200" y="5840011"/>
                </a:lnTo>
                <a:lnTo>
                  <a:pt x="374281" y="6124098"/>
                </a:lnTo>
                <a:lnTo>
                  <a:pt x="375527" y="6124468"/>
                </a:lnTo>
                <a:cubicBezTo>
                  <a:pt x="387736" y="6133230"/>
                  <a:pt x="395288" y="6145335"/>
                  <a:pt x="395288" y="6158705"/>
                </a:cubicBezTo>
                <a:cubicBezTo>
                  <a:pt x="395288" y="6172076"/>
                  <a:pt x="387736" y="6184181"/>
                  <a:pt x="375527" y="6192943"/>
                </a:cubicBezTo>
                <a:lnTo>
                  <a:pt x="357591" y="6198274"/>
                </a:lnTo>
                <a:lnTo>
                  <a:pt x="357190" y="6200059"/>
                </a:lnTo>
                <a:lnTo>
                  <a:pt x="360363" y="6199186"/>
                </a:lnTo>
                <a:lnTo>
                  <a:pt x="502541" y="6521720"/>
                </a:lnTo>
                <a:lnTo>
                  <a:pt x="503047" y="6521245"/>
                </a:lnTo>
                <a:lnTo>
                  <a:pt x="503047" y="6588124"/>
                </a:lnTo>
                <a:lnTo>
                  <a:pt x="458788" y="6588124"/>
                </a:lnTo>
                <a:lnTo>
                  <a:pt x="431800" y="6588124"/>
                </a:lnTo>
                <a:lnTo>
                  <a:pt x="450952" y="6570147"/>
                </a:lnTo>
                <a:lnTo>
                  <a:pt x="334190" y="6302281"/>
                </a:lnTo>
                <a:lnTo>
                  <a:pt x="269875" y="6588124"/>
                </a:lnTo>
                <a:lnTo>
                  <a:pt x="152400" y="6588124"/>
                </a:lnTo>
                <a:lnTo>
                  <a:pt x="204419" y="6361797"/>
                </a:lnTo>
                <a:lnTo>
                  <a:pt x="117475" y="6597649"/>
                </a:lnTo>
                <a:lnTo>
                  <a:pt x="0" y="6588124"/>
                </a:lnTo>
                <a:lnTo>
                  <a:pt x="134953" y="6225844"/>
                </a:lnTo>
                <a:lnTo>
                  <a:pt x="131089" y="6222002"/>
                </a:lnTo>
                <a:cubicBezTo>
                  <a:pt x="127434" y="6216209"/>
                  <a:pt x="125413" y="6209841"/>
                  <a:pt x="125413" y="6203155"/>
                </a:cubicBezTo>
                <a:cubicBezTo>
                  <a:pt x="125413" y="6189785"/>
                  <a:pt x="133498" y="6177680"/>
                  <a:pt x="146569" y="6168918"/>
                </a:cubicBezTo>
                <a:lnTo>
                  <a:pt x="157265" y="6165948"/>
                </a:lnTo>
                <a:lnTo>
                  <a:pt x="296863" y="5791199"/>
                </a:lnTo>
                <a:lnTo>
                  <a:pt x="302430" y="5792591"/>
                </a:lnTo>
                <a:lnTo>
                  <a:pt x="258146" y="5766109"/>
                </a:lnTo>
                <a:cubicBezTo>
                  <a:pt x="172234" y="5696228"/>
                  <a:pt x="117475" y="5590473"/>
                  <a:pt x="117475" y="5472111"/>
                </a:cubicBezTo>
                <a:cubicBezTo>
                  <a:pt x="117475" y="5340598"/>
                  <a:pt x="185079" y="5224648"/>
                  <a:pt x="287904" y="5156180"/>
                </a:cubicBezTo>
                <a:lnTo>
                  <a:pt x="333375" y="5131854"/>
                </a:lnTo>
                <a:lnTo>
                  <a:pt x="333375" y="3134624"/>
                </a:lnTo>
                <a:lnTo>
                  <a:pt x="307431" y="3120796"/>
                </a:lnTo>
                <a:cubicBezTo>
                  <a:pt x="213896" y="3058747"/>
                  <a:pt x="152400" y="2953666"/>
                  <a:pt x="152400" y="2834481"/>
                </a:cubicBezTo>
                <a:cubicBezTo>
                  <a:pt x="152400" y="2691462"/>
                  <a:pt x="240955" y="2568750"/>
                  <a:pt x="367161" y="2516334"/>
                </a:cubicBezTo>
                <a:lnTo>
                  <a:pt x="419332" y="2505990"/>
                </a:lnTo>
                <a:lnTo>
                  <a:pt x="414338" y="2505756"/>
                </a:lnTo>
                <a:cubicBezTo>
                  <a:pt x="441246" y="2328862"/>
                  <a:pt x="441246" y="2328862"/>
                  <a:pt x="441246" y="2328862"/>
                </a:cubicBezTo>
                <a:lnTo>
                  <a:pt x="444098" y="2328862"/>
                </a:lnTo>
                <a:lnTo>
                  <a:pt x="440609" y="2327925"/>
                </a:lnTo>
                <a:cubicBezTo>
                  <a:pt x="424377" y="2321462"/>
                  <a:pt x="414338" y="2312531"/>
                  <a:pt x="414338" y="2302667"/>
                </a:cubicBezTo>
                <a:cubicBezTo>
                  <a:pt x="414338" y="2292804"/>
                  <a:pt x="424377" y="2283875"/>
                  <a:pt x="440609" y="2277411"/>
                </a:cubicBezTo>
                <a:lnTo>
                  <a:pt x="449263" y="2275087"/>
                </a:lnTo>
                <a:lnTo>
                  <a:pt x="449263" y="1889950"/>
                </a:lnTo>
                <a:lnTo>
                  <a:pt x="414790" y="1867147"/>
                </a:lnTo>
                <a:cubicBezTo>
                  <a:pt x="391951" y="1844739"/>
                  <a:pt x="377825" y="1813783"/>
                  <a:pt x="377825" y="1779589"/>
                </a:cubicBezTo>
                <a:cubicBezTo>
                  <a:pt x="377825" y="1745396"/>
                  <a:pt x="391951" y="1714439"/>
                  <a:pt x="414790" y="1692031"/>
                </a:cubicBezTo>
                <a:lnTo>
                  <a:pt x="435128" y="1678578"/>
                </a:lnTo>
                <a:lnTo>
                  <a:pt x="421386" y="1670462"/>
                </a:lnTo>
                <a:cubicBezTo>
                  <a:pt x="416848" y="1666188"/>
                  <a:pt x="414338" y="1661490"/>
                  <a:pt x="414338" y="1656558"/>
                </a:cubicBezTo>
                <a:cubicBezTo>
                  <a:pt x="414338" y="1641763"/>
                  <a:pt x="436926" y="1629069"/>
                  <a:pt x="469119" y="1623646"/>
                </a:cubicBezTo>
                <a:lnTo>
                  <a:pt x="476250" y="1623073"/>
                </a:lnTo>
                <a:lnTo>
                  <a:pt x="476250" y="1204720"/>
                </a:lnTo>
                <a:lnTo>
                  <a:pt x="456109" y="1194912"/>
                </a:lnTo>
                <a:cubicBezTo>
                  <a:pt x="451545" y="1189356"/>
                  <a:pt x="449263" y="1182688"/>
                  <a:pt x="449263" y="1178243"/>
                </a:cubicBezTo>
                <a:cubicBezTo>
                  <a:pt x="449263" y="1169353"/>
                  <a:pt x="458391" y="1160463"/>
                  <a:pt x="476648" y="1160463"/>
                </a:cubicBezTo>
                <a:close/>
                <a:moveTo>
                  <a:pt x="495300" y="0"/>
                </a:moveTo>
                <a:lnTo>
                  <a:pt x="503047" y="302812"/>
                </a:lnTo>
                <a:lnTo>
                  <a:pt x="503047" y="682625"/>
                </a:lnTo>
                <a:lnTo>
                  <a:pt x="503047" y="1150938"/>
                </a:lnTo>
                <a:lnTo>
                  <a:pt x="476250" y="1150938"/>
                </a:lnTo>
                <a:lnTo>
                  <a:pt x="476250" y="708025"/>
                </a:lnTo>
                <a:lnTo>
                  <a:pt x="486173" y="708025"/>
                </a:lnTo>
                <a:cubicBezTo>
                  <a:pt x="477243" y="708025"/>
                  <a:pt x="468313" y="708025"/>
                  <a:pt x="468313" y="699558"/>
                </a:cubicBezTo>
                <a:cubicBezTo>
                  <a:pt x="468313" y="691092"/>
                  <a:pt x="477243" y="682625"/>
                  <a:pt x="486173" y="682625"/>
                </a:cubicBezTo>
                <a:lnTo>
                  <a:pt x="495300" y="6826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noAutofit/>
          </a:bodyPr>
          <a:lstStyle/>
          <a:p>
            <a:endParaRPr lang="zh-CN" altLang="en-US" sz="1799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7" name="图片 326" descr="IMG_0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2743" y="261442"/>
            <a:ext cx="7916999" cy="5277999"/>
          </a:xfrm>
          <a:prstGeom prst="rect">
            <a:avLst/>
          </a:prstGeom>
        </p:spPr>
      </p:pic>
      <p:pic>
        <p:nvPicPr>
          <p:cNvPr id="281" name="图片 280" descr="QQ图片201706142111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2193" y="909514"/>
            <a:ext cx="8555661" cy="4824536"/>
          </a:xfrm>
          <a:prstGeom prst="rect">
            <a:avLst/>
          </a:prstGeom>
        </p:spPr>
      </p:pic>
      <p:pic>
        <p:nvPicPr>
          <p:cNvPr id="324" name="图片 323" descr="QQ图片2017061421124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2609" y="1413570"/>
            <a:ext cx="8557804" cy="4830655"/>
          </a:xfrm>
          <a:prstGeom prst="rect">
            <a:avLst/>
          </a:prstGeom>
        </p:spPr>
      </p:pic>
      <p:pic>
        <p:nvPicPr>
          <p:cNvPr id="325" name="图片 324" descr="QQ图片201706142121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4352" y="1845618"/>
            <a:ext cx="8599566" cy="4824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46934" y="2292182"/>
            <a:ext cx="5869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感谢聆听</a:t>
            </a:r>
            <a:endParaRPr lang="zh-CN" altLang="en-US" sz="96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3695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300"/>
                            </p:stCondLst>
                            <p:childTnLst>
                              <p:par>
                                <p:cTn id="37" presetID="49" presetClass="path" presetSubtype="0" accel="50000" decel="5000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1771 0.02081 L -0.20013 -0.1493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0" y="-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3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2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0"/>
      <p:bldP spid="32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-228010" y="4017181"/>
            <a:ext cx="12488747" cy="3013013"/>
            <a:chOff x="-228069" y="3570207"/>
            <a:chExt cx="12492000" cy="3013798"/>
          </a:xfrm>
          <a:gradFill>
            <a:gsLst>
              <a:gs pos="26000">
                <a:schemeClr val="accent2">
                  <a:alpha val="10000"/>
                </a:schemeClr>
              </a:gs>
              <a:gs pos="63000">
                <a:schemeClr val="accent6">
                  <a:alpha val="10000"/>
                </a:schemeClr>
              </a:gs>
              <a:gs pos="94000">
                <a:srgbClr val="1E6C7A">
                  <a:alpha val="70000"/>
                </a:srgbClr>
              </a:gs>
            </a:gsLst>
            <a:lin ang="5400000" scaled="0"/>
          </a:gradFill>
          <a:effectLst>
            <a:outerShdw dist="127000" dir="5400000" sx="90000" sy="-19000" rotWithShape="0">
              <a:srgbClr val="D3DCD5"/>
            </a:outerShdw>
          </a:effectLst>
        </p:grpSpPr>
        <p:sp>
          <p:nvSpPr>
            <p:cNvPr id="17" name="Freeform 251"/>
            <p:cNvSpPr/>
            <p:nvPr/>
          </p:nvSpPr>
          <p:spPr bwMode="auto">
            <a:xfrm>
              <a:off x="2750919" y="3570207"/>
              <a:ext cx="1021799" cy="3006593"/>
            </a:xfrm>
            <a:custGeom>
              <a:avLst/>
              <a:gdLst>
                <a:gd name="T0" fmla="*/ 735 w 745"/>
                <a:gd name="T1" fmla="*/ 2087 h 2087"/>
                <a:gd name="T2" fmla="*/ 0 w 745"/>
                <a:gd name="T3" fmla="*/ 2087 h 2087"/>
                <a:gd name="T4" fmla="*/ 0 w 745"/>
                <a:gd name="T5" fmla="*/ 158 h 2087"/>
                <a:gd name="T6" fmla="*/ 745 w 745"/>
                <a:gd name="T7" fmla="*/ 0 h 2087"/>
                <a:gd name="T8" fmla="*/ 735 w 745"/>
                <a:gd name="T9" fmla="*/ 2087 h 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5" h="2087">
                  <a:moveTo>
                    <a:pt x="735" y="2087"/>
                  </a:moveTo>
                  <a:lnTo>
                    <a:pt x="0" y="2087"/>
                  </a:lnTo>
                  <a:lnTo>
                    <a:pt x="0" y="158"/>
                  </a:lnTo>
                  <a:lnTo>
                    <a:pt x="745" y="0"/>
                  </a:lnTo>
                  <a:lnTo>
                    <a:pt x="735" y="20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Rectangle 252"/>
            <p:cNvSpPr>
              <a:spLocks noChangeArrowheads="1"/>
            </p:cNvSpPr>
            <p:nvPr/>
          </p:nvSpPr>
          <p:spPr bwMode="auto">
            <a:xfrm>
              <a:off x="5042766" y="5211084"/>
              <a:ext cx="434779" cy="13657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Rectangle 253"/>
            <p:cNvSpPr>
              <a:spLocks noChangeArrowheads="1"/>
            </p:cNvSpPr>
            <p:nvPr/>
          </p:nvSpPr>
          <p:spPr bwMode="auto">
            <a:xfrm>
              <a:off x="5027678" y="5751319"/>
              <a:ext cx="466324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Rectangle 254"/>
            <p:cNvSpPr>
              <a:spLocks noChangeArrowheads="1"/>
            </p:cNvSpPr>
            <p:nvPr/>
          </p:nvSpPr>
          <p:spPr bwMode="auto">
            <a:xfrm>
              <a:off x="7086362" y="5798861"/>
              <a:ext cx="554103" cy="3745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Rectangle 255"/>
            <p:cNvSpPr>
              <a:spLocks noChangeArrowheads="1"/>
            </p:cNvSpPr>
            <p:nvPr/>
          </p:nvSpPr>
          <p:spPr bwMode="auto">
            <a:xfrm>
              <a:off x="5027678" y="5467517"/>
              <a:ext cx="466324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Rectangle 256"/>
            <p:cNvSpPr>
              <a:spLocks noChangeArrowheads="1"/>
            </p:cNvSpPr>
            <p:nvPr/>
          </p:nvSpPr>
          <p:spPr bwMode="auto">
            <a:xfrm>
              <a:off x="7086362" y="5546751"/>
              <a:ext cx="554103" cy="3745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Rectangle 257"/>
            <p:cNvSpPr>
              <a:spLocks noChangeArrowheads="1"/>
            </p:cNvSpPr>
            <p:nvPr/>
          </p:nvSpPr>
          <p:spPr bwMode="auto">
            <a:xfrm>
              <a:off x="7086362" y="5228372"/>
              <a:ext cx="554103" cy="417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Rectangle 258"/>
            <p:cNvSpPr>
              <a:spLocks noChangeArrowheads="1"/>
            </p:cNvSpPr>
            <p:nvPr/>
          </p:nvSpPr>
          <p:spPr bwMode="auto">
            <a:xfrm>
              <a:off x="5027678" y="5183712"/>
              <a:ext cx="466324" cy="4898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Rectangle 259"/>
            <p:cNvSpPr>
              <a:spLocks noChangeArrowheads="1"/>
            </p:cNvSpPr>
            <p:nvPr/>
          </p:nvSpPr>
          <p:spPr bwMode="auto">
            <a:xfrm>
              <a:off x="5088025" y="4188237"/>
              <a:ext cx="344257" cy="12418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Rectangle 260"/>
            <p:cNvSpPr>
              <a:spLocks noChangeArrowheads="1"/>
            </p:cNvSpPr>
            <p:nvPr/>
          </p:nvSpPr>
          <p:spPr bwMode="auto">
            <a:xfrm>
              <a:off x="5088025" y="4064343"/>
              <a:ext cx="344257" cy="13686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261"/>
            <p:cNvSpPr>
              <a:spLocks noChangeArrowheads="1"/>
            </p:cNvSpPr>
            <p:nvPr/>
          </p:nvSpPr>
          <p:spPr bwMode="auto">
            <a:xfrm>
              <a:off x="5075683" y="5232693"/>
              <a:ext cx="368945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Rectangle 262"/>
            <p:cNvSpPr>
              <a:spLocks noChangeArrowheads="1"/>
            </p:cNvSpPr>
            <p:nvPr/>
          </p:nvSpPr>
          <p:spPr bwMode="auto">
            <a:xfrm>
              <a:off x="5075683" y="5088630"/>
              <a:ext cx="368945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Rectangle 263"/>
            <p:cNvSpPr>
              <a:spLocks noChangeArrowheads="1"/>
            </p:cNvSpPr>
            <p:nvPr/>
          </p:nvSpPr>
          <p:spPr bwMode="auto">
            <a:xfrm>
              <a:off x="7591089" y="6187830"/>
              <a:ext cx="298995" cy="3745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264"/>
            <p:cNvSpPr>
              <a:spLocks noChangeArrowheads="1"/>
            </p:cNvSpPr>
            <p:nvPr/>
          </p:nvSpPr>
          <p:spPr bwMode="auto">
            <a:xfrm>
              <a:off x="7591089" y="6088427"/>
              <a:ext cx="298995" cy="417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Rectangle 265"/>
            <p:cNvSpPr>
              <a:spLocks noChangeArrowheads="1"/>
            </p:cNvSpPr>
            <p:nvPr/>
          </p:nvSpPr>
          <p:spPr bwMode="auto">
            <a:xfrm>
              <a:off x="5075683" y="4176712"/>
              <a:ext cx="368945" cy="4898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Rectangle 266"/>
            <p:cNvSpPr>
              <a:spLocks noChangeArrowheads="1"/>
            </p:cNvSpPr>
            <p:nvPr/>
          </p:nvSpPr>
          <p:spPr bwMode="auto">
            <a:xfrm>
              <a:off x="5075683" y="4034090"/>
              <a:ext cx="368945" cy="504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Rectangle 267"/>
            <p:cNvSpPr>
              <a:spLocks noChangeArrowheads="1"/>
            </p:cNvSpPr>
            <p:nvPr/>
          </p:nvSpPr>
          <p:spPr bwMode="auto">
            <a:xfrm>
              <a:off x="4997504" y="5870893"/>
              <a:ext cx="525301" cy="70590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Rectangle 268"/>
            <p:cNvSpPr>
              <a:spLocks noChangeArrowheads="1"/>
            </p:cNvSpPr>
            <p:nvPr/>
          </p:nvSpPr>
          <p:spPr bwMode="auto">
            <a:xfrm>
              <a:off x="4609357" y="5990463"/>
              <a:ext cx="1614305" cy="58633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Rectangle 269"/>
            <p:cNvSpPr>
              <a:spLocks noChangeArrowheads="1"/>
            </p:cNvSpPr>
            <p:nvPr/>
          </p:nvSpPr>
          <p:spPr bwMode="auto">
            <a:xfrm>
              <a:off x="8781587" y="6163339"/>
              <a:ext cx="800980" cy="41346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Rectangle 270"/>
            <p:cNvSpPr>
              <a:spLocks noChangeArrowheads="1"/>
            </p:cNvSpPr>
            <p:nvPr/>
          </p:nvSpPr>
          <p:spPr bwMode="auto">
            <a:xfrm>
              <a:off x="5042766" y="6255539"/>
              <a:ext cx="1615676" cy="32126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Rectangle 271"/>
            <p:cNvSpPr>
              <a:spLocks noChangeArrowheads="1"/>
            </p:cNvSpPr>
            <p:nvPr/>
          </p:nvSpPr>
          <p:spPr bwMode="auto">
            <a:xfrm>
              <a:off x="3516238" y="6255539"/>
              <a:ext cx="1614305" cy="32126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Rectangle 272"/>
            <p:cNvSpPr>
              <a:spLocks noChangeArrowheads="1"/>
            </p:cNvSpPr>
            <p:nvPr/>
          </p:nvSpPr>
          <p:spPr bwMode="auto">
            <a:xfrm>
              <a:off x="1907421" y="5744117"/>
              <a:ext cx="2782857" cy="922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273"/>
            <p:cNvSpPr>
              <a:spLocks noChangeArrowheads="1"/>
            </p:cNvSpPr>
            <p:nvPr/>
          </p:nvSpPr>
          <p:spPr bwMode="auto">
            <a:xfrm>
              <a:off x="1907421" y="5611579"/>
              <a:ext cx="2782857" cy="922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274"/>
            <p:cNvSpPr>
              <a:spLocks noChangeArrowheads="1"/>
            </p:cNvSpPr>
            <p:nvPr/>
          </p:nvSpPr>
          <p:spPr bwMode="auto">
            <a:xfrm>
              <a:off x="1907421" y="5470397"/>
              <a:ext cx="1050601" cy="922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Rectangle 275"/>
            <p:cNvSpPr>
              <a:spLocks noChangeArrowheads="1"/>
            </p:cNvSpPr>
            <p:nvPr/>
          </p:nvSpPr>
          <p:spPr bwMode="auto">
            <a:xfrm>
              <a:off x="2494441" y="5880977"/>
              <a:ext cx="2195838" cy="878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Rectangle 276"/>
            <p:cNvSpPr>
              <a:spLocks noChangeArrowheads="1"/>
            </p:cNvSpPr>
            <p:nvPr/>
          </p:nvSpPr>
          <p:spPr bwMode="auto">
            <a:xfrm>
              <a:off x="1907421" y="6013513"/>
              <a:ext cx="2782857" cy="8931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Rectangle 277"/>
            <p:cNvSpPr>
              <a:spLocks noChangeArrowheads="1"/>
            </p:cNvSpPr>
            <p:nvPr/>
          </p:nvSpPr>
          <p:spPr bwMode="auto">
            <a:xfrm>
              <a:off x="4271959" y="4580088"/>
              <a:ext cx="501985" cy="199671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Rectangle 278"/>
            <p:cNvSpPr>
              <a:spLocks noChangeArrowheads="1"/>
            </p:cNvSpPr>
            <p:nvPr/>
          </p:nvSpPr>
          <p:spPr bwMode="auto">
            <a:xfrm>
              <a:off x="4324077" y="4542632"/>
              <a:ext cx="397746" cy="20341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Rectangle 279"/>
            <p:cNvSpPr>
              <a:spLocks noChangeArrowheads="1"/>
            </p:cNvSpPr>
            <p:nvPr/>
          </p:nvSpPr>
          <p:spPr bwMode="auto">
            <a:xfrm>
              <a:off x="1657801" y="3949093"/>
              <a:ext cx="593877" cy="5474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Rectangle 280"/>
            <p:cNvSpPr>
              <a:spLocks noChangeArrowheads="1"/>
            </p:cNvSpPr>
            <p:nvPr/>
          </p:nvSpPr>
          <p:spPr bwMode="auto">
            <a:xfrm>
              <a:off x="1657801" y="4215608"/>
              <a:ext cx="593877" cy="259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Rectangle 281"/>
            <p:cNvSpPr>
              <a:spLocks noChangeArrowheads="1"/>
            </p:cNvSpPr>
            <p:nvPr/>
          </p:nvSpPr>
          <p:spPr bwMode="auto">
            <a:xfrm>
              <a:off x="1657801" y="4119087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Rectangle 282"/>
            <p:cNvSpPr>
              <a:spLocks noChangeArrowheads="1"/>
            </p:cNvSpPr>
            <p:nvPr/>
          </p:nvSpPr>
          <p:spPr bwMode="auto">
            <a:xfrm>
              <a:off x="1657801" y="4166627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Rectangle 283"/>
            <p:cNvSpPr>
              <a:spLocks noChangeArrowheads="1"/>
            </p:cNvSpPr>
            <p:nvPr/>
          </p:nvSpPr>
          <p:spPr bwMode="auto">
            <a:xfrm>
              <a:off x="1657801" y="4310691"/>
              <a:ext cx="593877" cy="220128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Rectangle 284"/>
            <p:cNvSpPr>
              <a:spLocks noChangeArrowheads="1"/>
            </p:cNvSpPr>
            <p:nvPr/>
          </p:nvSpPr>
          <p:spPr bwMode="auto">
            <a:xfrm>
              <a:off x="1657801" y="4071546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Rectangle 285"/>
            <p:cNvSpPr>
              <a:spLocks noChangeArrowheads="1"/>
            </p:cNvSpPr>
            <p:nvPr/>
          </p:nvSpPr>
          <p:spPr bwMode="auto">
            <a:xfrm>
              <a:off x="1657801" y="4263150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Rectangle 286"/>
            <p:cNvSpPr>
              <a:spLocks noChangeArrowheads="1"/>
            </p:cNvSpPr>
            <p:nvPr/>
          </p:nvSpPr>
          <p:spPr bwMode="auto">
            <a:xfrm>
              <a:off x="1657801" y="4024006"/>
              <a:ext cx="593877" cy="2737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Rectangle 287"/>
            <p:cNvSpPr>
              <a:spLocks noChangeArrowheads="1"/>
            </p:cNvSpPr>
            <p:nvPr/>
          </p:nvSpPr>
          <p:spPr bwMode="auto">
            <a:xfrm>
              <a:off x="1142101" y="4873977"/>
              <a:ext cx="20574" cy="79810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Rectangle 288"/>
            <p:cNvSpPr>
              <a:spLocks noChangeArrowheads="1"/>
            </p:cNvSpPr>
            <p:nvPr/>
          </p:nvSpPr>
          <p:spPr bwMode="auto">
            <a:xfrm>
              <a:off x="913053" y="5283114"/>
              <a:ext cx="15087" cy="3010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Rectangle 289"/>
            <p:cNvSpPr>
              <a:spLocks noChangeArrowheads="1"/>
            </p:cNvSpPr>
            <p:nvPr/>
          </p:nvSpPr>
          <p:spPr bwMode="auto">
            <a:xfrm>
              <a:off x="1029635" y="5283114"/>
              <a:ext cx="16459" cy="3010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Rectangle 290"/>
            <p:cNvSpPr>
              <a:spLocks noChangeArrowheads="1"/>
            </p:cNvSpPr>
            <p:nvPr/>
          </p:nvSpPr>
          <p:spPr bwMode="auto">
            <a:xfrm>
              <a:off x="1376635" y="5283114"/>
              <a:ext cx="19202" cy="3010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Rectangle 291"/>
            <p:cNvSpPr>
              <a:spLocks noChangeArrowheads="1"/>
            </p:cNvSpPr>
            <p:nvPr/>
          </p:nvSpPr>
          <p:spPr bwMode="auto">
            <a:xfrm>
              <a:off x="1260054" y="5283114"/>
              <a:ext cx="19202" cy="3010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Rectangle 292"/>
            <p:cNvSpPr>
              <a:spLocks noChangeArrowheads="1"/>
            </p:cNvSpPr>
            <p:nvPr/>
          </p:nvSpPr>
          <p:spPr bwMode="auto">
            <a:xfrm>
              <a:off x="2306540" y="4734236"/>
              <a:ext cx="399118" cy="184256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Rectangle 293"/>
            <p:cNvSpPr>
              <a:spLocks noChangeArrowheads="1"/>
            </p:cNvSpPr>
            <p:nvPr/>
          </p:nvSpPr>
          <p:spPr bwMode="auto">
            <a:xfrm>
              <a:off x="2368259" y="4555597"/>
              <a:ext cx="275680" cy="184400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Rectangle 294"/>
            <p:cNvSpPr>
              <a:spLocks noChangeArrowheads="1"/>
            </p:cNvSpPr>
            <p:nvPr/>
          </p:nvSpPr>
          <p:spPr bwMode="auto">
            <a:xfrm>
              <a:off x="10454868" y="4555597"/>
              <a:ext cx="275680" cy="184400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Rectangle 295"/>
            <p:cNvSpPr>
              <a:spLocks noChangeArrowheads="1"/>
            </p:cNvSpPr>
            <p:nvPr/>
          </p:nvSpPr>
          <p:spPr bwMode="auto">
            <a:xfrm>
              <a:off x="10587908" y="4512378"/>
              <a:ext cx="123439" cy="1195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Rectangle 296"/>
            <p:cNvSpPr>
              <a:spLocks noChangeArrowheads="1"/>
            </p:cNvSpPr>
            <p:nvPr/>
          </p:nvSpPr>
          <p:spPr bwMode="auto">
            <a:xfrm>
              <a:off x="637374" y="5795979"/>
              <a:ext cx="278423" cy="6036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Rectangle 297"/>
            <p:cNvSpPr>
              <a:spLocks noChangeArrowheads="1"/>
            </p:cNvSpPr>
            <p:nvPr/>
          </p:nvSpPr>
          <p:spPr bwMode="auto">
            <a:xfrm>
              <a:off x="6949208" y="5075664"/>
              <a:ext cx="275680" cy="132393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Rectangle 298"/>
            <p:cNvSpPr>
              <a:spLocks noChangeArrowheads="1"/>
            </p:cNvSpPr>
            <p:nvPr/>
          </p:nvSpPr>
          <p:spPr bwMode="auto">
            <a:xfrm>
              <a:off x="3049915" y="5051173"/>
              <a:ext cx="395004" cy="152562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Rectangle 299"/>
            <p:cNvSpPr>
              <a:spLocks noChangeArrowheads="1"/>
            </p:cNvSpPr>
            <p:nvPr/>
          </p:nvSpPr>
          <p:spPr bwMode="auto">
            <a:xfrm>
              <a:off x="7101450" y="4941686"/>
              <a:ext cx="522558" cy="163511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Rectangle 300"/>
            <p:cNvSpPr>
              <a:spLocks noChangeArrowheads="1"/>
            </p:cNvSpPr>
            <p:nvPr/>
          </p:nvSpPr>
          <p:spPr bwMode="auto">
            <a:xfrm>
              <a:off x="7167283" y="4897027"/>
              <a:ext cx="408719" cy="167977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Rectangle 301"/>
            <p:cNvSpPr>
              <a:spLocks noChangeArrowheads="1"/>
            </p:cNvSpPr>
            <p:nvPr/>
          </p:nvSpPr>
          <p:spPr bwMode="auto">
            <a:xfrm>
              <a:off x="7348327" y="4627628"/>
              <a:ext cx="192016" cy="194917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Rectangle 302"/>
            <p:cNvSpPr>
              <a:spLocks noChangeArrowheads="1"/>
            </p:cNvSpPr>
            <p:nvPr/>
          </p:nvSpPr>
          <p:spPr bwMode="auto">
            <a:xfrm>
              <a:off x="7403189" y="4382721"/>
              <a:ext cx="104237" cy="219407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Rectangle 303"/>
            <p:cNvSpPr>
              <a:spLocks noChangeArrowheads="1"/>
            </p:cNvSpPr>
            <p:nvPr/>
          </p:nvSpPr>
          <p:spPr bwMode="auto">
            <a:xfrm>
              <a:off x="7459421" y="4327977"/>
              <a:ext cx="31546" cy="22488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Rectangle 304"/>
            <p:cNvSpPr>
              <a:spLocks noChangeArrowheads="1"/>
            </p:cNvSpPr>
            <p:nvPr/>
          </p:nvSpPr>
          <p:spPr bwMode="auto">
            <a:xfrm>
              <a:off x="7750188" y="5487685"/>
              <a:ext cx="405977" cy="108911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Rectangle 305"/>
            <p:cNvSpPr>
              <a:spLocks noChangeArrowheads="1"/>
            </p:cNvSpPr>
            <p:nvPr/>
          </p:nvSpPr>
          <p:spPr bwMode="auto">
            <a:xfrm>
              <a:off x="7831109" y="4788979"/>
              <a:ext cx="244134" cy="80531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306"/>
            <p:cNvSpPr/>
            <p:nvPr/>
          </p:nvSpPr>
          <p:spPr bwMode="auto">
            <a:xfrm>
              <a:off x="3625962" y="5205321"/>
              <a:ext cx="544503" cy="1286482"/>
            </a:xfrm>
            <a:custGeom>
              <a:avLst/>
              <a:gdLst>
                <a:gd name="T0" fmla="*/ 397 w 397"/>
                <a:gd name="T1" fmla="*/ 893 h 893"/>
                <a:gd name="T2" fmla="*/ 0 w 397"/>
                <a:gd name="T3" fmla="*/ 893 h 893"/>
                <a:gd name="T4" fmla="*/ 137 w 397"/>
                <a:gd name="T5" fmla="*/ 0 h 893"/>
                <a:gd name="T6" fmla="*/ 260 w 397"/>
                <a:gd name="T7" fmla="*/ 0 h 893"/>
                <a:gd name="T8" fmla="*/ 397 w 397"/>
                <a:gd name="T9" fmla="*/ 89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893">
                  <a:moveTo>
                    <a:pt x="397" y="893"/>
                  </a:moveTo>
                  <a:lnTo>
                    <a:pt x="0" y="893"/>
                  </a:lnTo>
                  <a:lnTo>
                    <a:pt x="137" y="0"/>
                  </a:lnTo>
                  <a:lnTo>
                    <a:pt x="260" y="0"/>
                  </a:lnTo>
                  <a:lnTo>
                    <a:pt x="397" y="8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307"/>
            <p:cNvSpPr/>
            <p:nvPr/>
          </p:nvSpPr>
          <p:spPr bwMode="auto">
            <a:xfrm>
              <a:off x="11002114" y="5801742"/>
              <a:ext cx="308597" cy="535915"/>
            </a:xfrm>
            <a:custGeom>
              <a:avLst/>
              <a:gdLst>
                <a:gd name="T0" fmla="*/ 225 w 225"/>
                <a:gd name="T1" fmla="*/ 372 h 372"/>
                <a:gd name="T2" fmla="*/ 0 w 225"/>
                <a:gd name="T3" fmla="*/ 372 h 372"/>
                <a:gd name="T4" fmla="*/ 85 w 225"/>
                <a:gd name="T5" fmla="*/ 0 h 372"/>
                <a:gd name="T6" fmla="*/ 137 w 225"/>
                <a:gd name="T7" fmla="*/ 0 h 372"/>
                <a:gd name="T8" fmla="*/ 225 w 225"/>
                <a:gd name="T9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372">
                  <a:moveTo>
                    <a:pt x="225" y="372"/>
                  </a:moveTo>
                  <a:lnTo>
                    <a:pt x="0" y="372"/>
                  </a:lnTo>
                  <a:lnTo>
                    <a:pt x="85" y="0"/>
                  </a:lnTo>
                  <a:lnTo>
                    <a:pt x="137" y="0"/>
                  </a:lnTo>
                  <a:lnTo>
                    <a:pt x="225" y="3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 308"/>
            <p:cNvSpPr/>
            <p:nvPr/>
          </p:nvSpPr>
          <p:spPr bwMode="auto">
            <a:xfrm>
              <a:off x="889738" y="4849486"/>
              <a:ext cx="518442" cy="468206"/>
            </a:xfrm>
            <a:custGeom>
              <a:avLst/>
              <a:gdLst>
                <a:gd name="T0" fmla="*/ 378 w 378"/>
                <a:gd name="T1" fmla="*/ 325 h 325"/>
                <a:gd name="T2" fmla="*/ 0 w 378"/>
                <a:gd name="T3" fmla="*/ 325 h 325"/>
                <a:gd name="T4" fmla="*/ 147 w 378"/>
                <a:gd name="T5" fmla="*/ 0 h 325"/>
                <a:gd name="T6" fmla="*/ 234 w 378"/>
                <a:gd name="T7" fmla="*/ 0 h 325"/>
                <a:gd name="T8" fmla="*/ 378 w 378"/>
                <a:gd name="T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25">
                  <a:moveTo>
                    <a:pt x="378" y="325"/>
                  </a:moveTo>
                  <a:lnTo>
                    <a:pt x="0" y="325"/>
                  </a:lnTo>
                  <a:lnTo>
                    <a:pt x="147" y="0"/>
                  </a:lnTo>
                  <a:lnTo>
                    <a:pt x="234" y="0"/>
                  </a:lnTo>
                  <a:lnTo>
                    <a:pt x="378" y="3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309"/>
            <p:cNvSpPr/>
            <p:nvPr/>
          </p:nvSpPr>
          <p:spPr bwMode="auto">
            <a:xfrm>
              <a:off x="11144753" y="5617342"/>
              <a:ext cx="23317" cy="167114"/>
            </a:xfrm>
            <a:custGeom>
              <a:avLst/>
              <a:gdLst>
                <a:gd name="T0" fmla="*/ 17 w 17"/>
                <a:gd name="T1" fmla="*/ 116 h 116"/>
                <a:gd name="T2" fmla="*/ 0 w 17"/>
                <a:gd name="T3" fmla="*/ 116 h 116"/>
                <a:gd name="T4" fmla="*/ 7 w 17"/>
                <a:gd name="T5" fmla="*/ 0 h 116"/>
                <a:gd name="T6" fmla="*/ 7 w 17"/>
                <a:gd name="T7" fmla="*/ 0 h 116"/>
                <a:gd name="T8" fmla="*/ 17 w 17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6">
                  <a:moveTo>
                    <a:pt x="17" y="116"/>
                  </a:moveTo>
                  <a:lnTo>
                    <a:pt x="0" y="116"/>
                  </a:lnTo>
                  <a:lnTo>
                    <a:pt x="7" y="0"/>
                  </a:lnTo>
                  <a:lnTo>
                    <a:pt x="7" y="0"/>
                  </a:lnTo>
                  <a:lnTo>
                    <a:pt x="17" y="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Rectangle 310"/>
            <p:cNvSpPr>
              <a:spLocks noChangeArrowheads="1"/>
            </p:cNvSpPr>
            <p:nvPr/>
          </p:nvSpPr>
          <p:spPr bwMode="auto">
            <a:xfrm>
              <a:off x="12095232" y="6180627"/>
              <a:ext cx="42518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Rectangle 311"/>
            <p:cNvSpPr>
              <a:spLocks noChangeArrowheads="1"/>
            </p:cNvSpPr>
            <p:nvPr/>
          </p:nvSpPr>
          <p:spPr bwMode="auto">
            <a:xfrm>
              <a:off x="11890871" y="6180627"/>
              <a:ext cx="42518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Rectangle 312"/>
            <p:cNvSpPr>
              <a:spLocks noChangeArrowheads="1"/>
            </p:cNvSpPr>
            <p:nvPr/>
          </p:nvSpPr>
          <p:spPr bwMode="auto">
            <a:xfrm>
              <a:off x="11686511" y="6180627"/>
              <a:ext cx="42518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Rectangle 313"/>
            <p:cNvSpPr>
              <a:spLocks noChangeArrowheads="1"/>
            </p:cNvSpPr>
            <p:nvPr/>
          </p:nvSpPr>
          <p:spPr bwMode="auto">
            <a:xfrm>
              <a:off x="11482153" y="6180627"/>
              <a:ext cx="39775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Rectangle 314"/>
            <p:cNvSpPr>
              <a:spLocks noChangeArrowheads="1"/>
            </p:cNvSpPr>
            <p:nvPr/>
          </p:nvSpPr>
          <p:spPr bwMode="auto">
            <a:xfrm>
              <a:off x="11277792" y="6180627"/>
              <a:ext cx="39775" cy="1123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Rectangle 315"/>
            <p:cNvSpPr>
              <a:spLocks noChangeArrowheads="1"/>
            </p:cNvSpPr>
            <p:nvPr/>
          </p:nvSpPr>
          <p:spPr bwMode="auto">
            <a:xfrm>
              <a:off x="11115950" y="5983262"/>
              <a:ext cx="80921" cy="6194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Rectangle 316"/>
            <p:cNvSpPr>
              <a:spLocks noChangeArrowheads="1"/>
            </p:cNvSpPr>
            <p:nvPr/>
          </p:nvSpPr>
          <p:spPr bwMode="auto">
            <a:xfrm>
              <a:off x="1528876" y="5719626"/>
              <a:ext cx="220819" cy="86149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Rectangle 317"/>
            <p:cNvSpPr>
              <a:spLocks noChangeArrowheads="1"/>
            </p:cNvSpPr>
            <p:nvPr/>
          </p:nvSpPr>
          <p:spPr bwMode="auto">
            <a:xfrm>
              <a:off x="889738" y="5385400"/>
              <a:ext cx="522558" cy="22185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Rectangle 318"/>
            <p:cNvSpPr>
              <a:spLocks noChangeArrowheads="1"/>
            </p:cNvSpPr>
            <p:nvPr/>
          </p:nvSpPr>
          <p:spPr bwMode="auto">
            <a:xfrm>
              <a:off x="1142101" y="5031005"/>
              <a:ext cx="20574" cy="92488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Rectangle 319"/>
            <p:cNvSpPr>
              <a:spLocks noChangeArrowheads="1"/>
            </p:cNvSpPr>
            <p:nvPr/>
          </p:nvSpPr>
          <p:spPr bwMode="auto">
            <a:xfrm>
              <a:off x="913053" y="5562597"/>
              <a:ext cx="15087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Rectangle 320"/>
            <p:cNvSpPr>
              <a:spLocks noChangeArrowheads="1"/>
            </p:cNvSpPr>
            <p:nvPr/>
          </p:nvSpPr>
          <p:spPr bwMode="auto">
            <a:xfrm>
              <a:off x="1029635" y="5562597"/>
              <a:ext cx="16459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Rectangle 321"/>
            <p:cNvSpPr>
              <a:spLocks noChangeArrowheads="1"/>
            </p:cNvSpPr>
            <p:nvPr/>
          </p:nvSpPr>
          <p:spPr bwMode="auto">
            <a:xfrm>
              <a:off x="1376635" y="5562597"/>
              <a:ext cx="19202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Rectangle 322"/>
            <p:cNvSpPr>
              <a:spLocks noChangeArrowheads="1"/>
            </p:cNvSpPr>
            <p:nvPr/>
          </p:nvSpPr>
          <p:spPr bwMode="auto">
            <a:xfrm>
              <a:off x="1260054" y="5562597"/>
              <a:ext cx="19202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Rectangle 323"/>
            <p:cNvSpPr>
              <a:spLocks noChangeArrowheads="1"/>
            </p:cNvSpPr>
            <p:nvPr/>
          </p:nvSpPr>
          <p:spPr bwMode="auto">
            <a:xfrm>
              <a:off x="889738" y="5669204"/>
              <a:ext cx="522558" cy="22473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Rectangle 324"/>
            <p:cNvSpPr>
              <a:spLocks noChangeArrowheads="1"/>
            </p:cNvSpPr>
            <p:nvPr/>
          </p:nvSpPr>
          <p:spPr bwMode="auto">
            <a:xfrm>
              <a:off x="1142101" y="5313368"/>
              <a:ext cx="20574" cy="9292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Rectangle 325"/>
            <p:cNvSpPr>
              <a:spLocks noChangeArrowheads="1"/>
            </p:cNvSpPr>
            <p:nvPr/>
          </p:nvSpPr>
          <p:spPr bwMode="auto">
            <a:xfrm>
              <a:off x="913053" y="5849282"/>
              <a:ext cx="15087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Rectangle 326"/>
            <p:cNvSpPr>
              <a:spLocks noChangeArrowheads="1"/>
            </p:cNvSpPr>
            <p:nvPr/>
          </p:nvSpPr>
          <p:spPr bwMode="auto">
            <a:xfrm>
              <a:off x="1029635" y="5849282"/>
              <a:ext cx="16459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Rectangle 327"/>
            <p:cNvSpPr>
              <a:spLocks noChangeArrowheads="1"/>
            </p:cNvSpPr>
            <p:nvPr/>
          </p:nvSpPr>
          <p:spPr bwMode="auto">
            <a:xfrm>
              <a:off x="1376635" y="5849282"/>
              <a:ext cx="19202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Rectangle 328"/>
            <p:cNvSpPr>
              <a:spLocks noChangeArrowheads="1"/>
            </p:cNvSpPr>
            <p:nvPr/>
          </p:nvSpPr>
          <p:spPr bwMode="auto">
            <a:xfrm>
              <a:off x="1260054" y="5849282"/>
              <a:ext cx="19202" cy="3039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Rectangle 329"/>
            <p:cNvSpPr>
              <a:spLocks noChangeArrowheads="1"/>
            </p:cNvSpPr>
            <p:nvPr/>
          </p:nvSpPr>
          <p:spPr bwMode="auto">
            <a:xfrm>
              <a:off x="889738" y="5955888"/>
              <a:ext cx="522558" cy="22185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Freeform 330"/>
            <p:cNvSpPr/>
            <p:nvPr/>
          </p:nvSpPr>
          <p:spPr bwMode="auto">
            <a:xfrm>
              <a:off x="711437" y="6160458"/>
              <a:ext cx="875043" cy="221857"/>
            </a:xfrm>
            <a:custGeom>
              <a:avLst/>
              <a:gdLst>
                <a:gd name="T0" fmla="*/ 638 w 638"/>
                <a:gd name="T1" fmla="*/ 154 h 154"/>
                <a:gd name="T2" fmla="*/ 0 w 638"/>
                <a:gd name="T3" fmla="*/ 154 h 154"/>
                <a:gd name="T4" fmla="*/ 88 w 638"/>
                <a:gd name="T5" fmla="*/ 0 h 154"/>
                <a:gd name="T6" fmla="*/ 638 w 638"/>
                <a:gd name="T7" fmla="*/ 0 h 154"/>
                <a:gd name="T8" fmla="*/ 638 w 638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8" h="154">
                  <a:moveTo>
                    <a:pt x="638" y="154"/>
                  </a:moveTo>
                  <a:lnTo>
                    <a:pt x="0" y="154"/>
                  </a:lnTo>
                  <a:lnTo>
                    <a:pt x="88" y="0"/>
                  </a:lnTo>
                  <a:lnTo>
                    <a:pt x="638" y="0"/>
                  </a:lnTo>
                  <a:lnTo>
                    <a:pt x="638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331"/>
            <p:cNvSpPr/>
            <p:nvPr/>
          </p:nvSpPr>
          <p:spPr bwMode="auto">
            <a:xfrm>
              <a:off x="59954" y="6160458"/>
              <a:ext cx="875043" cy="221857"/>
            </a:xfrm>
            <a:custGeom>
              <a:avLst/>
              <a:gdLst>
                <a:gd name="T0" fmla="*/ 638 w 638"/>
                <a:gd name="T1" fmla="*/ 154 h 154"/>
                <a:gd name="T2" fmla="*/ 0 w 638"/>
                <a:gd name="T3" fmla="*/ 154 h 154"/>
                <a:gd name="T4" fmla="*/ 87 w 638"/>
                <a:gd name="T5" fmla="*/ 0 h 154"/>
                <a:gd name="T6" fmla="*/ 638 w 638"/>
                <a:gd name="T7" fmla="*/ 0 h 154"/>
                <a:gd name="T8" fmla="*/ 638 w 638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8" h="154">
                  <a:moveTo>
                    <a:pt x="638" y="154"/>
                  </a:moveTo>
                  <a:lnTo>
                    <a:pt x="0" y="154"/>
                  </a:lnTo>
                  <a:lnTo>
                    <a:pt x="87" y="0"/>
                  </a:lnTo>
                  <a:lnTo>
                    <a:pt x="638" y="0"/>
                  </a:lnTo>
                  <a:lnTo>
                    <a:pt x="638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Rectangle 332"/>
            <p:cNvSpPr>
              <a:spLocks noChangeArrowheads="1"/>
            </p:cNvSpPr>
            <p:nvPr/>
          </p:nvSpPr>
          <p:spPr bwMode="auto">
            <a:xfrm>
              <a:off x="-228069" y="6354944"/>
              <a:ext cx="1931131" cy="2261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Rectangle 333"/>
            <p:cNvSpPr>
              <a:spLocks noChangeArrowheads="1"/>
            </p:cNvSpPr>
            <p:nvPr/>
          </p:nvSpPr>
          <p:spPr bwMode="auto">
            <a:xfrm>
              <a:off x="11018571" y="6215202"/>
              <a:ext cx="35660" cy="16711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Rectangle 334"/>
            <p:cNvSpPr>
              <a:spLocks noChangeArrowheads="1"/>
            </p:cNvSpPr>
            <p:nvPr/>
          </p:nvSpPr>
          <p:spPr bwMode="auto">
            <a:xfrm>
              <a:off x="6556947" y="5908348"/>
              <a:ext cx="344257" cy="66845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Rectangle 335"/>
            <p:cNvSpPr>
              <a:spLocks noChangeArrowheads="1"/>
            </p:cNvSpPr>
            <p:nvPr/>
          </p:nvSpPr>
          <p:spPr bwMode="auto">
            <a:xfrm>
              <a:off x="6606322" y="6071139"/>
              <a:ext cx="342885" cy="50566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Rectangle 336"/>
            <p:cNvSpPr>
              <a:spLocks noChangeArrowheads="1"/>
            </p:cNvSpPr>
            <p:nvPr/>
          </p:nvSpPr>
          <p:spPr bwMode="auto">
            <a:xfrm>
              <a:off x="6342987" y="5866570"/>
              <a:ext cx="344257" cy="7102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Rectangle 337"/>
            <p:cNvSpPr>
              <a:spLocks noChangeArrowheads="1"/>
            </p:cNvSpPr>
            <p:nvPr/>
          </p:nvSpPr>
          <p:spPr bwMode="auto">
            <a:xfrm>
              <a:off x="7024643" y="6038005"/>
              <a:ext cx="252364" cy="53879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Rectangle 338"/>
            <p:cNvSpPr>
              <a:spLocks noChangeArrowheads="1"/>
            </p:cNvSpPr>
            <p:nvPr/>
          </p:nvSpPr>
          <p:spPr bwMode="auto">
            <a:xfrm>
              <a:off x="7552686" y="6259862"/>
              <a:ext cx="252364" cy="31693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Rectangle 339"/>
            <p:cNvSpPr>
              <a:spLocks noChangeArrowheads="1"/>
            </p:cNvSpPr>
            <p:nvPr/>
          </p:nvSpPr>
          <p:spPr bwMode="auto">
            <a:xfrm>
              <a:off x="4647761" y="5617342"/>
              <a:ext cx="318198" cy="95945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Rectangle 340"/>
            <p:cNvSpPr>
              <a:spLocks noChangeArrowheads="1"/>
            </p:cNvSpPr>
            <p:nvPr/>
          </p:nvSpPr>
          <p:spPr bwMode="auto">
            <a:xfrm>
              <a:off x="4495520" y="5532344"/>
              <a:ext cx="314084" cy="104445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Rectangle 341"/>
            <p:cNvSpPr>
              <a:spLocks noChangeArrowheads="1"/>
            </p:cNvSpPr>
            <p:nvPr/>
          </p:nvSpPr>
          <p:spPr bwMode="auto">
            <a:xfrm>
              <a:off x="1664658" y="6065377"/>
              <a:ext cx="1818664" cy="51142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Rectangle 342"/>
            <p:cNvSpPr>
              <a:spLocks noChangeArrowheads="1"/>
            </p:cNvSpPr>
            <p:nvPr/>
          </p:nvSpPr>
          <p:spPr bwMode="auto">
            <a:xfrm>
              <a:off x="4365224" y="4398569"/>
              <a:ext cx="315455" cy="155444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Rectangle 343"/>
            <p:cNvSpPr>
              <a:spLocks noChangeArrowheads="1"/>
            </p:cNvSpPr>
            <p:nvPr/>
          </p:nvSpPr>
          <p:spPr bwMode="auto">
            <a:xfrm>
              <a:off x="4400884" y="4330859"/>
              <a:ext cx="90522" cy="155299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Rectangle 344"/>
            <p:cNvSpPr>
              <a:spLocks noChangeArrowheads="1"/>
            </p:cNvSpPr>
            <p:nvPr/>
          </p:nvSpPr>
          <p:spPr bwMode="auto">
            <a:xfrm>
              <a:off x="4424200" y="416374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Rectangle 345"/>
            <p:cNvSpPr>
              <a:spLocks noChangeArrowheads="1"/>
            </p:cNvSpPr>
            <p:nvPr/>
          </p:nvSpPr>
          <p:spPr bwMode="auto">
            <a:xfrm>
              <a:off x="4505121" y="4368316"/>
              <a:ext cx="12344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Rectangle 346"/>
            <p:cNvSpPr>
              <a:spLocks noChangeArrowheads="1"/>
            </p:cNvSpPr>
            <p:nvPr/>
          </p:nvSpPr>
          <p:spPr bwMode="auto">
            <a:xfrm>
              <a:off x="4533922" y="436831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Rectangle 347"/>
            <p:cNvSpPr>
              <a:spLocks noChangeArrowheads="1"/>
            </p:cNvSpPr>
            <p:nvPr/>
          </p:nvSpPr>
          <p:spPr bwMode="auto">
            <a:xfrm>
              <a:off x="4559983" y="436831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Rectangle 348"/>
            <p:cNvSpPr>
              <a:spLocks noChangeArrowheads="1"/>
            </p:cNvSpPr>
            <p:nvPr/>
          </p:nvSpPr>
          <p:spPr bwMode="auto">
            <a:xfrm>
              <a:off x="4481804" y="4368316"/>
              <a:ext cx="198874" cy="100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Rectangle 349"/>
            <p:cNvSpPr>
              <a:spLocks noChangeArrowheads="1"/>
            </p:cNvSpPr>
            <p:nvPr/>
          </p:nvSpPr>
          <p:spPr bwMode="auto">
            <a:xfrm>
              <a:off x="4586042" y="4368316"/>
              <a:ext cx="12344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Rectangle 350"/>
            <p:cNvSpPr>
              <a:spLocks noChangeArrowheads="1"/>
            </p:cNvSpPr>
            <p:nvPr/>
          </p:nvSpPr>
          <p:spPr bwMode="auto">
            <a:xfrm>
              <a:off x="4614844" y="436831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Rectangle 351"/>
            <p:cNvSpPr>
              <a:spLocks noChangeArrowheads="1"/>
            </p:cNvSpPr>
            <p:nvPr/>
          </p:nvSpPr>
          <p:spPr bwMode="auto">
            <a:xfrm>
              <a:off x="4640903" y="4368316"/>
              <a:ext cx="9601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Rectangle 352"/>
            <p:cNvSpPr>
              <a:spLocks noChangeArrowheads="1"/>
            </p:cNvSpPr>
            <p:nvPr/>
          </p:nvSpPr>
          <p:spPr bwMode="auto">
            <a:xfrm>
              <a:off x="4669706" y="4368316"/>
              <a:ext cx="10972" cy="15501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Freeform 353"/>
            <p:cNvSpPr/>
            <p:nvPr/>
          </p:nvSpPr>
          <p:spPr bwMode="auto">
            <a:xfrm>
              <a:off x="8243943" y="3747404"/>
              <a:ext cx="397746" cy="2532626"/>
            </a:xfrm>
            <a:custGeom>
              <a:avLst/>
              <a:gdLst>
                <a:gd name="T0" fmla="*/ 290 w 290"/>
                <a:gd name="T1" fmla="*/ 1758 h 1758"/>
                <a:gd name="T2" fmla="*/ 0 w 290"/>
                <a:gd name="T3" fmla="*/ 1758 h 1758"/>
                <a:gd name="T4" fmla="*/ 0 w 290"/>
                <a:gd name="T5" fmla="*/ 0 h 1758"/>
                <a:gd name="T6" fmla="*/ 290 w 290"/>
                <a:gd name="T7" fmla="*/ 88 h 1758"/>
                <a:gd name="T8" fmla="*/ 290 w 290"/>
                <a:gd name="T9" fmla="*/ 1758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1758">
                  <a:moveTo>
                    <a:pt x="290" y="1758"/>
                  </a:moveTo>
                  <a:lnTo>
                    <a:pt x="0" y="1758"/>
                  </a:lnTo>
                  <a:lnTo>
                    <a:pt x="0" y="0"/>
                  </a:lnTo>
                  <a:lnTo>
                    <a:pt x="290" y="88"/>
                  </a:lnTo>
                  <a:lnTo>
                    <a:pt x="290" y="17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354"/>
            <p:cNvSpPr/>
            <p:nvPr/>
          </p:nvSpPr>
          <p:spPr bwMode="auto">
            <a:xfrm>
              <a:off x="9140931" y="3754607"/>
              <a:ext cx="399118" cy="2525423"/>
            </a:xfrm>
            <a:custGeom>
              <a:avLst/>
              <a:gdLst>
                <a:gd name="T0" fmla="*/ 291 w 291"/>
                <a:gd name="T1" fmla="*/ 1753 h 1753"/>
                <a:gd name="T2" fmla="*/ 0 w 291"/>
                <a:gd name="T3" fmla="*/ 1753 h 1753"/>
                <a:gd name="T4" fmla="*/ 0 w 291"/>
                <a:gd name="T5" fmla="*/ 87 h 1753"/>
                <a:gd name="T6" fmla="*/ 291 w 291"/>
                <a:gd name="T7" fmla="*/ 0 h 1753"/>
                <a:gd name="T8" fmla="*/ 291 w 291"/>
                <a:gd name="T9" fmla="*/ 175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753">
                  <a:moveTo>
                    <a:pt x="291" y="1753"/>
                  </a:moveTo>
                  <a:lnTo>
                    <a:pt x="0" y="1753"/>
                  </a:lnTo>
                  <a:lnTo>
                    <a:pt x="0" y="87"/>
                  </a:lnTo>
                  <a:lnTo>
                    <a:pt x="291" y="0"/>
                  </a:lnTo>
                  <a:lnTo>
                    <a:pt x="291" y="17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Rectangle 355"/>
            <p:cNvSpPr>
              <a:spLocks noChangeArrowheads="1"/>
            </p:cNvSpPr>
            <p:nvPr/>
          </p:nvSpPr>
          <p:spPr bwMode="auto">
            <a:xfrm>
              <a:off x="9112129" y="3924602"/>
              <a:ext cx="456724" cy="7102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Freeform 356"/>
            <p:cNvSpPr/>
            <p:nvPr/>
          </p:nvSpPr>
          <p:spPr bwMode="auto">
            <a:xfrm>
              <a:off x="10859473" y="5437262"/>
              <a:ext cx="137154" cy="1139537"/>
            </a:xfrm>
            <a:custGeom>
              <a:avLst/>
              <a:gdLst>
                <a:gd name="T0" fmla="*/ 100 w 100"/>
                <a:gd name="T1" fmla="*/ 791 h 791"/>
                <a:gd name="T2" fmla="*/ 0 w 100"/>
                <a:gd name="T3" fmla="*/ 791 h 791"/>
                <a:gd name="T4" fmla="*/ 0 w 100"/>
                <a:gd name="T5" fmla="*/ 175 h 791"/>
                <a:gd name="T6" fmla="*/ 100 w 100"/>
                <a:gd name="T7" fmla="*/ 0 h 791"/>
                <a:gd name="T8" fmla="*/ 100 w 100"/>
                <a:gd name="T9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791">
                  <a:moveTo>
                    <a:pt x="100" y="791"/>
                  </a:moveTo>
                  <a:lnTo>
                    <a:pt x="0" y="791"/>
                  </a:lnTo>
                  <a:lnTo>
                    <a:pt x="0" y="175"/>
                  </a:lnTo>
                  <a:lnTo>
                    <a:pt x="100" y="0"/>
                  </a:lnTo>
                  <a:lnTo>
                    <a:pt x="100" y="79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Rectangle 357"/>
            <p:cNvSpPr>
              <a:spLocks noChangeArrowheads="1"/>
            </p:cNvSpPr>
            <p:nvPr/>
          </p:nvSpPr>
          <p:spPr bwMode="auto">
            <a:xfrm>
              <a:off x="9335689" y="6020718"/>
              <a:ext cx="1673281" cy="53879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Rectangle 358"/>
            <p:cNvSpPr>
              <a:spLocks noChangeArrowheads="1"/>
            </p:cNvSpPr>
            <p:nvPr/>
          </p:nvSpPr>
          <p:spPr bwMode="auto">
            <a:xfrm>
              <a:off x="9335689" y="5948687"/>
              <a:ext cx="1673281" cy="62811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Rectangle 359"/>
            <p:cNvSpPr>
              <a:spLocks noChangeArrowheads="1"/>
            </p:cNvSpPr>
            <p:nvPr/>
          </p:nvSpPr>
          <p:spPr bwMode="auto">
            <a:xfrm>
              <a:off x="10574192" y="6252658"/>
              <a:ext cx="1647222" cy="32414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Freeform 360"/>
            <p:cNvSpPr/>
            <p:nvPr/>
          </p:nvSpPr>
          <p:spPr bwMode="auto">
            <a:xfrm>
              <a:off x="10752493" y="6429857"/>
              <a:ext cx="1511438" cy="154148"/>
            </a:xfrm>
            <a:custGeom>
              <a:avLst/>
              <a:gdLst>
                <a:gd name="T0" fmla="*/ 1102 w 1102"/>
                <a:gd name="T1" fmla="*/ 105 h 107"/>
                <a:gd name="T2" fmla="*/ 0 w 1102"/>
                <a:gd name="T3" fmla="*/ 107 h 107"/>
                <a:gd name="T4" fmla="*/ 0 w 1102"/>
                <a:gd name="T5" fmla="*/ 3 h 107"/>
                <a:gd name="T6" fmla="*/ 1102 w 1102"/>
                <a:gd name="T7" fmla="*/ 0 h 107"/>
                <a:gd name="T8" fmla="*/ 1102 w 1102"/>
                <a:gd name="T9" fmla="*/ 10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2" h="107">
                  <a:moveTo>
                    <a:pt x="1102" y="105"/>
                  </a:moveTo>
                  <a:lnTo>
                    <a:pt x="0" y="107"/>
                  </a:lnTo>
                  <a:lnTo>
                    <a:pt x="0" y="3"/>
                  </a:lnTo>
                  <a:lnTo>
                    <a:pt x="1102" y="0"/>
                  </a:lnTo>
                  <a:lnTo>
                    <a:pt x="1102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7" name="Rectangle 361"/>
            <p:cNvSpPr>
              <a:spLocks noChangeArrowheads="1"/>
            </p:cNvSpPr>
            <p:nvPr/>
          </p:nvSpPr>
          <p:spPr bwMode="auto">
            <a:xfrm>
              <a:off x="9112129" y="4771692"/>
              <a:ext cx="460837" cy="74336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Rectangle 362"/>
            <p:cNvSpPr>
              <a:spLocks noChangeArrowheads="1"/>
            </p:cNvSpPr>
            <p:nvPr/>
          </p:nvSpPr>
          <p:spPr bwMode="auto">
            <a:xfrm>
              <a:off x="8213769" y="4771692"/>
              <a:ext cx="458095" cy="74336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9" name="Rectangle 363"/>
            <p:cNvSpPr>
              <a:spLocks noChangeArrowheads="1"/>
            </p:cNvSpPr>
            <p:nvPr/>
          </p:nvSpPr>
          <p:spPr bwMode="auto">
            <a:xfrm>
              <a:off x="8211026" y="3924602"/>
              <a:ext cx="456724" cy="7102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Rectangle 364"/>
            <p:cNvSpPr>
              <a:spLocks noChangeArrowheads="1"/>
            </p:cNvSpPr>
            <p:nvPr/>
          </p:nvSpPr>
          <p:spPr bwMode="auto">
            <a:xfrm>
              <a:off x="6074164" y="5562598"/>
              <a:ext cx="126182" cy="101420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1" name="Rectangle 365"/>
            <p:cNvSpPr>
              <a:spLocks noChangeArrowheads="1"/>
            </p:cNvSpPr>
            <p:nvPr/>
          </p:nvSpPr>
          <p:spPr bwMode="auto">
            <a:xfrm>
              <a:off x="7607547" y="5941483"/>
              <a:ext cx="90522" cy="63531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Rectangle 366"/>
            <p:cNvSpPr>
              <a:spLocks noChangeArrowheads="1"/>
            </p:cNvSpPr>
            <p:nvPr/>
          </p:nvSpPr>
          <p:spPr bwMode="auto">
            <a:xfrm>
              <a:off x="9789670" y="4948890"/>
              <a:ext cx="197502" cy="162791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Rectangle 367"/>
            <p:cNvSpPr>
              <a:spLocks noChangeArrowheads="1"/>
            </p:cNvSpPr>
            <p:nvPr/>
          </p:nvSpPr>
          <p:spPr bwMode="auto">
            <a:xfrm>
              <a:off x="6304583" y="6235371"/>
              <a:ext cx="832526" cy="3414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4" name="Rectangle 368"/>
            <p:cNvSpPr>
              <a:spLocks noChangeArrowheads="1"/>
            </p:cNvSpPr>
            <p:nvPr/>
          </p:nvSpPr>
          <p:spPr bwMode="auto">
            <a:xfrm>
              <a:off x="8065642" y="6235371"/>
              <a:ext cx="1049230" cy="3414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5" name="Rectangle 369"/>
            <p:cNvSpPr>
              <a:spLocks noChangeArrowheads="1"/>
            </p:cNvSpPr>
            <p:nvPr/>
          </p:nvSpPr>
          <p:spPr bwMode="auto">
            <a:xfrm>
              <a:off x="8178109" y="5529462"/>
              <a:ext cx="1426402" cy="10948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" name="Rectangle 370"/>
            <p:cNvSpPr>
              <a:spLocks noChangeArrowheads="1"/>
            </p:cNvSpPr>
            <p:nvPr/>
          </p:nvSpPr>
          <p:spPr bwMode="auto">
            <a:xfrm>
              <a:off x="8275488" y="5494887"/>
              <a:ext cx="1238502" cy="201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7" name="Rectangle 371"/>
            <p:cNvSpPr>
              <a:spLocks noChangeArrowheads="1"/>
            </p:cNvSpPr>
            <p:nvPr/>
          </p:nvSpPr>
          <p:spPr bwMode="auto">
            <a:xfrm>
              <a:off x="8275488" y="5651917"/>
              <a:ext cx="1238502" cy="201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8" name="Rectangle 372"/>
            <p:cNvSpPr>
              <a:spLocks noChangeArrowheads="1"/>
            </p:cNvSpPr>
            <p:nvPr/>
          </p:nvSpPr>
          <p:spPr bwMode="auto">
            <a:xfrm>
              <a:off x="8275488" y="4610342"/>
              <a:ext cx="1238502" cy="2161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9" name="Rectangle 373"/>
            <p:cNvSpPr>
              <a:spLocks noChangeArrowheads="1"/>
            </p:cNvSpPr>
            <p:nvPr/>
          </p:nvSpPr>
          <p:spPr bwMode="auto">
            <a:xfrm>
              <a:off x="8275488" y="4767370"/>
              <a:ext cx="1238502" cy="2161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" name="Freeform 374"/>
            <p:cNvSpPr/>
            <p:nvPr/>
          </p:nvSpPr>
          <p:spPr bwMode="auto">
            <a:xfrm>
              <a:off x="8451046" y="4617544"/>
              <a:ext cx="888759" cy="1051660"/>
            </a:xfrm>
            <a:custGeom>
              <a:avLst/>
              <a:gdLst>
                <a:gd name="T0" fmla="*/ 638 w 648"/>
                <a:gd name="T1" fmla="*/ 730 h 730"/>
                <a:gd name="T2" fmla="*/ 0 w 648"/>
                <a:gd name="T3" fmla="*/ 12 h 730"/>
                <a:gd name="T4" fmla="*/ 9 w 648"/>
                <a:gd name="T5" fmla="*/ 0 h 730"/>
                <a:gd name="T6" fmla="*/ 648 w 648"/>
                <a:gd name="T7" fmla="*/ 718 h 730"/>
                <a:gd name="T8" fmla="*/ 638 w 648"/>
                <a:gd name="T9" fmla="*/ 730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730">
                  <a:moveTo>
                    <a:pt x="638" y="730"/>
                  </a:moveTo>
                  <a:lnTo>
                    <a:pt x="0" y="12"/>
                  </a:lnTo>
                  <a:lnTo>
                    <a:pt x="9" y="0"/>
                  </a:lnTo>
                  <a:lnTo>
                    <a:pt x="648" y="718"/>
                  </a:lnTo>
                  <a:lnTo>
                    <a:pt x="638" y="7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1" name="Freeform 375"/>
            <p:cNvSpPr/>
            <p:nvPr/>
          </p:nvSpPr>
          <p:spPr bwMode="auto">
            <a:xfrm>
              <a:off x="8451046" y="4617544"/>
              <a:ext cx="888759" cy="1051660"/>
            </a:xfrm>
            <a:custGeom>
              <a:avLst/>
              <a:gdLst>
                <a:gd name="T0" fmla="*/ 648 w 648"/>
                <a:gd name="T1" fmla="*/ 12 h 730"/>
                <a:gd name="T2" fmla="*/ 9 w 648"/>
                <a:gd name="T3" fmla="*/ 730 h 730"/>
                <a:gd name="T4" fmla="*/ 0 w 648"/>
                <a:gd name="T5" fmla="*/ 718 h 730"/>
                <a:gd name="T6" fmla="*/ 638 w 648"/>
                <a:gd name="T7" fmla="*/ 0 h 730"/>
                <a:gd name="T8" fmla="*/ 648 w 648"/>
                <a:gd name="T9" fmla="*/ 12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730">
                  <a:moveTo>
                    <a:pt x="648" y="12"/>
                  </a:moveTo>
                  <a:lnTo>
                    <a:pt x="9" y="730"/>
                  </a:lnTo>
                  <a:lnTo>
                    <a:pt x="0" y="718"/>
                  </a:lnTo>
                  <a:lnTo>
                    <a:pt x="638" y="0"/>
                  </a:lnTo>
                  <a:lnTo>
                    <a:pt x="6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" name="Freeform 376"/>
            <p:cNvSpPr/>
            <p:nvPr/>
          </p:nvSpPr>
          <p:spPr bwMode="auto">
            <a:xfrm>
              <a:off x="8451046" y="5559717"/>
              <a:ext cx="888759" cy="942171"/>
            </a:xfrm>
            <a:custGeom>
              <a:avLst/>
              <a:gdLst>
                <a:gd name="T0" fmla="*/ 638 w 648"/>
                <a:gd name="T1" fmla="*/ 654 h 654"/>
                <a:gd name="T2" fmla="*/ 0 w 648"/>
                <a:gd name="T3" fmla="*/ 10 h 654"/>
                <a:gd name="T4" fmla="*/ 9 w 648"/>
                <a:gd name="T5" fmla="*/ 0 h 654"/>
                <a:gd name="T6" fmla="*/ 648 w 648"/>
                <a:gd name="T7" fmla="*/ 645 h 654"/>
                <a:gd name="T8" fmla="*/ 638 w 648"/>
                <a:gd name="T9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54">
                  <a:moveTo>
                    <a:pt x="638" y="654"/>
                  </a:moveTo>
                  <a:lnTo>
                    <a:pt x="0" y="10"/>
                  </a:lnTo>
                  <a:lnTo>
                    <a:pt x="9" y="0"/>
                  </a:lnTo>
                  <a:lnTo>
                    <a:pt x="648" y="645"/>
                  </a:lnTo>
                  <a:lnTo>
                    <a:pt x="638" y="6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" name="Freeform 377"/>
            <p:cNvSpPr/>
            <p:nvPr/>
          </p:nvSpPr>
          <p:spPr bwMode="auto">
            <a:xfrm>
              <a:off x="8451046" y="5559717"/>
              <a:ext cx="888759" cy="942171"/>
            </a:xfrm>
            <a:custGeom>
              <a:avLst/>
              <a:gdLst>
                <a:gd name="T0" fmla="*/ 648 w 648"/>
                <a:gd name="T1" fmla="*/ 10 h 654"/>
                <a:gd name="T2" fmla="*/ 9 w 648"/>
                <a:gd name="T3" fmla="*/ 654 h 654"/>
                <a:gd name="T4" fmla="*/ 0 w 648"/>
                <a:gd name="T5" fmla="*/ 645 h 654"/>
                <a:gd name="T6" fmla="*/ 638 w 648"/>
                <a:gd name="T7" fmla="*/ 0 h 654"/>
                <a:gd name="T8" fmla="*/ 648 w 648"/>
                <a:gd name="T9" fmla="*/ 1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54">
                  <a:moveTo>
                    <a:pt x="648" y="10"/>
                  </a:moveTo>
                  <a:lnTo>
                    <a:pt x="9" y="654"/>
                  </a:lnTo>
                  <a:lnTo>
                    <a:pt x="0" y="645"/>
                  </a:lnTo>
                  <a:lnTo>
                    <a:pt x="638" y="0"/>
                  </a:lnTo>
                  <a:lnTo>
                    <a:pt x="648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Freeform 378"/>
            <p:cNvSpPr/>
            <p:nvPr/>
          </p:nvSpPr>
          <p:spPr bwMode="auto">
            <a:xfrm>
              <a:off x="8451046" y="3836724"/>
              <a:ext cx="888759" cy="945053"/>
            </a:xfrm>
            <a:custGeom>
              <a:avLst/>
              <a:gdLst>
                <a:gd name="T0" fmla="*/ 638 w 648"/>
                <a:gd name="T1" fmla="*/ 656 h 656"/>
                <a:gd name="T2" fmla="*/ 0 w 648"/>
                <a:gd name="T3" fmla="*/ 11 h 656"/>
                <a:gd name="T4" fmla="*/ 9 w 648"/>
                <a:gd name="T5" fmla="*/ 0 h 656"/>
                <a:gd name="T6" fmla="*/ 648 w 648"/>
                <a:gd name="T7" fmla="*/ 644 h 656"/>
                <a:gd name="T8" fmla="*/ 638 w 648"/>
                <a:gd name="T9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56">
                  <a:moveTo>
                    <a:pt x="638" y="656"/>
                  </a:moveTo>
                  <a:lnTo>
                    <a:pt x="0" y="11"/>
                  </a:lnTo>
                  <a:lnTo>
                    <a:pt x="9" y="0"/>
                  </a:lnTo>
                  <a:lnTo>
                    <a:pt x="648" y="644"/>
                  </a:lnTo>
                  <a:lnTo>
                    <a:pt x="638" y="6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Freeform 379"/>
            <p:cNvSpPr/>
            <p:nvPr/>
          </p:nvSpPr>
          <p:spPr bwMode="auto">
            <a:xfrm>
              <a:off x="8451046" y="3836724"/>
              <a:ext cx="888759" cy="945053"/>
            </a:xfrm>
            <a:custGeom>
              <a:avLst/>
              <a:gdLst>
                <a:gd name="T0" fmla="*/ 648 w 648"/>
                <a:gd name="T1" fmla="*/ 11 h 656"/>
                <a:gd name="T2" fmla="*/ 9 w 648"/>
                <a:gd name="T3" fmla="*/ 656 h 656"/>
                <a:gd name="T4" fmla="*/ 0 w 648"/>
                <a:gd name="T5" fmla="*/ 644 h 656"/>
                <a:gd name="T6" fmla="*/ 638 w 648"/>
                <a:gd name="T7" fmla="*/ 0 h 656"/>
                <a:gd name="T8" fmla="*/ 648 w 648"/>
                <a:gd name="T9" fmla="*/ 11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56">
                  <a:moveTo>
                    <a:pt x="648" y="11"/>
                  </a:moveTo>
                  <a:lnTo>
                    <a:pt x="9" y="656"/>
                  </a:lnTo>
                  <a:lnTo>
                    <a:pt x="0" y="644"/>
                  </a:lnTo>
                  <a:lnTo>
                    <a:pt x="638" y="0"/>
                  </a:lnTo>
                  <a:lnTo>
                    <a:pt x="64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Freeform 380"/>
            <p:cNvSpPr/>
            <p:nvPr/>
          </p:nvSpPr>
          <p:spPr bwMode="auto">
            <a:xfrm>
              <a:off x="4878181" y="5417093"/>
              <a:ext cx="877786" cy="695825"/>
            </a:xfrm>
            <a:custGeom>
              <a:avLst/>
              <a:gdLst>
                <a:gd name="T0" fmla="*/ 640 w 640"/>
                <a:gd name="T1" fmla="*/ 11 h 483"/>
                <a:gd name="T2" fmla="*/ 9 w 640"/>
                <a:gd name="T3" fmla="*/ 483 h 483"/>
                <a:gd name="T4" fmla="*/ 0 w 640"/>
                <a:gd name="T5" fmla="*/ 471 h 483"/>
                <a:gd name="T6" fmla="*/ 631 w 640"/>
                <a:gd name="T7" fmla="*/ 0 h 483"/>
                <a:gd name="T8" fmla="*/ 640 w 640"/>
                <a:gd name="T9" fmla="*/ 11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483">
                  <a:moveTo>
                    <a:pt x="640" y="11"/>
                  </a:moveTo>
                  <a:lnTo>
                    <a:pt x="9" y="483"/>
                  </a:lnTo>
                  <a:lnTo>
                    <a:pt x="0" y="471"/>
                  </a:lnTo>
                  <a:lnTo>
                    <a:pt x="631" y="0"/>
                  </a:lnTo>
                  <a:lnTo>
                    <a:pt x="64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" name="Freeform 381"/>
            <p:cNvSpPr/>
            <p:nvPr/>
          </p:nvSpPr>
          <p:spPr bwMode="auto">
            <a:xfrm>
              <a:off x="5555722" y="5427178"/>
              <a:ext cx="891503" cy="942171"/>
            </a:xfrm>
            <a:custGeom>
              <a:avLst/>
              <a:gdLst>
                <a:gd name="T0" fmla="*/ 650 w 650"/>
                <a:gd name="T1" fmla="*/ 9 h 654"/>
                <a:gd name="T2" fmla="*/ 9 w 650"/>
                <a:gd name="T3" fmla="*/ 654 h 654"/>
                <a:gd name="T4" fmla="*/ 0 w 650"/>
                <a:gd name="T5" fmla="*/ 644 h 654"/>
                <a:gd name="T6" fmla="*/ 638 w 650"/>
                <a:gd name="T7" fmla="*/ 0 h 654"/>
                <a:gd name="T8" fmla="*/ 650 w 650"/>
                <a:gd name="T9" fmla="*/ 9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654">
                  <a:moveTo>
                    <a:pt x="650" y="9"/>
                  </a:moveTo>
                  <a:lnTo>
                    <a:pt x="9" y="654"/>
                  </a:lnTo>
                  <a:lnTo>
                    <a:pt x="0" y="644"/>
                  </a:lnTo>
                  <a:lnTo>
                    <a:pt x="638" y="0"/>
                  </a:lnTo>
                  <a:lnTo>
                    <a:pt x="650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Freeform 382"/>
            <p:cNvSpPr/>
            <p:nvPr/>
          </p:nvSpPr>
          <p:spPr bwMode="auto">
            <a:xfrm>
              <a:off x="6378646" y="5320572"/>
              <a:ext cx="891503" cy="946494"/>
            </a:xfrm>
            <a:custGeom>
              <a:avLst/>
              <a:gdLst>
                <a:gd name="T0" fmla="*/ 650 w 650"/>
                <a:gd name="T1" fmla="*/ 12 h 657"/>
                <a:gd name="T2" fmla="*/ 12 w 650"/>
                <a:gd name="T3" fmla="*/ 657 h 657"/>
                <a:gd name="T4" fmla="*/ 0 w 650"/>
                <a:gd name="T5" fmla="*/ 645 h 657"/>
                <a:gd name="T6" fmla="*/ 639 w 650"/>
                <a:gd name="T7" fmla="*/ 0 h 657"/>
                <a:gd name="T8" fmla="*/ 650 w 650"/>
                <a:gd name="T9" fmla="*/ 12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657">
                  <a:moveTo>
                    <a:pt x="650" y="12"/>
                  </a:moveTo>
                  <a:lnTo>
                    <a:pt x="12" y="657"/>
                  </a:lnTo>
                  <a:lnTo>
                    <a:pt x="0" y="645"/>
                  </a:lnTo>
                  <a:lnTo>
                    <a:pt x="639" y="0"/>
                  </a:lnTo>
                  <a:lnTo>
                    <a:pt x="650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Rectangle 383"/>
            <p:cNvSpPr>
              <a:spLocks noChangeArrowheads="1"/>
            </p:cNvSpPr>
            <p:nvPr/>
          </p:nvSpPr>
          <p:spPr bwMode="auto">
            <a:xfrm>
              <a:off x="8178109" y="4647798"/>
              <a:ext cx="1426402" cy="10660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Freeform 384"/>
            <p:cNvSpPr/>
            <p:nvPr/>
          </p:nvSpPr>
          <p:spPr bwMode="auto">
            <a:xfrm>
              <a:off x="7912030" y="3907313"/>
              <a:ext cx="82293" cy="2205604"/>
            </a:xfrm>
            <a:custGeom>
              <a:avLst/>
              <a:gdLst>
                <a:gd name="T0" fmla="*/ 60 w 60"/>
                <a:gd name="T1" fmla="*/ 1531 h 1531"/>
                <a:gd name="T2" fmla="*/ 0 w 60"/>
                <a:gd name="T3" fmla="*/ 1531 h 1531"/>
                <a:gd name="T4" fmla="*/ 0 w 60"/>
                <a:gd name="T5" fmla="*/ 76 h 1531"/>
                <a:gd name="T6" fmla="*/ 60 w 60"/>
                <a:gd name="T7" fmla="*/ 0 h 1531"/>
                <a:gd name="T8" fmla="*/ 60 w 60"/>
                <a:gd name="T9" fmla="*/ 1531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31">
                  <a:moveTo>
                    <a:pt x="60" y="1531"/>
                  </a:moveTo>
                  <a:lnTo>
                    <a:pt x="0" y="1531"/>
                  </a:lnTo>
                  <a:lnTo>
                    <a:pt x="0" y="76"/>
                  </a:lnTo>
                  <a:lnTo>
                    <a:pt x="60" y="0"/>
                  </a:lnTo>
                  <a:lnTo>
                    <a:pt x="60" y="15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Rectangle 385"/>
            <p:cNvSpPr>
              <a:spLocks noChangeArrowheads="1"/>
            </p:cNvSpPr>
            <p:nvPr/>
          </p:nvSpPr>
          <p:spPr bwMode="auto">
            <a:xfrm>
              <a:off x="7887342" y="4487888"/>
              <a:ext cx="131668" cy="162503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" name="Rectangle 386"/>
            <p:cNvSpPr>
              <a:spLocks noChangeArrowheads="1"/>
            </p:cNvSpPr>
            <p:nvPr/>
          </p:nvSpPr>
          <p:spPr bwMode="auto">
            <a:xfrm>
              <a:off x="7844825" y="4188237"/>
              <a:ext cx="216704" cy="25499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" name="Rectangle 387"/>
            <p:cNvSpPr>
              <a:spLocks noChangeArrowheads="1"/>
            </p:cNvSpPr>
            <p:nvPr/>
          </p:nvSpPr>
          <p:spPr bwMode="auto">
            <a:xfrm>
              <a:off x="7835223" y="4183916"/>
              <a:ext cx="235905" cy="4178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4" name="Rectangle 388"/>
            <p:cNvSpPr>
              <a:spLocks noChangeArrowheads="1"/>
            </p:cNvSpPr>
            <p:nvPr/>
          </p:nvSpPr>
          <p:spPr bwMode="auto">
            <a:xfrm>
              <a:off x="7835223" y="4402891"/>
              <a:ext cx="235905" cy="40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Rectangle 389"/>
            <p:cNvSpPr>
              <a:spLocks noChangeArrowheads="1"/>
            </p:cNvSpPr>
            <p:nvPr/>
          </p:nvSpPr>
          <p:spPr bwMode="auto">
            <a:xfrm>
              <a:off x="7835223" y="4255946"/>
              <a:ext cx="235905" cy="4466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Rectangle 390"/>
            <p:cNvSpPr>
              <a:spLocks noChangeArrowheads="1"/>
            </p:cNvSpPr>
            <p:nvPr/>
          </p:nvSpPr>
          <p:spPr bwMode="auto">
            <a:xfrm>
              <a:off x="7835223" y="4330859"/>
              <a:ext cx="235905" cy="40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7" name="Rectangle 391"/>
            <p:cNvSpPr>
              <a:spLocks noChangeArrowheads="1"/>
            </p:cNvSpPr>
            <p:nvPr/>
          </p:nvSpPr>
          <p:spPr bwMode="auto">
            <a:xfrm>
              <a:off x="5808085" y="4881179"/>
              <a:ext cx="237277" cy="8499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8" name="Rectangle 392"/>
            <p:cNvSpPr>
              <a:spLocks noChangeArrowheads="1"/>
            </p:cNvSpPr>
            <p:nvPr/>
          </p:nvSpPr>
          <p:spPr bwMode="auto">
            <a:xfrm>
              <a:off x="5795741" y="4881179"/>
              <a:ext cx="261965" cy="1296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9" name="Rectangle 393"/>
            <p:cNvSpPr>
              <a:spLocks noChangeArrowheads="1"/>
            </p:cNvSpPr>
            <p:nvPr/>
          </p:nvSpPr>
          <p:spPr bwMode="auto">
            <a:xfrm>
              <a:off x="5795741" y="4951771"/>
              <a:ext cx="261965" cy="1440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0" name="Rectangle 394"/>
            <p:cNvSpPr>
              <a:spLocks noChangeArrowheads="1"/>
            </p:cNvSpPr>
            <p:nvPr/>
          </p:nvSpPr>
          <p:spPr bwMode="auto">
            <a:xfrm>
              <a:off x="5795741" y="4904229"/>
              <a:ext cx="261965" cy="1440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1" name="Rectangle 395"/>
            <p:cNvSpPr>
              <a:spLocks noChangeArrowheads="1"/>
            </p:cNvSpPr>
            <p:nvPr/>
          </p:nvSpPr>
          <p:spPr bwMode="auto">
            <a:xfrm>
              <a:off x="5795741" y="4928721"/>
              <a:ext cx="261965" cy="1296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2" name="Rectangle 396"/>
            <p:cNvSpPr>
              <a:spLocks noChangeArrowheads="1"/>
            </p:cNvSpPr>
            <p:nvPr/>
          </p:nvSpPr>
          <p:spPr bwMode="auto">
            <a:xfrm>
              <a:off x="10205247" y="5190915"/>
              <a:ext cx="12344" cy="127639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" name="Rectangle 397"/>
            <p:cNvSpPr>
              <a:spLocks noChangeArrowheads="1"/>
            </p:cNvSpPr>
            <p:nvPr/>
          </p:nvSpPr>
          <p:spPr bwMode="auto">
            <a:xfrm>
              <a:off x="10212104" y="5293199"/>
              <a:ext cx="86408" cy="475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" name="Rectangle 398"/>
            <p:cNvSpPr>
              <a:spLocks noChangeArrowheads="1"/>
            </p:cNvSpPr>
            <p:nvPr/>
          </p:nvSpPr>
          <p:spPr bwMode="auto">
            <a:xfrm>
              <a:off x="10288911" y="5190915"/>
              <a:ext cx="13715" cy="127639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5" name="Rectangle 399"/>
            <p:cNvSpPr>
              <a:spLocks noChangeArrowheads="1"/>
            </p:cNvSpPr>
            <p:nvPr/>
          </p:nvSpPr>
          <p:spPr bwMode="auto">
            <a:xfrm>
              <a:off x="9858247" y="4682373"/>
              <a:ext cx="16459" cy="114674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Rectangle 400"/>
            <p:cNvSpPr>
              <a:spLocks noChangeArrowheads="1"/>
            </p:cNvSpPr>
            <p:nvPr/>
          </p:nvSpPr>
          <p:spPr bwMode="auto">
            <a:xfrm>
              <a:off x="5681904" y="4958974"/>
              <a:ext cx="375802" cy="138300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Rectangle 401"/>
            <p:cNvSpPr>
              <a:spLocks noChangeArrowheads="1"/>
            </p:cNvSpPr>
            <p:nvPr/>
          </p:nvSpPr>
          <p:spPr bwMode="auto">
            <a:xfrm>
              <a:off x="5814943" y="4846604"/>
              <a:ext cx="223561" cy="4033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8" name="Rectangle 402"/>
            <p:cNvSpPr>
              <a:spLocks noChangeArrowheads="1"/>
            </p:cNvSpPr>
            <p:nvPr/>
          </p:nvSpPr>
          <p:spPr bwMode="auto">
            <a:xfrm>
              <a:off x="5947983" y="4764488"/>
              <a:ext cx="74063" cy="8211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9" name="Rectangle 403"/>
            <p:cNvSpPr>
              <a:spLocks noChangeArrowheads="1"/>
            </p:cNvSpPr>
            <p:nvPr/>
          </p:nvSpPr>
          <p:spPr bwMode="auto">
            <a:xfrm>
              <a:off x="11216073" y="6225287"/>
              <a:ext cx="983396" cy="172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Rectangle 404"/>
            <p:cNvSpPr>
              <a:spLocks noChangeArrowheads="1"/>
            </p:cNvSpPr>
            <p:nvPr/>
          </p:nvSpPr>
          <p:spPr bwMode="auto">
            <a:xfrm>
              <a:off x="11216073" y="6262744"/>
              <a:ext cx="983396" cy="172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Rectangle 405"/>
            <p:cNvSpPr>
              <a:spLocks noChangeArrowheads="1"/>
            </p:cNvSpPr>
            <p:nvPr/>
          </p:nvSpPr>
          <p:spPr bwMode="auto">
            <a:xfrm>
              <a:off x="11216073" y="6297319"/>
              <a:ext cx="983396" cy="2016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Rectangle 406"/>
            <p:cNvSpPr>
              <a:spLocks noChangeArrowheads="1"/>
            </p:cNvSpPr>
            <p:nvPr/>
          </p:nvSpPr>
          <p:spPr bwMode="auto">
            <a:xfrm>
              <a:off x="11246247" y="6212321"/>
              <a:ext cx="106980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Rectangle 407"/>
            <p:cNvSpPr>
              <a:spLocks noChangeArrowheads="1"/>
            </p:cNvSpPr>
            <p:nvPr/>
          </p:nvSpPr>
          <p:spPr bwMode="auto">
            <a:xfrm>
              <a:off x="12059571" y="6212321"/>
              <a:ext cx="109723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Rectangle 408"/>
            <p:cNvSpPr>
              <a:spLocks noChangeArrowheads="1"/>
            </p:cNvSpPr>
            <p:nvPr/>
          </p:nvSpPr>
          <p:spPr bwMode="auto">
            <a:xfrm>
              <a:off x="11855212" y="6212321"/>
              <a:ext cx="109723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5" name="Rectangle 409"/>
            <p:cNvSpPr>
              <a:spLocks noChangeArrowheads="1"/>
            </p:cNvSpPr>
            <p:nvPr/>
          </p:nvSpPr>
          <p:spPr bwMode="auto">
            <a:xfrm>
              <a:off x="11450608" y="6212321"/>
              <a:ext cx="106980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Rectangle 410"/>
            <p:cNvSpPr>
              <a:spLocks noChangeArrowheads="1"/>
            </p:cNvSpPr>
            <p:nvPr/>
          </p:nvSpPr>
          <p:spPr bwMode="auto">
            <a:xfrm>
              <a:off x="11653595" y="6212321"/>
              <a:ext cx="106980" cy="1570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Freeform 411"/>
            <p:cNvSpPr/>
            <p:nvPr/>
          </p:nvSpPr>
          <p:spPr bwMode="auto">
            <a:xfrm>
              <a:off x="5230666" y="3637917"/>
              <a:ext cx="49376" cy="416342"/>
            </a:xfrm>
            <a:custGeom>
              <a:avLst/>
              <a:gdLst>
                <a:gd name="T0" fmla="*/ 19 w 36"/>
                <a:gd name="T1" fmla="*/ 289 h 289"/>
                <a:gd name="T2" fmla="*/ 0 w 36"/>
                <a:gd name="T3" fmla="*/ 270 h 289"/>
                <a:gd name="T4" fmla="*/ 19 w 36"/>
                <a:gd name="T5" fmla="*/ 0 h 289"/>
                <a:gd name="T6" fmla="*/ 36 w 36"/>
                <a:gd name="T7" fmla="*/ 270 h 289"/>
                <a:gd name="T8" fmla="*/ 19 w 36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89">
                  <a:moveTo>
                    <a:pt x="19" y="289"/>
                  </a:moveTo>
                  <a:lnTo>
                    <a:pt x="0" y="270"/>
                  </a:lnTo>
                  <a:lnTo>
                    <a:pt x="19" y="0"/>
                  </a:lnTo>
                  <a:lnTo>
                    <a:pt x="36" y="270"/>
                  </a:lnTo>
                  <a:lnTo>
                    <a:pt x="19" y="2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Oval 412"/>
            <p:cNvSpPr>
              <a:spLocks noChangeArrowheads="1"/>
            </p:cNvSpPr>
            <p:nvPr/>
          </p:nvSpPr>
          <p:spPr bwMode="auto">
            <a:xfrm>
              <a:off x="5094884" y="3904433"/>
              <a:ext cx="325056" cy="31405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Oval 413"/>
            <p:cNvSpPr>
              <a:spLocks noChangeArrowheads="1"/>
            </p:cNvSpPr>
            <p:nvPr/>
          </p:nvSpPr>
          <p:spPr bwMode="auto">
            <a:xfrm>
              <a:off x="9618228" y="5362349"/>
              <a:ext cx="1219300" cy="1156826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" name="Freeform 414"/>
            <p:cNvSpPr/>
            <p:nvPr/>
          </p:nvSpPr>
          <p:spPr bwMode="auto">
            <a:xfrm>
              <a:off x="4495520" y="5283115"/>
              <a:ext cx="3465886" cy="535915"/>
            </a:xfrm>
            <a:custGeom>
              <a:avLst/>
              <a:gdLst>
                <a:gd name="T0" fmla="*/ 1069 w 1069"/>
                <a:gd name="T1" fmla="*/ 144 h 157"/>
                <a:gd name="T2" fmla="*/ 539 w 1069"/>
                <a:gd name="T3" fmla="*/ 0 h 157"/>
                <a:gd name="T4" fmla="*/ 0 w 1069"/>
                <a:gd name="T5" fmla="*/ 157 h 157"/>
                <a:gd name="T6" fmla="*/ 546 w 1069"/>
                <a:gd name="T7" fmla="*/ 54 h 157"/>
                <a:gd name="T8" fmla="*/ 1069 w 1069"/>
                <a:gd name="T9" fmla="*/ 14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57">
                  <a:moveTo>
                    <a:pt x="1069" y="144"/>
                  </a:moveTo>
                  <a:cubicBezTo>
                    <a:pt x="1005" y="61"/>
                    <a:pt x="792" y="0"/>
                    <a:pt x="539" y="0"/>
                  </a:cubicBezTo>
                  <a:cubicBezTo>
                    <a:pt x="272" y="0"/>
                    <a:pt x="50" y="67"/>
                    <a:pt x="0" y="157"/>
                  </a:cubicBezTo>
                  <a:cubicBezTo>
                    <a:pt x="105" y="96"/>
                    <a:pt x="310" y="54"/>
                    <a:pt x="546" y="54"/>
                  </a:cubicBezTo>
                  <a:cubicBezTo>
                    <a:pt x="766" y="54"/>
                    <a:pt x="959" y="90"/>
                    <a:pt x="1069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1" name="Freeform 415"/>
            <p:cNvSpPr/>
            <p:nvPr/>
          </p:nvSpPr>
          <p:spPr bwMode="auto">
            <a:xfrm>
              <a:off x="5370564" y="5746999"/>
              <a:ext cx="451237" cy="286685"/>
            </a:xfrm>
            <a:custGeom>
              <a:avLst/>
              <a:gdLst>
                <a:gd name="T0" fmla="*/ 139 w 139"/>
                <a:gd name="T1" fmla="*/ 77 h 84"/>
                <a:gd name="T2" fmla="*/ 70 w 139"/>
                <a:gd name="T3" fmla="*/ 0 h 84"/>
                <a:gd name="T4" fmla="*/ 0 w 139"/>
                <a:gd name="T5" fmla="*/ 84 h 84"/>
                <a:gd name="T6" fmla="*/ 71 w 139"/>
                <a:gd name="T7" fmla="*/ 29 h 84"/>
                <a:gd name="T8" fmla="*/ 139 w 139"/>
                <a:gd name="T9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4">
                  <a:moveTo>
                    <a:pt x="139" y="77"/>
                  </a:moveTo>
                  <a:cubicBezTo>
                    <a:pt x="131" y="33"/>
                    <a:pt x="103" y="0"/>
                    <a:pt x="70" y="0"/>
                  </a:cubicBezTo>
                  <a:cubicBezTo>
                    <a:pt x="35" y="0"/>
                    <a:pt x="6" y="36"/>
                    <a:pt x="0" y="84"/>
                  </a:cubicBezTo>
                  <a:cubicBezTo>
                    <a:pt x="13" y="51"/>
                    <a:pt x="40" y="29"/>
                    <a:pt x="71" y="29"/>
                  </a:cubicBezTo>
                  <a:cubicBezTo>
                    <a:pt x="99" y="29"/>
                    <a:pt x="124" y="48"/>
                    <a:pt x="139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2" name="Oval 416"/>
            <p:cNvSpPr>
              <a:spLocks noChangeArrowheads="1"/>
            </p:cNvSpPr>
            <p:nvPr/>
          </p:nvSpPr>
          <p:spPr bwMode="auto">
            <a:xfrm>
              <a:off x="11103608" y="5741235"/>
              <a:ext cx="106980" cy="10804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3" name="Rectangle 417"/>
            <p:cNvSpPr>
              <a:spLocks noChangeArrowheads="1"/>
            </p:cNvSpPr>
            <p:nvPr/>
          </p:nvSpPr>
          <p:spPr bwMode="auto">
            <a:xfrm>
              <a:off x="9112130" y="5651917"/>
              <a:ext cx="460837" cy="857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" name="Rectangle 418"/>
            <p:cNvSpPr>
              <a:spLocks noChangeArrowheads="1"/>
            </p:cNvSpPr>
            <p:nvPr/>
          </p:nvSpPr>
          <p:spPr bwMode="auto">
            <a:xfrm>
              <a:off x="8213769" y="5651917"/>
              <a:ext cx="458095" cy="857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" name="Oval 419"/>
            <p:cNvSpPr>
              <a:spLocks noChangeArrowheads="1"/>
            </p:cNvSpPr>
            <p:nvPr/>
          </p:nvSpPr>
          <p:spPr bwMode="auto">
            <a:xfrm>
              <a:off x="8865251" y="4273234"/>
              <a:ext cx="61720" cy="6771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" name="Oval 420"/>
            <p:cNvSpPr>
              <a:spLocks noChangeArrowheads="1"/>
            </p:cNvSpPr>
            <p:nvPr/>
          </p:nvSpPr>
          <p:spPr bwMode="auto">
            <a:xfrm>
              <a:off x="8865251" y="5108799"/>
              <a:ext cx="61720" cy="691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" name="Oval 421"/>
            <p:cNvSpPr>
              <a:spLocks noChangeArrowheads="1"/>
            </p:cNvSpPr>
            <p:nvPr/>
          </p:nvSpPr>
          <p:spPr bwMode="auto">
            <a:xfrm>
              <a:off x="8862509" y="5860808"/>
              <a:ext cx="64463" cy="6483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8" name="Rectangle 422"/>
            <p:cNvSpPr>
              <a:spLocks noChangeArrowheads="1"/>
            </p:cNvSpPr>
            <p:nvPr/>
          </p:nvSpPr>
          <p:spPr bwMode="auto">
            <a:xfrm>
              <a:off x="1602939" y="5303284"/>
              <a:ext cx="363459" cy="8571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9" name="Rectangle 423"/>
            <p:cNvSpPr>
              <a:spLocks noChangeArrowheads="1"/>
            </p:cNvSpPr>
            <p:nvPr/>
          </p:nvSpPr>
          <p:spPr bwMode="auto">
            <a:xfrm>
              <a:off x="176536" y="4467719"/>
              <a:ext cx="408719" cy="209611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0" name="Freeform 424"/>
            <p:cNvSpPr>
              <a:spLocks noEditPoints="1"/>
            </p:cNvSpPr>
            <p:nvPr/>
          </p:nvSpPr>
          <p:spPr bwMode="auto">
            <a:xfrm>
              <a:off x="587999" y="3613426"/>
              <a:ext cx="1226158" cy="1960697"/>
            </a:xfrm>
            <a:custGeom>
              <a:avLst/>
              <a:gdLst>
                <a:gd name="T0" fmla="*/ 865 w 894"/>
                <a:gd name="T1" fmla="*/ 133 h 1361"/>
                <a:gd name="T2" fmla="*/ 319 w 894"/>
                <a:gd name="T3" fmla="*/ 121 h 1361"/>
                <a:gd name="T4" fmla="*/ 312 w 894"/>
                <a:gd name="T5" fmla="*/ 48 h 1361"/>
                <a:gd name="T6" fmla="*/ 293 w 894"/>
                <a:gd name="T7" fmla="*/ 0 h 1361"/>
                <a:gd name="T8" fmla="*/ 282 w 894"/>
                <a:gd name="T9" fmla="*/ 48 h 1361"/>
                <a:gd name="T10" fmla="*/ 260 w 894"/>
                <a:gd name="T11" fmla="*/ 121 h 1361"/>
                <a:gd name="T12" fmla="*/ 253 w 894"/>
                <a:gd name="T13" fmla="*/ 126 h 1361"/>
                <a:gd name="T14" fmla="*/ 90 w 894"/>
                <a:gd name="T15" fmla="*/ 121 h 1361"/>
                <a:gd name="T16" fmla="*/ 71 w 894"/>
                <a:gd name="T17" fmla="*/ 112 h 1361"/>
                <a:gd name="T18" fmla="*/ 69 w 894"/>
                <a:gd name="T19" fmla="*/ 121 h 1361"/>
                <a:gd name="T20" fmla="*/ 52 w 894"/>
                <a:gd name="T21" fmla="*/ 112 h 1361"/>
                <a:gd name="T22" fmla="*/ 48 w 894"/>
                <a:gd name="T23" fmla="*/ 121 h 1361"/>
                <a:gd name="T24" fmla="*/ 31 w 894"/>
                <a:gd name="T25" fmla="*/ 112 h 1361"/>
                <a:gd name="T26" fmla="*/ 29 w 894"/>
                <a:gd name="T27" fmla="*/ 121 h 1361"/>
                <a:gd name="T28" fmla="*/ 10 w 894"/>
                <a:gd name="T29" fmla="*/ 112 h 1361"/>
                <a:gd name="T30" fmla="*/ 0 w 894"/>
                <a:gd name="T31" fmla="*/ 124 h 1361"/>
                <a:gd name="T32" fmla="*/ 10 w 894"/>
                <a:gd name="T33" fmla="*/ 183 h 1361"/>
                <a:gd name="T34" fmla="*/ 29 w 894"/>
                <a:gd name="T35" fmla="*/ 200 h 1361"/>
                <a:gd name="T36" fmla="*/ 31 w 894"/>
                <a:gd name="T37" fmla="*/ 190 h 1361"/>
                <a:gd name="T38" fmla="*/ 48 w 894"/>
                <a:gd name="T39" fmla="*/ 200 h 1361"/>
                <a:gd name="T40" fmla="*/ 52 w 894"/>
                <a:gd name="T41" fmla="*/ 190 h 1361"/>
                <a:gd name="T42" fmla="*/ 69 w 894"/>
                <a:gd name="T43" fmla="*/ 200 h 1361"/>
                <a:gd name="T44" fmla="*/ 71 w 894"/>
                <a:gd name="T45" fmla="*/ 190 h 1361"/>
                <a:gd name="T46" fmla="*/ 90 w 894"/>
                <a:gd name="T47" fmla="*/ 200 h 1361"/>
                <a:gd name="T48" fmla="*/ 90 w 894"/>
                <a:gd name="T49" fmla="*/ 183 h 1361"/>
                <a:gd name="T50" fmla="*/ 253 w 894"/>
                <a:gd name="T51" fmla="*/ 188 h 1361"/>
                <a:gd name="T52" fmla="*/ 260 w 894"/>
                <a:gd name="T53" fmla="*/ 1361 h 1361"/>
                <a:gd name="T54" fmla="*/ 315 w 894"/>
                <a:gd name="T55" fmla="*/ 188 h 1361"/>
                <a:gd name="T56" fmla="*/ 319 w 894"/>
                <a:gd name="T57" fmla="*/ 181 h 1361"/>
                <a:gd name="T58" fmla="*/ 865 w 894"/>
                <a:gd name="T59" fmla="*/ 169 h 1361"/>
                <a:gd name="T60" fmla="*/ 894 w 894"/>
                <a:gd name="T61" fmla="*/ 138 h 1361"/>
                <a:gd name="T62" fmla="*/ 90 w 894"/>
                <a:gd name="T63" fmla="*/ 164 h 1361"/>
                <a:gd name="T64" fmla="*/ 253 w 894"/>
                <a:gd name="T65" fmla="*/ 145 h 1361"/>
                <a:gd name="T66" fmla="*/ 90 w 894"/>
                <a:gd name="T67" fmla="*/ 164 h 1361"/>
                <a:gd name="T68" fmla="*/ 277 w 894"/>
                <a:gd name="T69" fmla="*/ 1121 h 1361"/>
                <a:gd name="T70" fmla="*/ 282 w 894"/>
                <a:gd name="T71" fmla="*/ 202 h 1361"/>
                <a:gd name="T72" fmla="*/ 298 w 894"/>
                <a:gd name="T73" fmla="*/ 202 h 1361"/>
                <a:gd name="T74" fmla="*/ 865 w 894"/>
                <a:gd name="T75" fmla="*/ 162 h 1361"/>
                <a:gd name="T76" fmla="*/ 319 w 894"/>
                <a:gd name="T77" fmla="*/ 164 h 1361"/>
                <a:gd name="T78" fmla="*/ 865 w 894"/>
                <a:gd name="T79" fmla="*/ 145 h 1361"/>
                <a:gd name="T80" fmla="*/ 865 w 894"/>
                <a:gd name="T81" fmla="*/ 162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94" h="1361">
                  <a:moveTo>
                    <a:pt x="865" y="138"/>
                  </a:moveTo>
                  <a:lnTo>
                    <a:pt x="865" y="133"/>
                  </a:lnTo>
                  <a:lnTo>
                    <a:pt x="319" y="126"/>
                  </a:lnTo>
                  <a:lnTo>
                    <a:pt x="319" y="121"/>
                  </a:lnTo>
                  <a:lnTo>
                    <a:pt x="315" y="121"/>
                  </a:lnTo>
                  <a:lnTo>
                    <a:pt x="312" y="48"/>
                  </a:lnTo>
                  <a:lnTo>
                    <a:pt x="293" y="48"/>
                  </a:lnTo>
                  <a:lnTo>
                    <a:pt x="293" y="0"/>
                  </a:lnTo>
                  <a:lnTo>
                    <a:pt x="282" y="0"/>
                  </a:lnTo>
                  <a:lnTo>
                    <a:pt x="282" y="48"/>
                  </a:lnTo>
                  <a:lnTo>
                    <a:pt x="260" y="48"/>
                  </a:lnTo>
                  <a:lnTo>
                    <a:pt x="260" y="121"/>
                  </a:lnTo>
                  <a:lnTo>
                    <a:pt x="253" y="121"/>
                  </a:lnTo>
                  <a:lnTo>
                    <a:pt x="253" y="126"/>
                  </a:lnTo>
                  <a:lnTo>
                    <a:pt x="90" y="124"/>
                  </a:lnTo>
                  <a:lnTo>
                    <a:pt x="90" y="121"/>
                  </a:lnTo>
                  <a:lnTo>
                    <a:pt x="90" y="112"/>
                  </a:lnTo>
                  <a:lnTo>
                    <a:pt x="71" y="112"/>
                  </a:lnTo>
                  <a:lnTo>
                    <a:pt x="71" y="121"/>
                  </a:lnTo>
                  <a:lnTo>
                    <a:pt x="69" y="121"/>
                  </a:lnTo>
                  <a:lnTo>
                    <a:pt x="69" y="112"/>
                  </a:lnTo>
                  <a:lnTo>
                    <a:pt x="52" y="112"/>
                  </a:lnTo>
                  <a:lnTo>
                    <a:pt x="52" y="121"/>
                  </a:lnTo>
                  <a:lnTo>
                    <a:pt x="48" y="121"/>
                  </a:lnTo>
                  <a:lnTo>
                    <a:pt x="48" y="112"/>
                  </a:lnTo>
                  <a:lnTo>
                    <a:pt x="31" y="112"/>
                  </a:lnTo>
                  <a:lnTo>
                    <a:pt x="31" y="121"/>
                  </a:lnTo>
                  <a:lnTo>
                    <a:pt x="29" y="121"/>
                  </a:lnTo>
                  <a:lnTo>
                    <a:pt x="29" y="112"/>
                  </a:lnTo>
                  <a:lnTo>
                    <a:pt x="10" y="112"/>
                  </a:lnTo>
                  <a:lnTo>
                    <a:pt x="10" y="124"/>
                  </a:lnTo>
                  <a:lnTo>
                    <a:pt x="0" y="124"/>
                  </a:lnTo>
                  <a:lnTo>
                    <a:pt x="0" y="183"/>
                  </a:lnTo>
                  <a:lnTo>
                    <a:pt x="10" y="183"/>
                  </a:lnTo>
                  <a:lnTo>
                    <a:pt x="10" y="200"/>
                  </a:lnTo>
                  <a:lnTo>
                    <a:pt x="29" y="200"/>
                  </a:lnTo>
                  <a:lnTo>
                    <a:pt x="29" y="190"/>
                  </a:lnTo>
                  <a:lnTo>
                    <a:pt x="31" y="190"/>
                  </a:lnTo>
                  <a:lnTo>
                    <a:pt x="31" y="200"/>
                  </a:lnTo>
                  <a:lnTo>
                    <a:pt x="48" y="200"/>
                  </a:lnTo>
                  <a:lnTo>
                    <a:pt x="48" y="190"/>
                  </a:lnTo>
                  <a:lnTo>
                    <a:pt x="52" y="190"/>
                  </a:lnTo>
                  <a:lnTo>
                    <a:pt x="52" y="200"/>
                  </a:lnTo>
                  <a:lnTo>
                    <a:pt x="69" y="200"/>
                  </a:lnTo>
                  <a:lnTo>
                    <a:pt x="69" y="190"/>
                  </a:lnTo>
                  <a:lnTo>
                    <a:pt x="71" y="190"/>
                  </a:lnTo>
                  <a:lnTo>
                    <a:pt x="71" y="200"/>
                  </a:lnTo>
                  <a:lnTo>
                    <a:pt x="90" y="200"/>
                  </a:lnTo>
                  <a:lnTo>
                    <a:pt x="90" y="190"/>
                  </a:lnTo>
                  <a:lnTo>
                    <a:pt x="90" y="183"/>
                  </a:lnTo>
                  <a:lnTo>
                    <a:pt x="253" y="181"/>
                  </a:lnTo>
                  <a:lnTo>
                    <a:pt x="253" y="188"/>
                  </a:lnTo>
                  <a:lnTo>
                    <a:pt x="260" y="188"/>
                  </a:lnTo>
                  <a:lnTo>
                    <a:pt x="260" y="1361"/>
                  </a:lnTo>
                  <a:lnTo>
                    <a:pt x="315" y="1361"/>
                  </a:lnTo>
                  <a:lnTo>
                    <a:pt x="315" y="188"/>
                  </a:lnTo>
                  <a:lnTo>
                    <a:pt x="319" y="188"/>
                  </a:lnTo>
                  <a:lnTo>
                    <a:pt x="319" y="181"/>
                  </a:lnTo>
                  <a:lnTo>
                    <a:pt x="865" y="173"/>
                  </a:lnTo>
                  <a:lnTo>
                    <a:pt x="865" y="169"/>
                  </a:lnTo>
                  <a:lnTo>
                    <a:pt x="894" y="169"/>
                  </a:lnTo>
                  <a:lnTo>
                    <a:pt x="894" y="138"/>
                  </a:lnTo>
                  <a:lnTo>
                    <a:pt x="865" y="138"/>
                  </a:lnTo>
                  <a:close/>
                  <a:moveTo>
                    <a:pt x="90" y="164"/>
                  </a:moveTo>
                  <a:lnTo>
                    <a:pt x="90" y="143"/>
                  </a:lnTo>
                  <a:lnTo>
                    <a:pt x="253" y="145"/>
                  </a:lnTo>
                  <a:lnTo>
                    <a:pt x="253" y="164"/>
                  </a:lnTo>
                  <a:lnTo>
                    <a:pt x="90" y="164"/>
                  </a:lnTo>
                  <a:close/>
                  <a:moveTo>
                    <a:pt x="298" y="1121"/>
                  </a:moveTo>
                  <a:lnTo>
                    <a:pt x="277" y="1121"/>
                  </a:lnTo>
                  <a:lnTo>
                    <a:pt x="277" y="202"/>
                  </a:lnTo>
                  <a:lnTo>
                    <a:pt x="282" y="202"/>
                  </a:lnTo>
                  <a:lnTo>
                    <a:pt x="293" y="202"/>
                  </a:lnTo>
                  <a:lnTo>
                    <a:pt x="298" y="202"/>
                  </a:lnTo>
                  <a:lnTo>
                    <a:pt x="298" y="1121"/>
                  </a:lnTo>
                  <a:close/>
                  <a:moveTo>
                    <a:pt x="865" y="162"/>
                  </a:moveTo>
                  <a:lnTo>
                    <a:pt x="865" y="162"/>
                  </a:lnTo>
                  <a:lnTo>
                    <a:pt x="319" y="164"/>
                  </a:lnTo>
                  <a:lnTo>
                    <a:pt x="319" y="145"/>
                  </a:lnTo>
                  <a:lnTo>
                    <a:pt x="865" y="145"/>
                  </a:lnTo>
                  <a:lnTo>
                    <a:pt x="865" y="145"/>
                  </a:lnTo>
                  <a:lnTo>
                    <a:pt x="865" y="1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1" name="Freeform 425"/>
            <p:cNvSpPr/>
            <p:nvPr/>
          </p:nvSpPr>
          <p:spPr bwMode="auto">
            <a:xfrm>
              <a:off x="11650852" y="5275912"/>
              <a:ext cx="135782" cy="1277839"/>
            </a:xfrm>
            <a:custGeom>
              <a:avLst/>
              <a:gdLst>
                <a:gd name="T0" fmla="*/ 99 w 99"/>
                <a:gd name="T1" fmla="*/ 887 h 887"/>
                <a:gd name="T2" fmla="*/ 0 w 99"/>
                <a:gd name="T3" fmla="*/ 887 h 887"/>
                <a:gd name="T4" fmla="*/ 40 w 99"/>
                <a:gd name="T5" fmla="*/ 0 h 887"/>
                <a:gd name="T6" fmla="*/ 59 w 99"/>
                <a:gd name="T7" fmla="*/ 0 h 887"/>
                <a:gd name="T8" fmla="*/ 99 w 99"/>
                <a:gd name="T9" fmla="*/ 887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887">
                  <a:moveTo>
                    <a:pt x="99" y="887"/>
                  </a:moveTo>
                  <a:lnTo>
                    <a:pt x="0" y="887"/>
                  </a:lnTo>
                  <a:lnTo>
                    <a:pt x="40" y="0"/>
                  </a:lnTo>
                  <a:lnTo>
                    <a:pt x="59" y="0"/>
                  </a:lnTo>
                  <a:lnTo>
                    <a:pt x="99" y="8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2" name="Freeform 426"/>
            <p:cNvSpPr/>
            <p:nvPr/>
          </p:nvSpPr>
          <p:spPr bwMode="auto">
            <a:xfrm>
              <a:off x="11683769" y="4866775"/>
              <a:ext cx="74063" cy="393292"/>
            </a:xfrm>
            <a:custGeom>
              <a:avLst/>
              <a:gdLst>
                <a:gd name="T0" fmla="*/ 15 w 23"/>
                <a:gd name="T1" fmla="*/ 114 h 115"/>
                <a:gd name="T2" fmla="*/ 23 w 23"/>
                <a:gd name="T3" fmla="*/ 85 h 115"/>
                <a:gd name="T4" fmla="*/ 14 w 23"/>
                <a:gd name="T5" fmla="*/ 0 h 115"/>
                <a:gd name="T6" fmla="*/ 11 w 23"/>
                <a:gd name="T7" fmla="*/ 0 h 115"/>
                <a:gd name="T8" fmla="*/ 0 w 23"/>
                <a:gd name="T9" fmla="*/ 85 h 115"/>
                <a:gd name="T10" fmla="*/ 7 w 23"/>
                <a:gd name="T11" fmla="*/ 115 h 115"/>
                <a:gd name="T12" fmla="*/ 12 w 23"/>
                <a:gd name="T13" fmla="*/ 112 h 115"/>
                <a:gd name="T14" fmla="*/ 15 w 23"/>
                <a:gd name="T15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15">
                  <a:moveTo>
                    <a:pt x="15" y="114"/>
                  </a:moveTo>
                  <a:cubicBezTo>
                    <a:pt x="17" y="108"/>
                    <a:pt x="22" y="91"/>
                    <a:pt x="23" y="85"/>
                  </a:cubicBezTo>
                  <a:cubicBezTo>
                    <a:pt x="23" y="85"/>
                    <a:pt x="17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0" y="85"/>
                    <a:pt x="0" y="85"/>
                  </a:cubicBezTo>
                  <a:cubicBezTo>
                    <a:pt x="0" y="92"/>
                    <a:pt x="5" y="109"/>
                    <a:pt x="7" y="115"/>
                  </a:cubicBezTo>
                  <a:cubicBezTo>
                    <a:pt x="10" y="113"/>
                    <a:pt x="9" y="112"/>
                    <a:pt x="12" y="112"/>
                  </a:cubicBezTo>
                  <a:cubicBezTo>
                    <a:pt x="14" y="112"/>
                    <a:pt x="13" y="113"/>
                    <a:pt x="15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3" name="Freeform 427"/>
            <p:cNvSpPr/>
            <p:nvPr/>
          </p:nvSpPr>
          <p:spPr bwMode="auto">
            <a:xfrm>
              <a:off x="11735892" y="5293201"/>
              <a:ext cx="316827" cy="256432"/>
            </a:xfrm>
            <a:custGeom>
              <a:avLst/>
              <a:gdLst>
                <a:gd name="T0" fmla="*/ 0 w 98"/>
                <a:gd name="T1" fmla="*/ 7 h 75"/>
                <a:gd name="T2" fmla="*/ 20 w 98"/>
                <a:gd name="T3" fmla="*/ 30 h 75"/>
                <a:gd name="T4" fmla="*/ 94 w 98"/>
                <a:gd name="T5" fmla="*/ 73 h 75"/>
                <a:gd name="T6" fmla="*/ 95 w 98"/>
                <a:gd name="T7" fmla="*/ 70 h 75"/>
                <a:gd name="T8" fmla="*/ 33 w 98"/>
                <a:gd name="T9" fmla="*/ 13 h 75"/>
                <a:gd name="T10" fmla="*/ 5 w 98"/>
                <a:gd name="T11" fmla="*/ 0 h 75"/>
                <a:gd name="T12" fmla="*/ 4 w 98"/>
                <a:gd name="T13" fmla="*/ 6 h 75"/>
                <a:gd name="T14" fmla="*/ 0 w 98"/>
                <a:gd name="T15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75">
                  <a:moveTo>
                    <a:pt x="0" y="7"/>
                  </a:moveTo>
                  <a:cubicBezTo>
                    <a:pt x="4" y="13"/>
                    <a:pt x="15" y="27"/>
                    <a:pt x="20" y="30"/>
                  </a:cubicBezTo>
                  <a:cubicBezTo>
                    <a:pt x="20" y="30"/>
                    <a:pt x="92" y="75"/>
                    <a:pt x="94" y="73"/>
                  </a:cubicBezTo>
                  <a:cubicBezTo>
                    <a:pt x="95" y="70"/>
                    <a:pt x="95" y="70"/>
                    <a:pt x="95" y="70"/>
                  </a:cubicBezTo>
                  <a:cubicBezTo>
                    <a:pt x="98" y="68"/>
                    <a:pt x="33" y="13"/>
                    <a:pt x="33" y="13"/>
                  </a:cubicBezTo>
                  <a:cubicBezTo>
                    <a:pt x="28" y="8"/>
                    <a:pt x="11" y="2"/>
                    <a:pt x="5" y="0"/>
                  </a:cubicBezTo>
                  <a:cubicBezTo>
                    <a:pt x="5" y="3"/>
                    <a:pt x="6" y="4"/>
                    <a:pt x="4" y="6"/>
                  </a:cubicBezTo>
                  <a:cubicBezTo>
                    <a:pt x="3" y="8"/>
                    <a:pt x="3" y="6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4" name="Freeform 428"/>
            <p:cNvSpPr/>
            <p:nvPr/>
          </p:nvSpPr>
          <p:spPr bwMode="auto">
            <a:xfrm>
              <a:off x="11372441" y="5290317"/>
              <a:ext cx="337399" cy="218975"/>
            </a:xfrm>
            <a:custGeom>
              <a:avLst/>
              <a:gdLst>
                <a:gd name="T0" fmla="*/ 99 w 104"/>
                <a:gd name="T1" fmla="*/ 0 h 64"/>
                <a:gd name="T2" fmla="*/ 70 w 104"/>
                <a:gd name="T3" fmla="*/ 9 h 64"/>
                <a:gd name="T4" fmla="*/ 1 w 104"/>
                <a:gd name="T5" fmla="*/ 59 h 64"/>
                <a:gd name="T6" fmla="*/ 3 w 104"/>
                <a:gd name="T7" fmla="*/ 61 h 64"/>
                <a:gd name="T8" fmla="*/ 81 w 104"/>
                <a:gd name="T9" fmla="*/ 28 h 64"/>
                <a:gd name="T10" fmla="*/ 104 w 104"/>
                <a:gd name="T11" fmla="*/ 7 h 64"/>
                <a:gd name="T12" fmla="*/ 99 w 104"/>
                <a:gd name="T13" fmla="*/ 4 h 64"/>
                <a:gd name="T14" fmla="*/ 99 w 10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64">
                  <a:moveTo>
                    <a:pt x="99" y="0"/>
                  </a:moveTo>
                  <a:cubicBezTo>
                    <a:pt x="93" y="1"/>
                    <a:pt x="76" y="5"/>
                    <a:pt x="70" y="9"/>
                  </a:cubicBezTo>
                  <a:cubicBezTo>
                    <a:pt x="70" y="9"/>
                    <a:pt x="0" y="56"/>
                    <a:pt x="1" y="59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4" y="64"/>
                    <a:pt x="81" y="28"/>
                    <a:pt x="81" y="28"/>
                  </a:cubicBezTo>
                  <a:cubicBezTo>
                    <a:pt x="87" y="25"/>
                    <a:pt x="99" y="12"/>
                    <a:pt x="104" y="7"/>
                  </a:cubicBezTo>
                  <a:cubicBezTo>
                    <a:pt x="101" y="6"/>
                    <a:pt x="100" y="7"/>
                    <a:pt x="99" y="4"/>
                  </a:cubicBezTo>
                  <a:cubicBezTo>
                    <a:pt x="98" y="2"/>
                    <a:pt x="99" y="3"/>
                    <a:pt x="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5" name="Freeform 429"/>
            <p:cNvSpPr/>
            <p:nvPr/>
          </p:nvSpPr>
          <p:spPr bwMode="auto">
            <a:xfrm>
              <a:off x="11660462" y="5235571"/>
              <a:ext cx="120696" cy="126775"/>
            </a:xfrm>
            <a:custGeom>
              <a:avLst/>
              <a:gdLst>
                <a:gd name="T0" fmla="*/ 37 w 37"/>
                <a:gd name="T1" fmla="*/ 19 h 37"/>
                <a:gd name="T2" fmla="*/ 19 w 37"/>
                <a:gd name="T3" fmla="*/ 0 h 37"/>
                <a:gd name="T4" fmla="*/ 0 w 37"/>
                <a:gd name="T5" fmla="*/ 18 h 37"/>
                <a:gd name="T6" fmla="*/ 18 w 37"/>
                <a:gd name="T7" fmla="*/ 37 h 37"/>
                <a:gd name="T8" fmla="*/ 37 w 37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37" y="19"/>
                  </a:moveTo>
                  <a:cubicBezTo>
                    <a:pt x="37" y="9"/>
                    <a:pt x="29" y="0"/>
                    <a:pt x="19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28"/>
                    <a:pt x="8" y="37"/>
                    <a:pt x="18" y="37"/>
                  </a:cubicBezTo>
                  <a:cubicBezTo>
                    <a:pt x="28" y="37"/>
                    <a:pt x="37" y="29"/>
                    <a:pt x="37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6" name="组合 195"/>
          <p:cNvGrpSpPr/>
          <p:nvPr/>
        </p:nvGrpSpPr>
        <p:grpSpPr>
          <a:xfrm>
            <a:off x="645746" y="1529079"/>
            <a:ext cx="1015735" cy="5357099"/>
            <a:chOff x="7320910" y="1298589"/>
            <a:chExt cx="1016000" cy="5358494"/>
          </a:xfrm>
          <a:solidFill>
            <a:schemeClr val="accent4"/>
          </a:solidFill>
        </p:grpSpPr>
        <p:sp>
          <p:nvSpPr>
            <p:cNvPr id="197" name="Freeform 22"/>
            <p:cNvSpPr/>
            <p:nvPr/>
          </p:nvSpPr>
          <p:spPr bwMode="auto">
            <a:xfrm>
              <a:off x="7723184" y="1298589"/>
              <a:ext cx="14183" cy="554416"/>
            </a:xfrm>
            <a:custGeom>
              <a:avLst/>
              <a:gdLst>
                <a:gd name="T0" fmla="*/ 11 w 11"/>
                <a:gd name="T1" fmla="*/ 430 h 430"/>
                <a:gd name="T2" fmla="*/ 0 w 11"/>
                <a:gd name="T3" fmla="*/ 0 h 430"/>
                <a:gd name="T4" fmla="*/ 0 w 11"/>
                <a:gd name="T5" fmla="*/ 430 h 430"/>
                <a:gd name="T6" fmla="*/ 11 w 11"/>
                <a:gd name="T7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30">
                  <a:moveTo>
                    <a:pt x="11" y="430"/>
                  </a:moveTo>
                  <a:lnTo>
                    <a:pt x="0" y="0"/>
                  </a:lnTo>
                  <a:lnTo>
                    <a:pt x="0" y="430"/>
                  </a:lnTo>
                  <a:lnTo>
                    <a:pt x="11" y="4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8" name="Freeform 21"/>
            <p:cNvSpPr/>
            <p:nvPr/>
          </p:nvSpPr>
          <p:spPr bwMode="auto">
            <a:xfrm>
              <a:off x="7723184" y="1298589"/>
              <a:ext cx="14183" cy="554416"/>
            </a:xfrm>
            <a:custGeom>
              <a:avLst/>
              <a:gdLst>
                <a:gd name="T0" fmla="*/ 0 w 11"/>
                <a:gd name="T1" fmla="*/ 430 h 430"/>
                <a:gd name="T2" fmla="*/ 11 w 11"/>
                <a:gd name="T3" fmla="*/ 0 h 430"/>
                <a:gd name="T4" fmla="*/ 11 w 11"/>
                <a:gd name="T5" fmla="*/ 430 h 430"/>
                <a:gd name="T6" fmla="*/ 0 w 11"/>
                <a:gd name="T7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30">
                  <a:moveTo>
                    <a:pt x="0" y="430"/>
                  </a:moveTo>
                  <a:lnTo>
                    <a:pt x="11" y="0"/>
                  </a:lnTo>
                  <a:lnTo>
                    <a:pt x="11" y="430"/>
                  </a:lnTo>
                  <a:lnTo>
                    <a:pt x="0" y="4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7444687" y="3320273"/>
              <a:ext cx="571178" cy="5608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0" name="Oval 6"/>
            <p:cNvSpPr>
              <a:spLocks noChangeArrowheads="1"/>
            </p:cNvSpPr>
            <p:nvPr/>
          </p:nvSpPr>
          <p:spPr bwMode="auto">
            <a:xfrm>
              <a:off x="7416321" y="5433500"/>
              <a:ext cx="627909" cy="61888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1" name="Oval 7"/>
            <p:cNvSpPr>
              <a:spLocks noChangeArrowheads="1"/>
            </p:cNvSpPr>
            <p:nvPr/>
          </p:nvSpPr>
          <p:spPr bwMode="auto">
            <a:xfrm>
              <a:off x="7635509" y="3995887"/>
              <a:ext cx="189533" cy="19340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2" name="Oval 8"/>
            <p:cNvSpPr>
              <a:spLocks noChangeArrowheads="1"/>
            </p:cNvSpPr>
            <p:nvPr/>
          </p:nvSpPr>
          <p:spPr bwMode="auto">
            <a:xfrm>
              <a:off x="7635509" y="4275673"/>
              <a:ext cx="189533" cy="19469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3" name="Oval 9"/>
            <p:cNvSpPr>
              <a:spLocks noChangeArrowheads="1"/>
            </p:cNvSpPr>
            <p:nvPr/>
          </p:nvSpPr>
          <p:spPr bwMode="auto">
            <a:xfrm>
              <a:off x="7635509" y="4564485"/>
              <a:ext cx="189533" cy="19340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" name="Oval 10"/>
            <p:cNvSpPr>
              <a:spLocks noChangeArrowheads="1"/>
            </p:cNvSpPr>
            <p:nvPr/>
          </p:nvSpPr>
          <p:spPr bwMode="auto">
            <a:xfrm>
              <a:off x="7635509" y="4844272"/>
              <a:ext cx="189533" cy="19469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5" name="Oval 11"/>
            <p:cNvSpPr>
              <a:spLocks noChangeArrowheads="1"/>
            </p:cNvSpPr>
            <p:nvPr/>
          </p:nvSpPr>
          <p:spPr bwMode="auto">
            <a:xfrm>
              <a:off x="7635509" y="5125348"/>
              <a:ext cx="189533" cy="19340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6" name="Oval 12"/>
            <p:cNvSpPr>
              <a:spLocks noChangeArrowheads="1"/>
            </p:cNvSpPr>
            <p:nvPr/>
          </p:nvSpPr>
          <p:spPr bwMode="auto">
            <a:xfrm>
              <a:off x="7627773" y="2643370"/>
              <a:ext cx="205005" cy="20113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7" name="Freeform 13"/>
            <p:cNvSpPr/>
            <p:nvPr/>
          </p:nvSpPr>
          <p:spPr bwMode="auto">
            <a:xfrm>
              <a:off x="7657428" y="3190050"/>
              <a:ext cx="145696" cy="150853"/>
            </a:xfrm>
            <a:custGeom>
              <a:avLst/>
              <a:gdLst>
                <a:gd name="T0" fmla="*/ 0 w 20"/>
                <a:gd name="T1" fmla="*/ 20 h 21"/>
                <a:gd name="T2" fmla="*/ 3 w 20"/>
                <a:gd name="T3" fmla="*/ 0 h 21"/>
                <a:gd name="T4" fmla="*/ 17 w 20"/>
                <a:gd name="T5" fmla="*/ 0 h 21"/>
                <a:gd name="T6" fmla="*/ 20 w 20"/>
                <a:gd name="T7" fmla="*/ 20 h 21"/>
                <a:gd name="T8" fmla="*/ 0 w 20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0" y="2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9" y="20"/>
                    <a:pt x="20" y="20"/>
                  </a:cubicBezTo>
                  <a:cubicBezTo>
                    <a:pt x="20" y="21"/>
                    <a:pt x="0" y="20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8" name="Oval 14"/>
            <p:cNvSpPr>
              <a:spLocks noChangeArrowheads="1"/>
            </p:cNvSpPr>
            <p:nvPr/>
          </p:nvSpPr>
          <p:spPr bwMode="auto">
            <a:xfrm>
              <a:off x="7657428" y="3139765"/>
              <a:ext cx="145696" cy="5802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9" name="Oval 15"/>
            <p:cNvSpPr>
              <a:spLocks noChangeArrowheads="1"/>
            </p:cNvSpPr>
            <p:nvPr/>
          </p:nvSpPr>
          <p:spPr bwMode="auto">
            <a:xfrm>
              <a:off x="7657428" y="2615005"/>
              <a:ext cx="145696" cy="5802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0" name="Rectangle 16"/>
            <p:cNvSpPr>
              <a:spLocks noChangeArrowheads="1"/>
            </p:cNvSpPr>
            <p:nvPr/>
          </p:nvSpPr>
          <p:spPr bwMode="auto">
            <a:xfrm>
              <a:off x="7685793" y="2816141"/>
              <a:ext cx="88965" cy="34554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1" name="Rectangle 17"/>
            <p:cNvSpPr>
              <a:spLocks noChangeArrowheads="1"/>
            </p:cNvSpPr>
            <p:nvPr/>
          </p:nvSpPr>
          <p:spPr bwMode="auto">
            <a:xfrm>
              <a:off x="7707712" y="2269462"/>
              <a:ext cx="45127" cy="35199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2" name="Freeform 18"/>
            <p:cNvSpPr/>
            <p:nvPr/>
          </p:nvSpPr>
          <p:spPr bwMode="auto">
            <a:xfrm>
              <a:off x="7685793" y="2241096"/>
              <a:ext cx="88965" cy="36101"/>
            </a:xfrm>
            <a:custGeom>
              <a:avLst/>
              <a:gdLst>
                <a:gd name="T0" fmla="*/ 12 w 12"/>
                <a:gd name="T1" fmla="*/ 2 h 5"/>
                <a:gd name="T2" fmla="*/ 9 w 12"/>
                <a:gd name="T3" fmla="*/ 5 h 5"/>
                <a:gd name="T4" fmla="*/ 3 w 12"/>
                <a:gd name="T5" fmla="*/ 5 h 5"/>
                <a:gd name="T6" fmla="*/ 0 w 12"/>
                <a:gd name="T7" fmla="*/ 2 h 5"/>
                <a:gd name="T8" fmla="*/ 0 w 12"/>
                <a:gd name="T9" fmla="*/ 2 h 5"/>
                <a:gd name="T10" fmla="*/ 3 w 12"/>
                <a:gd name="T11" fmla="*/ 0 h 5"/>
                <a:gd name="T12" fmla="*/ 9 w 12"/>
                <a:gd name="T13" fmla="*/ 0 h 5"/>
                <a:gd name="T14" fmla="*/ 12 w 12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">
                  <a:moveTo>
                    <a:pt x="12" y="2"/>
                  </a:moveTo>
                  <a:cubicBezTo>
                    <a:pt x="12" y="3"/>
                    <a:pt x="11" y="5"/>
                    <a:pt x="9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1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3" name="Rectangle 19"/>
            <p:cNvSpPr>
              <a:spLocks noChangeArrowheads="1"/>
            </p:cNvSpPr>
            <p:nvPr/>
          </p:nvSpPr>
          <p:spPr bwMode="auto">
            <a:xfrm>
              <a:off x="7707712" y="1873634"/>
              <a:ext cx="45127" cy="35972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4" name="Freeform 20"/>
            <p:cNvSpPr/>
            <p:nvPr/>
          </p:nvSpPr>
          <p:spPr bwMode="auto">
            <a:xfrm>
              <a:off x="7701265" y="1853005"/>
              <a:ext cx="58021" cy="20629"/>
            </a:xfrm>
            <a:custGeom>
              <a:avLst/>
              <a:gdLst>
                <a:gd name="T0" fmla="*/ 8 w 8"/>
                <a:gd name="T1" fmla="*/ 2 h 3"/>
                <a:gd name="T2" fmla="*/ 6 w 8"/>
                <a:gd name="T3" fmla="*/ 3 h 3"/>
                <a:gd name="T4" fmla="*/ 2 w 8"/>
                <a:gd name="T5" fmla="*/ 3 h 3"/>
                <a:gd name="T6" fmla="*/ 0 w 8"/>
                <a:gd name="T7" fmla="*/ 2 h 3"/>
                <a:gd name="T8" fmla="*/ 0 w 8"/>
                <a:gd name="T9" fmla="*/ 2 h 3"/>
                <a:gd name="T10" fmla="*/ 2 w 8"/>
                <a:gd name="T11" fmla="*/ 0 h 3"/>
                <a:gd name="T12" fmla="*/ 6 w 8"/>
                <a:gd name="T13" fmla="*/ 0 h 3"/>
                <a:gd name="T14" fmla="*/ 8 w 8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3">
                  <a:moveTo>
                    <a:pt x="8" y="2"/>
                  </a:moveTo>
                  <a:cubicBezTo>
                    <a:pt x="8" y="3"/>
                    <a:pt x="8" y="3"/>
                    <a:pt x="6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" name="Rectangle 23"/>
            <p:cNvSpPr>
              <a:spLocks noChangeArrowheads="1"/>
            </p:cNvSpPr>
            <p:nvPr/>
          </p:nvSpPr>
          <p:spPr bwMode="auto">
            <a:xfrm>
              <a:off x="7591671" y="3808933"/>
              <a:ext cx="94122" cy="171095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" name="Rectangle 24"/>
            <p:cNvSpPr>
              <a:spLocks noChangeArrowheads="1"/>
            </p:cNvSpPr>
            <p:nvPr/>
          </p:nvSpPr>
          <p:spPr bwMode="auto">
            <a:xfrm>
              <a:off x="7774757" y="3808933"/>
              <a:ext cx="94122" cy="171095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7" name="Rectangle 25"/>
            <p:cNvSpPr>
              <a:spLocks noChangeArrowheads="1"/>
            </p:cNvSpPr>
            <p:nvPr/>
          </p:nvSpPr>
          <p:spPr bwMode="auto">
            <a:xfrm>
              <a:off x="7729631" y="6016281"/>
              <a:ext cx="117330" cy="63306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8" name="Freeform 26"/>
            <p:cNvSpPr/>
            <p:nvPr/>
          </p:nvSpPr>
          <p:spPr bwMode="auto">
            <a:xfrm>
              <a:off x="7832778" y="5973733"/>
              <a:ext cx="504132" cy="675614"/>
            </a:xfrm>
            <a:custGeom>
              <a:avLst/>
              <a:gdLst>
                <a:gd name="T0" fmla="*/ 0 w 391"/>
                <a:gd name="T1" fmla="*/ 33 h 524"/>
                <a:gd name="T2" fmla="*/ 306 w 391"/>
                <a:gd name="T3" fmla="*/ 524 h 524"/>
                <a:gd name="T4" fmla="*/ 391 w 391"/>
                <a:gd name="T5" fmla="*/ 524 h 524"/>
                <a:gd name="T6" fmla="*/ 57 w 391"/>
                <a:gd name="T7" fmla="*/ 0 h 524"/>
                <a:gd name="T8" fmla="*/ 0 w 391"/>
                <a:gd name="T9" fmla="*/ 33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524">
                  <a:moveTo>
                    <a:pt x="0" y="33"/>
                  </a:moveTo>
                  <a:lnTo>
                    <a:pt x="306" y="524"/>
                  </a:lnTo>
                  <a:lnTo>
                    <a:pt x="391" y="524"/>
                  </a:lnTo>
                  <a:lnTo>
                    <a:pt x="57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9" name="Freeform 27"/>
            <p:cNvSpPr/>
            <p:nvPr/>
          </p:nvSpPr>
          <p:spPr bwMode="auto">
            <a:xfrm>
              <a:off x="7444687" y="6009835"/>
              <a:ext cx="234660" cy="639512"/>
            </a:xfrm>
            <a:custGeom>
              <a:avLst/>
              <a:gdLst>
                <a:gd name="T0" fmla="*/ 114 w 182"/>
                <a:gd name="T1" fmla="*/ 0 h 496"/>
                <a:gd name="T2" fmla="*/ 0 w 182"/>
                <a:gd name="T3" fmla="*/ 496 h 496"/>
                <a:gd name="T4" fmla="*/ 74 w 182"/>
                <a:gd name="T5" fmla="*/ 496 h 496"/>
                <a:gd name="T6" fmla="*/ 182 w 182"/>
                <a:gd name="T7" fmla="*/ 16 h 496"/>
                <a:gd name="T8" fmla="*/ 114 w 182"/>
                <a:gd name="T9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496">
                  <a:moveTo>
                    <a:pt x="114" y="0"/>
                  </a:moveTo>
                  <a:lnTo>
                    <a:pt x="0" y="496"/>
                  </a:lnTo>
                  <a:lnTo>
                    <a:pt x="74" y="496"/>
                  </a:lnTo>
                  <a:lnTo>
                    <a:pt x="182" y="16"/>
                  </a:lnTo>
                  <a:lnTo>
                    <a:pt x="1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0" name="Freeform 28"/>
            <p:cNvSpPr/>
            <p:nvPr/>
          </p:nvSpPr>
          <p:spPr bwMode="auto">
            <a:xfrm>
              <a:off x="7320910" y="6002099"/>
              <a:ext cx="328782" cy="654984"/>
            </a:xfrm>
            <a:custGeom>
              <a:avLst/>
              <a:gdLst>
                <a:gd name="T0" fmla="*/ 187 w 255"/>
                <a:gd name="T1" fmla="*/ 0 h 508"/>
                <a:gd name="T2" fmla="*/ 0 w 255"/>
                <a:gd name="T3" fmla="*/ 502 h 508"/>
                <a:gd name="T4" fmla="*/ 74 w 255"/>
                <a:gd name="T5" fmla="*/ 508 h 508"/>
                <a:gd name="T6" fmla="*/ 255 w 255"/>
                <a:gd name="T7" fmla="*/ 17 h 508"/>
                <a:gd name="T8" fmla="*/ 187 w 255"/>
                <a:gd name="T9" fmla="*/ 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508">
                  <a:moveTo>
                    <a:pt x="187" y="0"/>
                  </a:moveTo>
                  <a:lnTo>
                    <a:pt x="0" y="502"/>
                  </a:lnTo>
                  <a:lnTo>
                    <a:pt x="74" y="508"/>
                  </a:lnTo>
                  <a:lnTo>
                    <a:pt x="255" y="17"/>
                  </a:lnTo>
                  <a:lnTo>
                    <a:pt x="1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1" name="Oval 29"/>
            <p:cNvSpPr>
              <a:spLocks noChangeArrowheads="1"/>
            </p:cNvSpPr>
            <p:nvPr/>
          </p:nvSpPr>
          <p:spPr bwMode="auto">
            <a:xfrm>
              <a:off x="7422768" y="6297357"/>
              <a:ext cx="117330" cy="78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2" name="Oval 30"/>
            <p:cNvSpPr>
              <a:spLocks noChangeArrowheads="1"/>
            </p:cNvSpPr>
            <p:nvPr/>
          </p:nvSpPr>
          <p:spPr bwMode="auto">
            <a:xfrm>
              <a:off x="7532362" y="6261255"/>
              <a:ext cx="109594" cy="78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3" name="Oval 31"/>
            <p:cNvSpPr>
              <a:spLocks noChangeArrowheads="1"/>
            </p:cNvSpPr>
            <p:nvPr/>
          </p:nvSpPr>
          <p:spPr bwMode="auto">
            <a:xfrm>
              <a:off x="8000392" y="6267703"/>
              <a:ext cx="146985" cy="10185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4" name="Freeform 32"/>
            <p:cNvSpPr/>
            <p:nvPr/>
          </p:nvSpPr>
          <p:spPr bwMode="auto">
            <a:xfrm>
              <a:off x="7562017" y="6333458"/>
              <a:ext cx="190822" cy="315888"/>
            </a:xfrm>
            <a:custGeom>
              <a:avLst/>
              <a:gdLst>
                <a:gd name="T0" fmla="*/ 40 w 148"/>
                <a:gd name="T1" fmla="*/ 0 h 245"/>
                <a:gd name="T2" fmla="*/ 148 w 148"/>
                <a:gd name="T3" fmla="*/ 245 h 245"/>
                <a:gd name="T4" fmla="*/ 102 w 148"/>
                <a:gd name="T5" fmla="*/ 245 h 245"/>
                <a:gd name="T6" fmla="*/ 0 w 148"/>
                <a:gd name="T7" fmla="*/ 11 h 245"/>
                <a:gd name="T8" fmla="*/ 40 w 148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45">
                  <a:moveTo>
                    <a:pt x="40" y="0"/>
                  </a:moveTo>
                  <a:lnTo>
                    <a:pt x="148" y="245"/>
                  </a:lnTo>
                  <a:lnTo>
                    <a:pt x="102" y="245"/>
                  </a:lnTo>
                  <a:lnTo>
                    <a:pt x="0" y="11"/>
                  </a:lnTo>
                  <a:lnTo>
                    <a:pt x="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" name="Freeform 33"/>
            <p:cNvSpPr/>
            <p:nvPr/>
          </p:nvSpPr>
          <p:spPr bwMode="auto">
            <a:xfrm>
              <a:off x="7671610" y="6333458"/>
              <a:ext cx="380355" cy="315888"/>
            </a:xfrm>
            <a:custGeom>
              <a:avLst/>
              <a:gdLst>
                <a:gd name="T0" fmla="*/ 261 w 295"/>
                <a:gd name="T1" fmla="*/ 0 h 245"/>
                <a:gd name="T2" fmla="*/ 0 w 295"/>
                <a:gd name="T3" fmla="*/ 245 h 245"/>
                <a:gd name="T4" fmla="*/ 45 w 295"/>
                <a:gd name="T5" fmla="*/ 245 h 245"/>
                <a:gd name="T6" fmla="*/ 295 w 295"/>
                <a:gd name="T7" fmla="*/ 11 h 245"/>
                <a:gd name="T8" fmla="*/ 261 w 295"/>
                <a:gd name="T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245">
                  <a:moveTo>
                    <a:pt x="261" y="0"/>
                  </a:moveTo>
                  <a:lnTo>
                    <a:pt x="0" y="245"/>
                  </a:lnTo>
                  <a:lnTo>
                    <a:pt x="45" y="245"/>
                  </a:lnTo>
                  <a:lnTo>
                    <a:pt x="295" y="11"/>
                  </a:lnTo>
                  <a:lnTo>
                    <a:pt x="2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6" name="Rectangle 34"/>
            <p:cNvSpPr>
              <a:spLocks noChangeArrowheads="1"/>
            </p:cNvSpPr>
            <p:nvPr/>
          </p:nvSpPr>
          <p:spPr bwMode="auto">
            <a:xfrm>
              <a:off x="7737367" y="3585877"/>
              <a:ext cx="183086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7" name="Rectangle 35"/>
            <p:cNvSpPr>
              <a:spLocks noChangeArrowheads="1"/>
            </p:cNvSpPr>
            <p:nvPr/>
          </p:nvSpPr>
          <p:spPr bwMode="auto">
            <a:xfrm>
              <a:off x="7950107" y="3585877"/>
              <a:ext cx="36101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8" name="Rectangle 36"/>
            <p:cNvSpPr>
              <a:spLocks noChangeArrowheads="1"/>
            </p:cNvSpPr>
            <p:nvPr/>
          </p:nvSpPr>
          <p:spPr bwMode="auto">
            <a:xfrm>
              <a:off x="7752839" y="2723309"/>
              <a:ext cx="43838" cy="4254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9" name="Rectangle 37"/>
            <p:cNvSpPr>
              <a:spLocks noChangeArrowheads="1"/>
            </p:cNvSpPr>
            <p:nvPr/>
          </p:nvSpPr>
          <p:spPr bwMode="auto">
            <a:xfrm>
              <a:off x="7663874" y="3585877"/>
              <a:ext cx="43838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0" name="Rectangle 38"/>
            <p:cNvSpPr>
              <a:spLocks noChangeArrowheads="1"/>
            </p:cNvSpPr>
            <p:nvPr/>
          </p:nvSpPr>
          <p:spPr bwMode="auto">
            <a:xfrm>
              <a:off x="7569753" y="5742941"/>
              <a:ext cx="36101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1" name="Rectangle 39"/>
            <p:cNvSpPr>
              <a:spLocks noChangeArrowheads="1"/>
            </p:cNvSpPr>
            <p:nvPr/>
          </p:nvSpPr>
          <p:spPr bwMode="auto">
            <a:xfrm>
              <a:off x="7898534" y="5742941"/>
              <a:ext cx="36101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2" name="Rectangle 40"/>
            <p:cNvSpPr>
              <a:spLocks noChangeArrowheads="1"/>
            </p:cNvSpPr>
            <p:nvPr/>
          </p:nvSpPr>
          <p:spPr bwMode="auto">
            <a:xfrm>
              <a:off x="7978473" y="5742941"/>
              <a:ext cx="43838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3" name="Rectangle 41"/>
            <p:cNvSpPr>
              <a:spLocks noChangeArrowheads="1"/>
            </p:cNvSpPr>
            <p:nvPr/>
          </p:nvSpPr>
          <p:spPr bwMode="auto">
            <a:xfrm>
              <a:off x="7810859" y="5742941"/>
              <a:ext cx="36101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4" name="Rectangle 42"/>
            <p:cNvSpPr>
              <a:spLocks noChangeArrowheads="1"/>
            </p:cNvSpPr>
            <p:nvPr/>
          </p:nvSpPr>
          <p:spPr bwMode="auto">
            <a:xfrm>
              <a:off x="7554281" y="3585877"/>
              <a:ext cx="81229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" name="Rectangle 43"/>
            <p:cNvSpPr>
              <a:spLocks noChangeArrowheads="1"/>
            </p:cNvSpPr>
            <p:nvPr/>
          </p:nvSpPr>
          <p:spPr bwMode="auto">
            <a:xfrm>
              <a:off x="7649692" y="2723309"/>
              <a:ext cx="73493" cy="4254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6" name="Rectangle 44"/>
            <p:cNvSpPr>
              <a:spLocks noChangeArrowheads="1"/>
            </p:cNvSpPr>
            <p:nvPr/>
          </p:nvSpPr>
          <p:spPr bwMode="auto">
            <a:xfrm>
              <a:off x="7444687" y="5742941"/>
              <a:ext cx="81229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7" name="Rectangle 45"/>
            <p:cNvSpPr>
              <a:spLocks noChangeArrowheads="1"/>
            </p:cNvSpPr>
            <p:nvPr/>
          </p:nvSpPr>
          <p:spPr bwMode="auto">
            <a:xfrm>
              <a:off x="7679346" y="5742941"/>
              <a:ext cx="73493" cy="3610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799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8" name="任意多边形 237"/>
          <p:cNvSpPr>
            <a:spLocks noChangeAspect="1" noChangeArrowheads="1"/>
          </p:cNvSpPr>
          <p:nvPr/>
        </p:nvSpPr>
        <p:spPr bwMode="auto">
          <a:xfrm>
            <a:off x="645746" y="1527173"/>
            <a:ext cx="408601" cy="5359004"/>
          </a:xfrm>
          <a:custGeom>
            <a:avLst/>
            <a:gdLst>
              <a:gd name="connsiteX0" fmla="*/ 476648 w 503047"/>
              <a:gd name="connsiteY0" fmla="*/ 1160463 h 6597649"/>
              <a:gd name="connsiteX1" fmla="*/ 503047 w 503047"/>
              <a:gd name="connsiteY1" fmla="*/ 1160463 h 6597649"/>
              <a:gd name="connsiteX2" fmla="*/ 503047 w 503047"/>
              <a:gd name="connsiteY2" fmla="*/ 3179570 h 6597649"/>
              <a:gd name="connsiteX3" fmla="*/ 449263 w 503047"/>
              <a:gd name="connsiteY3" fmla="*/ 3168907 h 6597649"/>
              <a:gd name="connsiteX4" fmla="*/ 449263 w 503047"/>
              <a:gd name="connsiteY4" fmla="*/ 3336839 h 6597649"/>
              <a:gd name="connsiteX5" fmla="*/ 458614 w 503047"/>
              <a:gd name="connsiteY5" fmla="*/ 3330405 h 6597649"/>
              <a:gd name="connsiteX6" fmla="*/ 503047 w 503047"/>
              <a:gd name="connsiteY6" fmla="*/ 3321252 h 6597649"/>
              <a:gd name="connsiteX7" fmla="*/ 503047 w 503047"/>
              <a:gd name="connsiteY7" fmla="*/ 3558972 h 6597649"/>
              <a:gd name="connsiteX8" fmla="*/ 458614 w 503047"/>
              <a:gd name="connsiteY8" fmla="*/ 3549818 h 6597649"/>
              <a:gd name="connsiteX9" fmla="*/ 449263 w 503047"/>
              <a:gd name="connsiteY9" fmla="*/ 3543385 h 6597649"/>
              <a:gd name="connsiteX10" fmla="*/ 449263 w 503047"/>
              <a:gd name="connsiteY10" fmla="*/ 3681431 h 6597649"/>
              <a:gd name="connsiteX11" fmla="*/ 458614 w 503047"/>
              <a:gd name="connsiteY11" fmla="*/ 3674955 h 6597649"/>
              <a:gd name="connsiteX12" fmla="*/ 503047 w 503047"/>
              <a:gd name="connsiteY12" fmla="*/ 3665740 h 6597649"/>
              <a:gd name="connsiteX13" fmla="*/ 503047 w 503047"/>
              <a:gd name="connsiteY13" fmla="*/ 3905046 h 6597649"/>
              <a:gd name="connsiteX14" fmla="*/ 458614 w 503047"/>
              <a:gd name="connsiteY14" fmla="*/ 3895831 h 6597649"/>
              <a:gd name="connsiteX15" fmla="*/ 449263 w 503047"/>
              <a:gd name="connsiteY15" fmla="*/ 3889355 h 6597649"/>
              <a:gd name="connsiteX16" fmla="*/ 449263 w 503047"/>
              <a:gd name="connsiteY16" fmla="*/ 4036926 h 6597649"/>
              <a:gd name="connsiteX17" fmla="*/ 458614 w 503047"/>
              <a:gd name="connsiteY17" fmla="*/ 4030492 h 6597649"/>
              <a:gd name="connsiteX18" fmla="*/ 503047 w 503047"/>
              <a:gd name="connsiteY18" fmla="*/ 4021339 h 6597649"/>
              <a:gd name="connsiteX19" fmla="*/ 503047 w 503047"/>
              <a:gd name="connsiteY19" fmla="*/ 4259059 h 6597649"/>
              <a:gd name="connsiteX20" fmla="*/ 458614 w 503047"/>
              <a:gd name="connsiteY20" fmla="*/ 4249905 h 6597649"/>
              <a:gd name="connsiteX21" fmla="*/ 449263 w 503047"/>
              <a:gd name="connsiteY21" fmla="*/ 4243472 h 6597649"/>
              <a:gd name="connsiteX22" fmla="*/ 449263 w 503047"/>
              <a:gd name="connsiteY22" fmla="*/ 4381519 h 6597649"/>
              <a:gd name="connsiteX23" fmla="*/ 458614 w 503047"/>
              <a:gd name="connsiteY23" fmla="*/ 4375043 h 6597649"/>
              <a:gd name="connsiteX24" fmla="*/ 503047 w 503047"/>
              <a:gd name="connsiteY24" fmla="*/ 4365829 h 6597649"/>
              <a:gd name="connsiteX25" fmla="*/ 503047 w 503047"/>
              <a:gd name="connsiteY25" fmla="*/ 4605134 h 6597649"/>
              <a:gd name="connsiteX26" fmla="*/ 458614 w 503047"/>
              <a:gd name="connsiteY26" fmla="*/ 4595919 h 6597649"/>
              <a:gd name="connsiteX27" fmla="*/ 449263 w 503047"/>
              <a:gd name="connsiteY27" fmla="*/ 4589443 h 6597649"/>
              <a:gd name="connsiteX28" fmla="*/ 449263 w 503047"/>
              <a:gd name="connsiteY28" fmla="*/ 4727488 h 6597649"/>
              <a:gd name="connsiteX29" fmla="*/ 458614 w 503047"/>
              <a:gd name="connsiteY29" fmla="*/ 4721055 h 6597649"/>
              <a:gd name="connsiteX30" fmla="*/ 503047 w 503047"/>
              <a:gd name="connsiteY30" fmla="*/ 4711902 h 6597649"/>
              <a:gd name="connsiteX31" fmla="*/ 503047 w 503047"/>
              <a:gd name="connsiteY31" fmla="*/ 4949622 h 6597649"/>
              <a:gd name="connsiteX32" fmla="*/ 458614 w 503047"/>
              <a:gd name="connsiteY32" fmla="*/ 4940468 h 6597649"/>
              <a:gd name="connsiteX33" fmla="*/ 449263 w 503047"/>
              <a:gd name="connsiteY33" fmla="*/ 4934035 h 6597649"/>
              <a:gd name="connsiteX34" fmla="*/ 449263 w 503047"/>
              <a:gd name="connsiteY34" fmla="*/ 5102009 h 6597649"/>
              <a:gd name="connsiteX35" fmla="*/ 503047 w 503047"/>
              <a:gd name="connsiteY35" fmla="*/ 5091307 h 6597649"/>
              <a:gd name="connsiteX36" fmla="*/ 503047 w 503047"/>
              <a:gd name="connsiteY36" fmla="*/ 5852915 h 6597649"/>
              <a:gd name="connsiteX37" fmla="*/ 438200 w 503047"/>
              <a:gd name="connsiteY37" fmla="*/ 5840011 h 6597649"/>
              <a:gd name="connsiteX38" fmla="*/ 374281 w 503047"/>
              <a:gd name="connsiteY38" fmla="*/ 6124098 h 6597649"/>
              <a:gd name="connsiteX39" fmla="*/ 375527 w 503047"/>
              <a:gd name="connsiteY39" fmla="*/ 6124468 h 6597649"/>
              <a:gd name="connsiteX40" fmla="*/ 395288 w 503047"/>
              <a:gd name="connsiteY40" fmla="*/ 6158705 h 6597649"/>
              <a:gd name="connsiteX41" fmla="*/ 375527 w 503047"/>
              <a:gd name="connsiteY41" fmla="*/ 6192943 h 6597649"/>
              <a:gd name="connsiteX42" fmla="*/ 357591 w 503047"/>
              <a:gd name="connsiteY42" fmla="*/ 6198274 h 6597649"/>
              <a:gd name="connsiteX43" fmla="*/ 357190 w 503047"/>
              <a:gd name="connsiteY43" fmla="*/ 6200059 h 6597649"/>
              <a:gd name="connsiteX44" fmla="*/ 360363 w 503047"/>
              <a:gd name="connsiteY44" fmla="*/ 6199186 h 6597649"/>
              <a:gd name="connsiteX45" fmla="*/ 502541 w 503047"/>
              <a:gd name="connsiteY45" fmla="*/ 6521720 h 6597649"/>
              <a:gd name="connsiteX46" fmla="*/ 503047 w 503047"/>
              <a:gd name="connsiteY46" fmla="*/ 6521245 h 6597649"/>
              <a:gd name="connsiteX47" fmla="*/ 503047 w 503047"/>
              <a:gd name="connsiteY47" fmla="*/ 6588124 h 6597649"/>
              <a:gd name="connsiteX48" fmla="*/ 458788 w 503047"/>
              <a:gd name="connsiteY48" fmla="*/ 6588124 h 6597649"/>
              <a:gd name="connsiteX49" fmla="*/ 431800 w 503047"/>
              <a:gd name="connsiteY49" fmla="*/ 6588124 h 6597649"/>
              <a:gd name="connsiteX50" fmla="*/ 450952 w 503047"/>
              <a:gd name="connsiteY50" fmla="*/ 6570147 h 6597649"/>
              <a:gd name="connsiteX51" fmla="*/ 334190 w 503047"/>
              <a:gd name="connsiteY51" fmla="*/ 6302281 h 6597649"/>
              <a:gd name="connsiteX52" fmla="*/ 269875 w 503047"/>
              <a:gd name="connsiteY52" fmla="*/ 6588124 h 6597649"/>
              <a:gd name="connsiteX53" fmla="*/ 152400 w 503047"/>
              <a:gd name="connsiteY53" fmla="*/ 6588124 h 6597649"/>
              <a:gd name="connsiteX54" fmla="*/ 204419 w 503047"/>
              <a:gd name="connsiteY54" fmla="*/ 6361797 h 6597649"/>
              <a:gd name="connsiteX55" fmla="*/ 117475 w 503047"/>
              <a:gd name="connsiteY55" fmla="*/ 6597649 h 6597649"/>
              <a:gd name="connsiteX56" fmla="*/ 0 w 503047"/>
              <a:gd name="connsiteY56" fmla="*/ 6588124 h 6597649"/>
              <a:gd name="connsiteX57" fmla="*/ 134953 w 503047"/>
              <a:gd name="connsiteY57" fmla="*/ 6225844 h 6597649"/>
              <a:gd name="connsiteX58" fmla="*/ 131089 w 503047"/>
              <a:gd name="connsiteY58" fmla="*/ 6222002 h 6597649"/>
              <a:gd name="connsiteX59" fmla="*/ 125413 w 503047"/>
              <a:gd name="connsiteY59" fmla="*/ 6203155 h 6597649"/>
              <a:gd name="connsiteX60" fmla="*/ 146569 w 503047"/>
              <a:gd name="connsiteY60" fmla="*/ 6168918 h 6597649"/>
              <a:gd name="connsiteX61" fmla="*/ 157265 w 503047"/>
              <a:gd name="connsiteY61" fmla="*/ 6165948 h 6597649"/>
              <a:gd name="connsiteX62" fmla="*/ 296863 w 503047"/>
              <a:gd name="connsiteY62" fmla="*/ 5791199 h 6597649"/>
              <a:gd name="connsiteX63" fmla="*/ 302430 w 503047"/>
              <a:gd name="connsiteY63" fmla="*/ 5792591 h 6597649"/>
              <a:gd name="connsiteX64" fmla="*/ 258146 w 503047"/>
              <a:gd name="connsiteY64" fmla="*/ 5766109 h 6597649"/>
              <a:gd name="connsiteX65" fmla="*/ 117475 w 503047"/>
              <a:gd name="connsiteY65" fmla="*/ 5472111 h 6597649"/>
              <a:gd name="connsiteX66" fmla="*/ 287904 w 503047"/>
              <a:gd name="connsiteY66" fmla="*/ 5156180 h 6597649"/>
              <a:gd name="connsiteX67" fmla="*/ 333375 w 503047"/>
              <a:gd name="connsiteY67" fmla="*/ 5131854 h 6597649"/>
              <a:gd name="connsiteX68" fmla="*/ 333375 w 503047"/>
              <a:gd name="connsiteY68" fmla="*/ 3134624 h 6597649"/>
              <a:gd name="connsiteX69" fmla="*/ 307431 w 503047"/>
              <a:gd name="connsiteY69" fmla="*/ 3120796 h 6597649"/>
              <a:gd name="connsiteX70" fmla="*/ 152400 w 503047"/>
              <a:gd name="connsiteY70" fmla="*/ 2834481 h 6597649"/>
              <a:gd name="connsiteX71" fmla="*/ 367161 w 503047"/>
              <a:gd name="connsiteY71" fmla="*/ 2516334 h 6597649"/>
              <a:gd name="connsiteX72" fmla="*/ 419332 w 503047"/>
              <a:gd name="connsiteY72" fmla="*/ 2505990 h 6597649"/>
              <a:gd name="connsiteX73" fmla="*/ 414338 w 503047"/>
              <a:gd name="connsiteY73" fmla="*/ 2505756 h 6597649"/>
              <a:gd name="connsiteX74" fmla="*/ 441246 w 503047"/>
              <a:gd name="connsiteY74" fmla="*/ 2328862 h 6597649"/>
              <a:gd name="connsiteX75" fmla="*/ 444098 w 503047"/>
              <a:gd name="connsiteY75" fmla="*/ 2328862 h 6597649"/>
              <a:gd name="connsiteX76" fmla="*/ 440609 w 503047"/>
              <a:gd name="connsiteY76" fmla="*/ 2327925 h 6597649"/>
              <a:gd name="connsiteX77" fmla="*/ 414338 w 503047"/>
              <a:gd name="connsiteY77" fmla="*/ 2302667 h 6597649"/>
              <a:gd name="connsiteX78" fmla="*/ 440609 w 503047"/>
              <a:gd name="connsiteY78" fmla="*/ 2277411 h 6597649"/>
              <a:gd name="connsiteX79" fmla="*/ 449263 w 503047"/>
              <a:gd name="connsiteY79" fmla="*/ 2275087 h 6597649"/>
              <a:gd name="connsiteX80" fmla="*/ 449263 w 503047"/>
              <a:gd name="connsiteY80" fmla="*/ 1889950 h 6597649"/>
              <a:gd name="connsiteX81" fmla="*/ 414790 w 503047"/>
              <a:gd name="connsiteY81" fmla="*/ 1867147 h 6597649"/>
              <a:gd name="connsiteX82" fmla="*/ 377825 w 503047"/>
              <a:gd name="connsiteY82" fmla="*/ 1779589 h 6597649"/>
              <a:gd name="connsiteX83" fmla="*/ 414790 w 503047"/>
              <a:gd name="connsiteY83" fmla="*/ 1692031 h 6597649"/>
              <a:gd name="connsiteX84" fmla="*/ 435128 w 503047"/>
              <a:gd name="connsiteY84" fmla="*/ 1678578 h 6597649"/>
              <a:gd name="connsiteX85" fmla="*/ 421386 w 503047"/>
              <a:gd name="connsiteY85" fmla="*/ 1670462 h 6597649"/>
              <a:gd name="connsiteX86" fmla="*/ 414338 w 503047"/>
              <a:gd name="connsiteY86" fmla="*/ 1656558 h 6597649"/>
              <a:gd name="connsiteX87" fmla="*/ 469119 w 503047"/>
              <a:gd name="connsiteY87" fmla="*/ 1623646 h 6597649"/>
              <a:gd name="connsiteX88" fmla="*/ 476250 w 503047"/>
              <a:gd name="connsiteY88" fmla="*/ 1623073 h 6597649"/>
              <a:gd name="connsiteX89" fmla="*/ 476250 w 503047"/>
              <a:gd name="connsiteY89" fmla="*/ 1204720 h 6597649"/>
              <a:gd name="connsiteX90" fmla="*/ 456109 w 503047"/>
              <a:gd name="connsiteY90" fmla="*/ 1194912 h 6597649"/>
              <a:gd name="connsiteX91" fmla="*/ 449263 w 503047"/>
              <a:gd name="connsiteY91" fmla="*/ 1178243 h 6597649"/>
              <a:gd name="connsiteX92" fmla="*/ 476648 w 503047"/>
              <a:gd name="connsiteY92" fmla="*/ 1160463 h 6597649"/>
              <a:gd name="connsiteX93" fmla="*/ 495300 w 503047"/>
              <a:gd name="connsiteY93" fmla="*/ 0 h 6597649"/>
              <a:gd name="connsiteX94" fmla="*/ 503047 w 503047"/>
              <a:gd name="connsiteY94" fmla="*/ 302812 h 6597649"/>
              <a:gd name="connsiteX95" fmla="*/ 503047 w 503047"/>
              <a:gd name="connsiteY95" fmla="*/ 682625 h 6597649"/>
              <a:gd name="connsiteX96" fmla="*/ 503047 w 503047"/>
              <a:gd name="connsiteY96" fmla="*/ 1150938 h 6597649"/>
              <a:gd name="connsiteX97" fmla="*/ 476250 w 503047"/>
              <a:gd name="connsiteY97" fmla="*/ 1150938 h 6597649"/>
              <a:gd name="connsiteX98" fmla="*/ 476250 w 503047"/>
              <a:gd name="connsiteY98" fmla="*/ 708025 h 6597649"/>
              <a:gd name="connsiteX99" fmla="*/ 486173 w 503047"/>
              <a:gd name="connsiteY99" fmla="*/ 708025 h 6597649"/>
              <a:gd name="connsiteX100" fmla="*/ 468313 w 503047"/>
              <a:gd name="connsiteY100" fmla="*/ 699558 h 6597649"/>
              <a:gd name="connsiteX101" fmla="*/ 486173 w 503047"/>
              <a:gd name="connsiteY101" fmla="*/ 682625 h 6597649"/>
              <a:gd name="connsiteX102" fmla="*/ 495300 w 503047"/>
              <a:gd name="connsiteY102" fmla="*/ 682625 h 659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03047" h="6597649">
                <a:moveTo>
                  <a:pt x="476648" y="1160463"/>
                </a:moveTo>
                <a:lnTo>
                  <a:pt x="503047" y="1160463"/>
                </a:lnTo>
                <a:lnTo>
                  <a:pt x="503047" y="3179570"/>
                </a:lnTo>
                <a:lnTo>
                  <a:pt x="449263" y="3168907"/>
                </a:lnTo>
                <a:lnTo>
                  <a:pt x="449263" y="3336839"/>
                </a:lnTo>
                <a:lnTo>
                  <a:pt x="458614" y="3330405"/>
                </a:lnTo>
                <a:lnTo>
                  <a:pt x="503047" y="3321252"/>
                </a:lnTo>
                <a:lnTo>
                  <a:pt x="503047" y="3558972"/>
                </a:lnTo>
                <a:lnTo>
                  <a:pt x="458614" y="3549818"/>
                </a:lnTo>
                <a:lnTo>
                  <a:pt x="449263" y="3543385"/>
                </a:lnTo>
                <a:lnTo>
                  <a:pt x="449263" y="3681431"/>
                </a:lnTo>
                <a:lnTo>
                  <a:pt x="458614" y="3674955"/>
                </a:lnTo>
                <a:lnTo>
                  <a:pt x="503047" y="3665740"/>
                </a:lnTo>
                <a:lnTo>
                  <a:pt x="503047" y="3905046"/>
                </a:lnTo>
                <a:lnTo>
                  <a:pt x="458614" y="3895831"/>
                </a:lnTo>
                <a:lnTo>
                  <a:pt x="449263" y="3889355"/>
                </a:lnTo>
                <a:lnTo>
                  <a:pt x="449263" y="4036926"/>
                </a:lnTo>
                <a:lnTo>
                  <a:pt x="458614" y="4030492"/>
                </a:lnTo>
                <a:lnTo>
                  <a:pt x="503047" y="4021339"/>
                </a:lnTo>
                <a:lnTo>
                  <a:pt x="503047" y="4259059"/>
                </a:lnTo>
                <a:lnTo>
                  <a:pt x="458614" y="4249905"/>
                </a:lnTo>
                <a:lnTo>
                  <a:pt x="449263" y="4243472"/>
                </a:lnTo>
                <a:lnTo>
                  <a:pt x="449263" y="4381519"/>
                </a:lnTo>
                <a:lnTo>
                  <a:pt x="458614" y="4375043"/>
                </a:lnTo>
                <a:lnTo>
                  <a:pt x="503047" y="4365829"/>
                </a:lnTo>
                <a:lnTo>
                  <a:pt x="503047" y="4605134"/>
                </a:lnTo>
                <a:lnTo>
                  <a:pt x="458614" y="4595919"/>
                </a:lnTo>
                <a:lnTo>
                  <a:pt x="449263" y="4589443"/>
                </a:lnTo>
                <a:lnTo>
                  <a:pt x="449263" y="4727488"/>
                </a:lnTo>
                <a:lnTo>
                  <a:pt x="458614" y="4721055"/>
                </a:lnTo>
                <a:lnTo>
                  <a:pt x="503047" y="4711902"/>
                </a:lnTo>
                <a:lnTo>
                  <a:pt x="503047" y="4949622"/>
                </a:lnTo>
                <a:lnTo>
                  <a:pt x="458614" y="4940468"/>
                </a:lnTo>
                <a:lnTo>
                  <a:pt x="449263" y="4934035"/>
                </a:lnTo>
                <a:lnTo>
                  <a:pt x="449263" y="5102009"/>
                </a:lnTo>
                <a:lnTo>
                  <a:pt x="503047" y="5091307"/>
                </a:lnTo>
                <a:lnTo>
                  <a:pt x="503047" y="5852915"/>
                </a:lnTo>
                <a:lnTo>
                  <a:pt x="438200" y="5840011"/>
                </a:lnTo>
                <a:lnTo>
                  <a:pt x="374281" y="6124098"/>
                </a:lnTo>
                <a:lnTo>
                  <a:pt x="375527" y="6124468"/>
                </a:lnTo>
                <a:cubicBezTo>
                  <a:pt x="387736" y="6133230"/>
                  <a:pt x="395288" y="6145335"/>
                  <a:pt x="395288" y="6158705"/>
                </a:cubicBezTo>
                <a:cubicBezTo>
                  <a:pt x="395288" y="6172076"/>
                  <a:pt x="387736" y="6184181"/>
                  <a:pt x="375527" y="6192943"/>
                </a:cubicBezTo>
                <a:lnTo>
                  <a:pt x="357591" y="6198274"/>
                </a:lnTo>
                <a:lnTo>
                  <a:pt x="357190" y="6200059"/>
                </a:lnTo>
                <a:lnTo>
                  <a:pt x="360363" y="6199186"/>
                </a:lnTo>
                <a:lnTo>
                  <a:pt x="502541" y="6521720"/>
                </a:lnTo>
                <a:lnTo>
                  <a:pt x="503047" y="6521245"/>
                </a:lnTo>
                <a:lnTo>
                  <a:pt x="503047" y="6588124"/>
                </a:lnTo>
                <a:lnTo>
                  <a:pt x="458788" y="6588124"/>
                </a:lnTo>
                <a:lnTo>
                  <a:pt x="431800" y="6588124"/>
                </a:lnTo>
                <a:lnTo>
                  <a:pt x="450952" y="6570147"/>
                </a:lnTo>
                <a:lnTo>
                  <a:pt x="334190" y="6302281"/>
                </a:lnTo>
                <a:lnTo>
                  <a:pt x="269875" y="6588124"/>
                </a:lnTo>
                <a:lnTo>
                  <a:pt x="152400" y="6588124"/>
                </a:lnTo>
                <a:lnTo>
                  <a:pt x="204419" y="6361797"/>
                </a:lnTo>
                <a:lnTo>
                  <a:pt x="117475" y="6597649"/>
                </a:lnTo>
                <a:lnTo>
                  <a:pt x="0" y="6588124"/>
                </a:lnTo>
                <a:lnTo>
                  <a:pt x="134953" y="6225844"/>
                </a:lnTo>
                <a:lnTo>
                  <a:pt x="131089" y="6222002"/>
                </a:lnTo>
                <a:cubicBezTo>
                  <a:pt x="127434" y="6216209"/>
                  <a:pt x="125413" y="6209841"/>
                  <a:pt x="125413" y="6203155"/>
                </a:cubicBezTo>
                <a:cubicBezTo>
                  <a:pt x="125413" y="6189785"/>
                  <a:pt x="133498" y="6177680"/>
                  <a:pt x="146569" y="6168918"/>
                </a:cubicBezTo>
                <a:lnTo>
                  <a:pt x="157265" y="6165948"/>
                </a:lnTo>
                <a:lnTo>
                  <a:pt x="296863" y="5791199"/>
                </a:lnTo>
                <a:lnTo>
                  <a:pt x="302430" y="5792591"/>
                </a:lnTo>
                <a:lnTo>
                  <a:pt x="258146" y="5766109"/>
                </a:lnTo>
                <a:cubicBezTo>
                  <a:pt x="172234" y="5696228"/>
                  <a:pt x="117475" y="5590473"/>
                  <a:pt x="117475" y="5472111"/>
                </a:cubicBezTo>
                <a:cubicBezTo>
                  <a:pt x="117475" y="5340598"/>
                  <a:pt x="185079" y="5224648"/>
                  <a:pt x="287904" y="5156180"/>
                </a:cubicBezTo>
                <a:lnTo>
                  <a:pt x="333375" y="5131854"/>
                </a:lnTo>
                <a:lnTo>
                  <a:pt x="333375" y="3134624"/>
                </a:lnTo>
                <a:lnTo>
                  <a:pt x="307431" y="3120796"/>
                </a:lnTo>
                <a:cubicBezTo>
                  <a:pt x="213896" y="3058747"/>
                  <a:pt x="152400" y="2953666"/>
                  <a:pt x="152400" y="2834481"/>
                </a:cubicBezTo>
                <a:cubicBezTo>
                  <a:pt x="152400" y="2691462"/>
                  <a:pt x="240955" y="2568750"/>
                  <a:pt x="367161" y="2516334"/>
                </a:cubicBezTo>
                <a:lnTo>
                  <a:pt x="419332" y="2505990"/>
                </a:lnTo>
                <a:lnTo>
                  <a:pt x="414338" y="2505756"/>
                </a:lnTo>
                <a:cubicBezTo>
                  <a:pt x="441246" y="2328862"/>
                  <a:pt x="441246" y="2328862"/>
                  <a:pt x="441246" y="2328862"/>
                </a:cubicBezTo>
                <a:lnTo>
                  <a:pt x="444098" y="2328862"/>
                </a:lnTo>
                <a:lnTo>
                  <a:pt x="440609" y="2327925"/>
                </a:lnTo>
                <a:cubicBezTo>
                  <a:pt x="424377" y="2321462"/>
                  <a:pt x="414338" y="2312531"/>
                  <a:pt x="414338" y="2302667"/>
                </a:cubicBezTo>
                <a:cubicBezTo>
                  <a:pt x="414338" y="2292804"/>
                  <a:pt x="424377" y="2283875"/>
                  <a:pt x="440609" y="2277411"/>
                </a:cubicBezTo>
                <a:lnTo>
                  <a:pt x="449263" y="2275087"/>
                </a:lnTo>
                <a:lnTo>
                  <a:pt x="449263" y="1889950"/>
                </a:lnTo>
                <a:lnTo>
                  <a:pt x="414790" y="1867147"/>
                </a:lnTo>
                <a:cubicBezTo>
                  <a:pt x="391951" y="1844739"/>
                  <a:pt x="377825" y="1813783"/>
                  <a:pt x="377825" y="1779589"/>
                </a:cubicBezTo>
                <a:cubicBezTo>
                  <a:pt x="377825" y="1745396"/>
                  <a:pt x="391951" y="1714439"/>
                  <a:pt x="414790" y="1692031"/>
                </a:cubicBezTo>
                <a:lnTo>
                  <a:pt x="435128" y="1678578"/>
                </a:lnTo>
                <a:lnTo>
                  <a:pt x="421386" y="1670462"/>
                </a:lnTo>
                <a:cubicBezTo>
                  <a:pt x="416848" y="1666188"/>
                  <a:pt x="414338" y="1661490"/>
                  <a:pt x="414338" y="1656558"/>
                </a:cubicBezTo>
                <a:cubicBezTo>
                  <a:pt x="414338" y="1641763"/>
                  <a:pt x="436926" y="1629069"/>
                  <a:pt x="469119" y="1623646"/>
                </a:cubicBezTo>
                <a:lnTo>
                  <a:pt x="476250" y="1623073"/>
                </a:lnTo>
                <a:lnTo>
                  <a:pt x="476250" y="1204720"/>
                </a:lnTo>
                <a:lnTo>
                  <a:pt x="456109" y="1194912"/>
                </a:lnTo>
                <a:cubicBezTo>
                  <a:pt x="451545" y="1189356"/>
                  <a:pt x="449263" y="1182688"/>
                  <a:pt x="449263" y="1178243"/>
                </a:cubicBezTo>
                <a:cubicBezTo>
                  <a:pt x="449263" y="1169353"/>
                  <a:pt x="458391" y="1160463"/>
                  <a:pt x="476648" y="1160463"/>
                </a:cubicBezTo>
                <a:close/>
                <a:moveTo>
                  <a:pt x="495300" y="0"/>
                </a:moveTo>
                <a:lnTo>
                  <a:pt x="503047" y="302812"/>
                </a:lnTo>
                <a:lnTo>
                  <a:pt x="503047" y="682625"/>
                </a:lnTo>
                <a:lnTo>
                  <a:pt x="503047" y="1150938"/>
                </a:lnTo>
                <a:lnTo>
                  <a:pt x="476250" y="1150938"/>
                </a:lnTo>
                <a:lnTo>
                  <a:pt x="476250" y="708025"/>
                </a:lnTo>
                <a:lnTo>
                  <a:pt x="486173" y="708025"/>
                </a:lnTo>
                <a:cubicBezTo>
                  <a:pt x="477243" y="708025"/>
                  <a:pt x="468313" y="708025"/>
                  <a:pt x="468313" y="699558"/>
                </a:cubicBezTo>
                <a:cubicBezTo>
                  <a:pt x="468313" y="691092"/>
                  <a:pt x="477243" y="682625"/>
                  <a:pt x="486173" y="682625"/>
                </a:cubicBezTo>
                <a:lnTo>
                  <a:pt x="495300" y="6826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noAutofit/>
          </a:bodyPr>
          <a:lstStyle/>
          <a:p>
            <a:endParaRPr lang="zh-CN" altLang="en-US" sz="1799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2205573" y="7890561"/>
            <a:ext cx="857043" cy="359273"/>
          </a:xfrm>
          <a:prstGeom prst="rect">
            <a:avLst/>
          </a:prstGeom>
          <a:noFill/>
        </p:spPr>
        <p:txBody>
          <a:bodyPr wrap="none" lIns="81477" tIns="40739" rIns="81477" bIns="40739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pic>
        <p:nvPicPr>
          <p:cNvPr id="239" name="图片 238" descr="t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2798" y="549474"/>
            <a:ext cx="8856984" cy="56452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42" y="1269554"/>
            <a:ext cx="6756596" cy="44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83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6" dur="1900" fill="hold"/>
                                        <p:tgtEl>
                                          <p:spTgt spid="2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6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9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2" y="45419"/>
            <a:ext cx="5978606" cy="38164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" y="45418"/>
            <a:ext cx="6071327" cy="3655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" y="3701413"/>
            <a:ext cx="6124642" cy="31779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2" y="3701413"/>
            <a:ext cx="5978607" cy="3174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30" y="1125538"/>
            <a:ext cx="7106072" cy="47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82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5" y="189434"/>
            <a:ext cx="11616655" cy="6547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2" y="45418"/>
            <a:ext cx="10301077" cy="6809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4" y="93743"/>
            <a:ext cx="9987035" cy="66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71978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6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6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6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525" y="-26590"/>
            <a:ext cx="12475553" cy="68595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8" y="1125538"/>
            <a:ext cx="4711998" cy="47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贯通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94742"/>
            <a:ext cx="12190413" cy="86205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ip20170108_1副本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 flipV="1">
            <a:off x="118540" y="4597758"/>
            <a:ext cx="7992887" cy="207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nip20170108_10.png"/>
          <p:cNvPicPr>
            <a:picLocks noChangeAspect="1"/>
          </p:cNvPicPr>
          <p:nvPr/>
        </p:nvPicPr>
        <p:blipFill>
          <a:blip r:embed="rId3" cstate="print">
            <a:extLst/>
          </a:blip>
          <a:srcRect l="4231" t="7637" r="4231" b="11092"/>
          <a:stretch>
            <a:fillRect/>
          </a:stretch>
        </p:blipFill>
        <p:spPr>
          <a:xfrm rot="10800000" flipV="1">
            <a:off x="8195945" y="1144054"/>
            <a:ext cx="3803917" cy="2141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nip20170108_5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0800000" flipV="1">
            <a:off x="72588" y="1144054"/>
            <a:ext cx="7894826" cy="214172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9"/>
          <p:cNvSpPr/>
          <p:nvPr/>
        </p:nvSpPr>
        <p:spPr>
          <a:xfrm rot="10800000" flipV="1">
            <a:off x="3517626" y="-242613"/>
            <a:ext cx="4449788" cy="172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r" defTabSz="457200">
              <a:defRPr sz="55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4400" dirty="0" err="1"/>
              <a:t>综合控制平台</a:t>
            </a:r>
            <a:endParaRPr sz="4400" dirty="0"/>
          </a:p>
        </p:txBody>
      </p:sp>
      <p:sp>
        <p:nvSpPr>
          <p:cNvPr id="7" name="Shape 150"/>
          <p:cNvSpPr/>
          <p:nvPr/>
        </p:nvSpPr>
        <p:spPr>
          <a:xfrm rot="10800000" flipV="1">
            <a:off x="86447" y="3584211"/>
            <a:ext cx="5072654" cy="35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 defTabSz="205739">
              <a:defRPr sz="3375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2800" dirty="0"/>
              <a:t>🔼</a:t>
            </a:r>
            <a:r>
              <a:rPr sz="2800" dirty="0" err="1"/>
              <a:t>综合监控、设备运维监控</a:t>
            </a:r>
            <a:endParaRPr sz="2800" dirty="0"/>
          </a:p>
        </p:txBody>
      </p:sp>
      <p:sp>
        <p:nvSpPr>
          <p:cNvPr id="8" name="Shape 151"/>
          <p:cNvSpPr/>
          <p:nvPr/>
        </p:nvSpPr>
        <p:spPr>
          <a:xfrm rot="10800000" flipV="1">
            <a:off x="158991" y="4114370"/>
            <a:ext cx="3933018" cy="35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 defTabSz="205739">
              <a:defRPr sz="3375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2800" dirty="0"/>
              <a:t>🔽</a:t>
            </a:r>
            <a:r>
              <a:rPr sz="2800" dirty="0" err="1"/>
              <a:t>专用道监控</a:t>
            </a:r>
            <a:endParaRPr sz="2800" dirty="0"/>
          </a:p>
        </p:txBody>
      </p:sp>
      <p:sp>
        <p:nvSpPr>
          <p:cNvPr id="9" name="Shape 152"/>
          <p:cNvSpPr/>
          <p:nvPr/>
        </p:nvSpPr>
        <p:spPr>
          <a:xfrm rot="10800000" flipV="1">
            <a:off x="8183438" y="3429794"/>
            <a:ext cx="2626676" cy="35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 defTabSz="205739">
              <a:defRPr sz="3375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2800" dirty="0"/>
              <a:t>🔼</a:t>
            </a:r>
            <a:r>
              <a:rPr sz="2800" dirty="0" err="1"/>
              <a:t>智能调度</a:t>
            </a:r>
            <a:endParaRPr sz="2800" dirty="0"/>
          </a:p>
        </p:txBody>
      </p:sp>
      <p:sp>
        <p:nvSpPr>
          <p:cNvPr id="10" name="Shape 153"/>
          <p:cNvSpPr/>
          <p:nvPr/>
        </p:nvSpPr>
        <p:spPr>
          <a:xfrm rot="10800000" flipV="1">
            <a:off x="8183438" y="4077866"/>
            <a:ext cx="2983866" cy="35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l" defTabSz="205739">
              <a:defRPr sz="3375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2800" dirty="0"/>
              <a:t>🔽</a:t>
            </a:r>
            <a:r>
              <a:rPr sz="2800" dirty="0" err="1"/>
              <a:t>信号优先</a:t>
            </a:r>
            <a:endParaRPr sz="2800" dirty="0"/>
          </a:p>
        </p:txBody>
      </p:sp>
      <p:pic>
        <p:nvPicPr>
          <p:cNvPr id="12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b="12243"/>
          <a:stretch>
            <a:fillRect/>
          </a:stretch>
        </p:blipFill>
        <p:spPr>
          <a:xfrm>
            <a:off x="8327454" y="4597757"/>
            <a:ext cx="3539516" cy="20723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6865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6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36"/>
          <p:cNvSpPr/>
          <p:nvPr/>
        </p:nvSpPr>
        <p:spPr>
          <a:xfrm>
            <a:off x="6984497" y="837786"/>
            <a:ext cx="4655325" cy="1302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>
            <a:lvl1pPr algn="r" defTabSz="457200">
              <a:defRPr sz="55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dirty="0" err="1"/>
              <a:t>乘车模式介绍</a:t>
            </a:r>
            <a:endParaRPr dirty="0"/>
          </a:p>
        </p:txBody>
      </p:sp>
      <p:pic>
        <p:nvPicPr>
          <p:cNvPr id="10" name="pasted-image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266" y="1797303"/>
            <a:ext cx="1571516" cy="156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882" y="4454736"/>
            <a:ext cx="1615900" cy="1639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03318" y="2162584"/>
            <a:ext cx="4662320" cy="291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52980" y="4005543"/>
            <a:ext cx="3427172" cy="2141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52980" y="864917"/>
            <a:ext cx="3427172" cy="255124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42"/>
          <p:cNvSpPr/>
          <p:nvPr/>
        </p:nvSpPr>
        <p:spPr>
          <a:xfrm>
            <a:off x="837157" y="1217612"/>
            <a:ext cx="1369617" cy="339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r" defTabSz="457200">
              <a:defRPr sz="55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3200" dirty="0"/>
              <a:t>天  桥</a:t>
            </a:r>
          </a:p>
        </p:txBody>
      </p:sp>
      <p:sp>
        <p:nvSpPr>
          <p:cNvPr id="16" name="Shape 143"/>
          <p:cNvSpPr/>
          <p:nvPr/>
        </p:nvSpPr>
        <p:spPr>
          <a:xfrm>
            <a:off x="433345" y="3881909"/>
            <a:ext cx="1845437" cy="339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algn="r" defTabSz="457200">
              <a:defRPr sz="55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2800" dirty="0" err="1"/>
              <a:t>人行横道</a:t>
            </a:r>
            <a:endParaRPr sz="2800" dirty="0"/>
          </a:p>
        </p:txBody>
      </p:sp>
      <p:sp>
        <p:nvSpPr>
          <p:cNvPr id="17" name="Shape 144"/>
          <p:cNvSpPr/>
          <p:nvPr/>
        </p:nvSpPr>
        <p:spPr>
          <a:xfrm>
            <a:off x="5827252" y="3446269"/>
            <a:ext cx="1204058" cy="48758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8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8" name="Shape 145"/>
          <p:cNvSpPr/>
          <p:nvPr/>
        </p:nvSpPr>
        <p:spPr>
          <a:xfrm>
            <a:off x="8714265" y="5518026"/>
            <a:ext cx="1341381" cy="339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Autofit/>
          </a:bodyPr>
          <a:lstStyle>
            <a:lvl1pPr defTabSz="457200">
              <a:defRPr sz="5500">
                <a:solidFill>
                  <a:srgbClr val="000000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sz="2800" dirty="0"/>
              <a:t>车  站</a:t>
            </a:r>
          </a:p>
        </p:txBody>
      </p:sp>
    </p:spTree>
    <p:extLst>
      <p:ext uri="{BB962C8B-B14F-4D97-AF65-F5344CB8AC3E}">
        <p14:creationId xmlns:p14="http://schemas.microsoft.com/office/powerpoint/2010/main" val="784806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7" grpId="0" animBg="1"/>
      <p:bldP spid="17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ip20170108_1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7174" y="269626"/>
            <a:ext cx="5400600" cy="3028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691639" y="3414749"/>
            <a:ext cx="4948183" cy="3301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tif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14686" y="3469299"/>
            <a:ext cx="5071829" cy="3285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9" y="175089"/>
            <a:ext cx="4812959" cy="320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56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208"/>
</p:tagLst>
</file>

<file path=ppt/theme/theme1.xml><?xml version="1.0" encoding="utf-8"?>
<a:theme xmlns:a="http://schemas.openxmlformats.org/drawingml/2006/main" name="自定义设计方案">
  <a:themeElements>
    <a:clrScheme name="自定义 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94754"/>
      </a:accent1>
      <a:accent2>
        <a:srgbClr val="00939F"/>
      </a:accent2>
      <a:accent3>
        <a:srgbClr val="F6AA26"/>
      </a:accent3>
      <a:accent4>
        <a:srgbClr val="EA552B"/>
      </a:accent4>
      <a:accent5>
        <a:srgbClr val="956134"/>
      </a:accent5>
      <a:accent6>
        <a:srgbClr val="394754"/>
      </a:accent6>
      <a:hlink>
        <a:srgbClr val="00939F"/>
      </a:hlink>
      <a:folHlink>
        <a:srgbClr val="F6AA2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活力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</Words>
  <Application>Microsoft Office PowerPoint</Application>
  <PresentationFormat>自定义</PresentationFormat>
  <Paragraphs>49</Paragraphs>
  <Slides>19</Slides>
  <Notes>3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bt208</dc:title>
  <dc:creator/>
  <cp:lastModifiedBy/>
  <cp:revision>1</cp:revision>
  <dcterms:created xsi:type="dcterms:W3CDTF">2016-11-28T19:55:50Z</dcterms:created>
  <dcterms:modified xsi:type="dcterms:W3CDTF">2017-06-29T00:59:00Z</dcterms:modified>
</cp:coreProperties>
</file>