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61" r:id="rId6"/>
    <p:sldId id="259" r:id="rId7"/>
    <p:sldId id="263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32280" y="2234883"/>
            <a:ext cx="9144000" cy="2387600"/>
          </a:xfrm>
        </p:spPr>
        <p:txBody>
          <a:bodyPr/>
          <a:p>
            <a:r>
              <a:rPr lang="zh-CN" altLang="en-US" sz="9600">
                <a:latin typeface="+mn-ea"/>
                <a:ea typeface="+mn-ea"/>
              </a:rPr>
              <a:t>超值奉献</a:t>
            </a:r>
            <a:endParaRPr lang="zh-CN" altLang="en-US" sz="960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090689459513402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6305" y="701675"/>
            <a:ext cx="1888490" cy="20148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170531200509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160895" y="3707130"/>
            <a:ext cx="4728210" cy="3131820"/>
          </a:xfrm>
          <a:prstGeom prst="rect">
            <a:avLst/>
          </a:prstGeom>
        </p:spPr>
      </p:pic>
      <p:pic>
        <p:nvPicPr>
          <p:cNvPr id="5" name="图片 4" descr="微信图片_201705312005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400" y="111760"/>
            <a:ext cx="5909945" cy="3727450"/>
          </a:xfrm>
          <a:prstGeom prst="rect">
            <a:avLst/>
          </a:prstGeom>
        </p:spPr>
      </p:pic>
      <p:pic>
        <p:nvPicPr>
          <p:cNvPr id="6" name="图片 5" descr="微信图片_201705312005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410" y="3707130"/>
            <a:ext cx="6158865" cy="26962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81275399677230615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42875" y="255270"/>
            <a:ext cx="5801995" cy="4351655"/>
          </a:xfrm>
          <a:prstGeom prst="rect">
            <a:avLst/>
          </a:prstGeom>
        </p:spPr>
      </p:pic>
      <p:pic>
        <p:nvPicPr>
          <p:cNvPr id="5" name="图片 4" descr="7970036843355217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9965" y="1908175"/>
            <a:ext cx="6095365" cy="45713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17060119373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777355" y="-66675"/>
            <a:ext cx="5037455" cy="8362315"/>
          </a:xfrm>
          <a:prstGeom prst="rect">
            <a:avLst/>
          </a:prstGeom>
        </p:spPr>
      </p:pic>
      <p:pic>
        <p:nvPicPr>
          <p:cNvPr id="5" name="图片 4" descr="微信图片_201706011938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30" y="1346200"/>
            <a:ext cx="5978525" cy="434530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40525122467975435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55575" y="172085"/>
            <a:ext cx="6309995" cy="4732655"/>
          </a:xfrm>
          <a:prstGeom prst="rect">
            <a:avLst/>
          </a:prstGeom>
        </p:spPr>
      </p:pic>
      <p:pic>
        <p:nvPicPr>
          <p:cNvPr id="5" name="图片 4" descr="8131422624793685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035" y="2884170"/>
            <a:ext cx="5714365" cy="37998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0120" y="395605"/>
            <a:ext cx="10515600" cy="1325563"/>
          </a:xfrm>
        </p:spPr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1560" y="2404745"/>
            <a:ext cx="10515600" cy="4351338"/>
          </a:xfrm>
        </p:spPr>
        <p:txBody>
          <a:bodyPr/>
          <a:p>
            <a:pPr marL="0" indent="0" algn="ctr">
              <a:buNone/>
            </a:pPr>
            <a:r>
              <a:rPr lang="zh-CN" altLang="en-US" sz="13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</a:rPr>
              <a:t>谢谢！</a:t>
            </a:r>
            <a:endParaRPr lang="zh-CN" altLang="en-US" sz="13000" b="1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WPS 演示</Application>
  <PresentationFormat>宽屏</PresentationFormat>
  <Paragraphs>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Calibri Light</vt:lpstr>
      <vt:lpstr>Office 主题</vt:lpstr>
      <vt:lpstr>超值奉献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asus</cp:lastModifiedBy>
  <cp:revision>5</cp:revision>
  <dcterms:created xsi:type="dcterms:W3CDTF">2017-05-30T10:45:00Z</dcterms:created>
  <dcterms:modified xsi:type="dcterms:W3CDTF">2017-06-28T11:04:25Z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2052-10.1.0.6490</vt:lpwstr>
  </property>
</Properties>
</file>