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84" r:id="rId4"/>
    <p:sldId id="257" r:id="rId5"/>
    <p:sldId id="286" r:id="rId6"/>
    <p:sldId id="283" r:id="rId7"/>
    <p:sldId id="287" r:id="rId8"/>
    <p:sldId id="259" r:id="rId9"/>
    <p:sldId id="273" r:id="rId10"/>
    <p:sldId id="274" r:id="rId11"/>
    <p:sldId id="263" r:id="rId12"/>
    <p:sldId id="276" r:id="rId13"/>
    <p:sldId id="304" r:id="rId14"/>
    <p:sldId id="305" r:id="rId15"/>
    <p:sldId id="277" r:id="rId16"/>
    <p:sldId id="289" r:id="rId17"/>
    <p:sldId id="306" r:id="rId18"/>
    <p:sldId id="258" r:id="rId19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-264" y="-102"/>
      </p:cViewPr>
      <p:guideLst>
        <p:guide orient="horz" pos="2159"/>
        <p:guide pos="28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ky, sunset, stars"/>
          <p:cNvPicPr>
            <a:picLocks noChangeAspect="1"/>
          </p:cNvPicPr>
          <p:nvPr/>
        </p:nvPicPr>
        <p:blipFill>
          <a:blip r:embed="rId2"/>
          <a:srcRect l="16119" t="18324" r="11572"/>
          <a:stretch>
            <a:fillRect/>
          </a:stretch>
        </p:blipFill>
        <p:spPr>
          <a:xfrm>
            <a:off x="0" y="0"/>
            <a:ext cx="9158288" cy="68802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5" name="组合 10"/>
          <p:cNvGrpSpPr/>
          <p:nvPr userDrawn="1"/>
        </p:nvGrpSpPr>
        <p:grpSpPr>
          <a:xfrm>
            <a:off x="1906588" y="1847850"/>
            <a:ext cx="5484812" cy="342900"/>
            <a:chOff x="0" y="0"/>
            <a:chExt cx="5486018" cy="343165"/>
          </a:xfrm>
        </p:grpSpPr>
        <p:sp>
          <p:nvSpPr>
            <p:cNvPr id="3076" name="L 形 11"/>
            <p:cNvSpPr/>
            <p:nvPr/>
          </p:nvSpPr>
          <p:spPr>
            <a:xfrm rot="5400000" flipV="1">
              <a:off x="4090154" y="-1052700"/>
              <a:ext cx="343164" cy="24485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761" y="0"/>
                </a:cxn>
                <a:cxn ang="0">
                  <a:pos x="50761" y="2393706"/>
                </a:cxn>
                <a:cxn ang="0">
                  <a:pos x="343164" y="2393706"/>
                </a:cxn>
                <a:cxn ang="0">
                  <a:pos x="343164" y="2448564"/>
                </a:cxn>
                <a:cxn ang="0">
                  <a:pos x="0" y="2448564"/>
                </a:cxn>
                <a:cxn ang="0">
                  <a:pos x="0" y="0"/>
                </a:cxn>
              </a:cxnLst>
              <a:rect l="0" t="0" r="0" b="0"/>
              <a:pathLst>
                <a:path w="343164" h="2448564">
                  <a:moveTo>
                    <a:pt x="0" y="0"/>
                  </a:moveTo>
                  <a:lnTo>
                    <a:pt x="50761" y="0"/>
                  </a:lnTo>
                  <a:lnTo>
                    <a:pt x="50761" y="2393706"/>
                  </a:lnTo>
                  <a:lnTo>
                    <a:pt x="343164" y="2393706"/>
                  </a:lnTo>
                  <a:lnTo>
                    <a:pt x="343164" y="2448564"/>
                  </a:lnTo>
                  <a:lnTo>
                    <a:pt x="0" y="24485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  <a:ln w="12700" cap="flat" cmpd="sng">
              <a:solidFill>
                <a:schemeClr val="tx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7" name="L 形 12"/>
            <p:cNvSpPr/>
            <p:nvPr/>
          </p:nvSpPr>
          <p:spPr>
            <a:xfrm rot="-5400000" flipH="1" flipV="1">
              <a:off x="1094731" y="-1094730"/>
              <a:ext cx="343164" cy="25326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761" y="0"/>
                </a:cxn>
                <a:cxn ang="0">
                  <a:pos x="50761" y="2477769"/>
                </a:cxn>
                <a:cxn ang="0">
                  <a:pos x="343164" y="2477769"/>
                </a:cxn>
                <a:cxn ang="0">
                  <a:pos x="343164" y="2532627"/>
                </a:cxn>
                <a:cxn ang="0">
                  <a:pos x="0" y="2532627"/>
                </a:cxn>
                <a:cxn ang="0">
                  <a:pos x="0" y="0"/>
                </a:cxn>
              </a:cxnLst>
              <a:rect l="0" t="0" r="0" b="0"/>
              <a:pathLst>
                <a:path w="343164" h="2532627">
                  <a:moveTo>
                    <a:pt x="0" y="0"/>
                  </a:moveTo>
                  <a:lnTo>
                    <a:pt x="50761" y="0"/>
                  </a:lnTo>
                  <a:lnTo>
                    <a:pt x="50761" y="2477769"/>
                  </a:lnTo>
                  <a:lnTo>
                    <a:pt x="343164" y="2477769"/>
                  </a:lnTo>
                  <a:lnTo>
                    <a:pt x="343164" y="2532627"/>
                  </a:lnTo>
                  <a:lnTo>
                    <a:pt x="0" y="25326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  <a:ln w="12700" cap="flat" cmpd="sng">
              <a:solidFill>
                <a:schemeClr val="tx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78" name="组合 13"/>
          <p:cNvGrpSpPr/>
          <p:nvPr userDrawn="1"/>
        </p:nvGrpSpPr>
        <p:grpSpPr>
          <a:xfrm flipV="1">
            <a:off x="1906588" y="3632200"/>
            <a:ext cx="5484812" cy="344488"/>
            <a:chOff x="0" y="0"/>
            <a:chExt cx="5486018" cy="343165"/>
          </a:xfrm>
        </p:grpSpPr>
        <p:sp>
          <p:nvSpPr>
            <p:cNvPr id="3079" name="L 形 14"/>
            <p:cNvSpPr/>
            <p:nvPr/>
          </p:nvSpPr>
          <p:spPr>
            <a:xfrm rot="5400000" flipV="1">
              <a:off x="4580691" y="-562163"/>
              <a:ext cx="343164" cy="14674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761" y="0"/>
                </a:cxn>
                <a:cxn ang="0">
                  <a:pos x="50761" y="1412632"/>
                </a:cxn>
                <a:cxn ang="0">
                  <a:pos x="343164" y="1412632"/>
                </a:cxn>
                <a:cxn ang="0">
                  <a:pos x="343164" y="1467490"/>
                </a:cxn>
                <a:cxn ang="0">
                  <a:pos x="0" y="1467490"/>
                </a:cxn>
                <a:cxn ang="0">
                  <a:pos x="0" y="0"/>
                </a:cxn>
              </a:cxnLst>
              <a:rect l="0" t="0" r="0" b="0"/>
              <a:pathLst>
                <a:path w="343164" h="1467490">
                  <a:moveTo>
                    <a:pt x="0" y="0"/>
                  </a:moveTo>
                  <a:lnTo>
                    <a:pt x="50761" y="0"/>
                  </a:lnTo>
                  <a:lnTo>
                    <a:pt x="50761" y="1412632"/>
                  </a:lnTo>
                  <a:lnTo>
                    <a:pt x="343164" y="1412632"/>
                  </a:lnTo>
                  <a:lnTo>
                    <a:pt x="343164" y="1467490"/>
                  </a:lnTo>
                  <a:lnTo>
                    <a:pt x="0" y="1467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  <a:ln w="12700" cap="flat" cmpd="sng">
              <a:solidFill>
                <a:schemeClr val="tx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0" name="L 形 15"/>
            <p:cNvSpPr/>
            <p:nvPr/>
          </p:nvSpPr>
          <p:spPr>
            <a:xfrm rot="-5400000" flipH="1" flipV="1">
              <a:off x="494229" y="-494228"/>
              <a:ext cx="343164" cy="13316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761" y="0"/>
                </a:cxn>
                <a:cxn ang="0">
                  <a:pos x="50761" y="1276765"/>
                </a:cxn>
                <a:cxn ang="0">
                  <a:pos x="343164" y="1276765"/>
                </a:cxn>
                <a:cxn ang="0">
                  <a:pos x="343164" y="1331623"/>
                </a:cxn>
                <a:cxn ang="0">
                  <a:pos x="0" y="1331623"/>
                </a:cxn>
                <a:cxn ang="0">
                  <a:pos x="0" y="0"/>
                </a:cxn>
              </a:cxnLst>
              <a:rect l="0" t="0" r="0" b="0"/>
              <a:pathLst>
                <a:path w="343164" h="1331623">
                  <a:moveTo>
                    <a:pt x="0" y="0"/>
                  </a:moveTo>
                  <a:lnTo>
                    <a:pt x="50761" y="0"/>
                  </a:lnTo>
                  <a:lnTo>
                    <a:pt x="50761" y="1276765"/>
                  </a:lnTo>
                  <a:lnTo>
                    <a:pt x="343164" y="1276765"/>
                  </a:lnTo>
                  <a:lnTo>
                    <a:pt x="343164" y="1331623"/>
                  </a:lnTo>
                  <a:lnTo>
                    <a:pt x="0" y="13316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  <a:ln w="12700" cap="flat" cmpd="sng">
              <a:solidFill>
                <a:schemeClr val="tx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84" name="KSO_BC1"/>
          <p:cNvSpPr>
            <a:spLocks noGrp="1"/>
          </p:cNvSpPr>
          <p:nvPr>
            <p:ph type="subTitle" idx="1"/>
          </p:nvPr>
        </p:nvSpPr>
        <p:spPr>
          <a:xfrm>
            <a:off x="3251200" y="3644900"/>
            <a:ext cx="2590800" cy="736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sz="1800">
                <a:solidFill>
                  <a:schemeClr val="tx1"/>
                </a:solidFill>
              </a:defRPr>
            </a:lvl1pPr>
            <a:lvl2pPr marL="0" lvl="1" indent="0" algn="ctr">
              <a:buNone/>
              <a:defRPr sz="1800">
                <a:solidFill>
                  <a:schemeClr val="tx1"/>
                </a:solidFill>
              </a:defRPr>
            </a:lvl2pPr>
            <a:lvl3pPr marL="685800" lvl="2" indent="0" algn="ctr">
              <a:buNone/>
              <a:defRPr sz="1800">
                <a:solidFill>
                  <a:schemeClr val="tx1"/>
                </a:solidFill>
              </a:defRPr>
            </a:lvl3pPr>
            <a:lvl4pPr marL="1028700" lvl="3" indent="0" algn="ctr">
              <a:buNone/>
              <a:defRPr sz="1800">
                <a:solidFill>
                  <a:schemeClr val="tx1"/>
                </a:solidFill>
              </a:defRPr>
            </a:lvl4pPr>
            <a:lvl5pPr marL="1371600" lvl="4" indent="0" algn="ctr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3085" name="KSO_BT1"/>
          <p:cNvSpPr>
            <a:spLocks noGrp="1"/>
          </p:cNvSpPr>
          <p:nvPr>
            <p:ph type="ctrTitle"/>
          </p:nvPr>
        </p:nvSpPr>
        <p:spPr>
          <a:xfrm>
            <a:off x="2032000" y="2219325"/>
            <a:ext cx="5245100" cy="1254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ctr">
              <a:defRPr sz="4000"/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08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fontAlgn="base"/>
            <a:endParaRPr lang="en-US" altLang="x-none" noProof="1"/>
          </a:p>
        </p:txBody>
      </p:sp>
      <p:sp>
        <p:nvSpPr>
          <p:cNvPr id="308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2050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fontAlgn="base"/>
            <a:endParaRPr lang="zh-CN" altLang="en-US" noProof="1"/>
          </a:p>
        </p:txBody>
      </p:sp>
      <p:sp>
        <p:nvSpPr>
          <p:cNvPr id="308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fontAlgn="base"/>
            <a:fld id="{9A0DB2DC-4C9A-4742-B13C-FB6460FD3503}" type="slidenum">
              <a:rPr lang="en-US" altLang="x-non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x-none" noProof="1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71475" y="1120775"/>
            <a:ext cx="4133628" cy="53133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3822" y="1120775"/>
            <a:ext cx="4133628" cy="53133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altLang="x-none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altLang="x-none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altLang="x-none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98456" y="166688"/>
            <a:ext cx="2108994" cy="62674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71475" y="166688"/>
            <a:ext cx="6204721" cy="62674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strike="noStrike" noProof="1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ky, sunset, stars"/>
          <p:cNvPicPr>
            <a:picLocks noChangeAspect="1"/>
          </p:cNvPicPr>
          <p:nvPr/>
        </p:nvPicPr>
        <p:blipFill>
          <a:blip r:embed="rId13"/>
          <a:srcRect l="16119" t="18324" r="11572"/>
          <a:stretch>
            <a:fillRect/>
          </a:stretch>
        </p:blipFill>
        <p:spPr>
          <a:xfrm>
            <a:off x="0" y="0"/>
            <a:ext cx="9158288" cy="688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矩形 8"/>
          <p:cNvSpPr/>
          <p:nvPr/>
        </p:nvSpPr>
        <p:spPr>
          <a:xfrm>
            <a:off x="0" y="0"/>
            <a:ext cx="9158288" cy="6858000"/>
          </a:xfrm>
          <a:prstGeom prst="rect">
            <a:avLst/>
          </a:prstGeom>
          <a:solidFill>
            <a:srgbClr val="2454A6">
              <a:alpha val="70000"/>
            </a:srgbClr>
          </a:solidFill>
          <a:ln w="9525">
            <a:noFill/>
          </a:ln>
        </p:spPr>
        <p:txBody>
          <a:bodyPr anchor="ctr"/>
          <a:lstStyle/>
          <a:p>
            <a:pPr lvl="0" indent="0" algn="ctr"/>
            <a:endParaRPr lang="zh-CN" altLang="en-US" dirty="0">
              <a:solidFill>
                <a:srgbClr val="3D3F4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2" name="KSO_FD"/>
          <p:cNvSpPr>
            <a:spLocks noGrp="1"/>
          </p:cNvSpPr>
          <p:nvPr>
            <p:ph type="dt" sz="half" idx="2"/>
          </p:nvPr>
        </p:nvSpPr>
        <p:spPr>
          <a:xfrm>
            <a:off x="628650" y="645160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/>
            </a:lvl1pPr>
          </a:lstStyle>
          <a:p>
            <a:pPr lvl="0" fontAlgn="base"/>
            <a:endParaRPr lang="en-US" altLang="x-none" strike="noStrike" noProof="1"/>
          </a:p>
        </p:txBody>
      </p:sp>
      <p:sp>
        <p:nvSpPr>
          <p:cNvPr id="2053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442075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/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2054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45160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/>
            </a:lvl1pPr>
          </a:lstStyle>
          <a:p>
            <a:pPr lvl="0" fontAlgn="base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x-none" strike="noStrike" noProof="1"/>
          </a:p>
        </p:txBody>
      </p:sp>
      <p:sp>
        <p:nvSpPr>
          <p:cNvPr id="2055" name="KSO_BC1"/>
          <p:cNvSpPr>
            <a:spLocks noGrp="1"/>
          </p:cNvSpPr>
          <p:nvPr>
            <p:ph type="body"/>
          </p:nvPr>
        </p:nvSpPr>
        <p:spPr>
          <a:xfrm>
            <a:off x="371475" y="1120775"/>
            <a:ext cx="8435975" cy="53133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6195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056" name="KSO_BT1"/>
          <p:cNvSpPr>
            <a:spLocks noGrp="1"/>
          </p:cNvSpPr>
          <p:nvPr>
            <p:ph type="title"/>
          </p:nvPr>
        </p:nvSpPr>
        <p:spPr>
          <a:xfrm>
            <a:off x="371475" y="166688"/>
            <a:ext cx="8435975" cy="6413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l" defTabSz="68580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lvl="0" indent="-361950" algn="just" defTabSz="685800" eaLnBrk="1" fontAlgn="base" latinLnBrk="0" hangingPunct="1">
        <a:lnSpc>
          <a:spcPct val="110000"/>
        </a:lnSpc>
        <a:spcBef>
          <a:spcPts val="1200"/>
        </a:spcBef>
        <a:spcAft>
          <a:spcPct val="0"/>
        </a:spcAft>
        <a:buClr>
          <a:schemeClr val="accent1"/>
        </a:buClr>
        <a:buSzPct val="80000"/>
        <a:buFont typeface="Webdings" panose="05030102010509060703" pitchFamily="2" charset="2"/>
        <a:buChar char="Ù"/>
        <a:defRPr sz="2400" b="1" i="0" u="none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361950" lvl="1" indent="-361950" algn="l" defTabSz="685800" eaLnBrk="1" fontAlgn="base" latinLnBrk="0" hangingPunct="1">
        <a:lnSpc>
          <a:spcPct val="120000"/>
        </a:lnSpc>
        <a:spcBef>
          <a:spcPct val="0"/>
        </a:spcBef>
        <a:spcAft>
          <a:spcPts val="1200"/>
        </a:spcAft>
        <a:buClr>
          <a:schemeClr val="accent1"/>
        </a:buClr>
        <a:buFont typeface="幼圆" pitchFamily="1" charset="-122"/>
        <a:buChar char=" 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68580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68580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68580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68580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5121"/>
          <p:cNvSpPr>
            <a:spLocks noGrp="1"/>
          </p:cNvSpPr>
          <p:nvPr>
            <p:ph type="ctrTitle"/>
          </p:nvPr>
        </p:nvSpPr>
        <p:spPr>
          <a:xfrm>
            <a:off x="1949450" y="2233295"/>
            <a:ext cx="5245100" cy="1254125"/>
          </a:xfrm>
        </p:spPr>
        <p:txBody>
          <a:bodyPr anchor="ctr"/>
          <a:lstStyle/>
          <a:p>
            <a:pPr defTabSz="685800"/>
            <a:r>
              <a:rPr lang="zh-CN" altLang="en-US" sz="3600" b="0" kern="1200" baseline="0" dirty="0">
                <a:latin typeface="+mj-lt"/>
                <a:ea typeface="+mj-ea"/>
                <a:cs typeface="+mj-cs"/>
              </a:rPr>
              <a:t>用心服务 因您而变</a:t>
            </a:r>
          </a:p>
        </p:txBody>
      </p:sp>
      <p:sp>
        <p:nvSpPr>
          <p:cNvPr id="4099" name="副标题 5122"/>
          <p:cNvSpPr>
            <a:spLocks noGrp="1"/>
          </p:cNvSpPr>
          <p:nvPr>
            <p:ph type="subTitle" idx="1"/>
          </p:nvPr>
        </p:nvSpPr>
        <p:spPr>
          <a:xfrm>
            <a:off x="3251200" y="3644900"/>
            <a:ext cx="2590800" cy="1152252"/>
          </a:xfrm>
        </p:spPr>
        <p:txBody>
          <a:bodyPr anchor="t"/>
          <a:lstStyle/>
          <a:p>
            <a:pPr defTabSz="685800">
              <a:buSzPct val="80000"/>
            </a:pPr>
            <a:r>
              <a:rPr lang="zh-CN" altLang="en-US" kern="1200" baseline="0" dirty="0">
                <a:latin typeface="幼圆" pitchFamily="1" charset="-122"/>
                <a:ea typeface="微软雅黑" panose="020B0503020204020204" charset="-122"/>
                <a:cs typeface="+mn-cs"/>
              </a:rPr>
              <a:t>上实物业品牌故事</a:t>
            </a:r>
            <a:r>
              <a:rPr lang="zh-CN" altLang="en-US" kern="1200" baseline="0" dirty="0" smtClean="0">
                <a:latin typeface="幼圆" pitchFamily="1" charset="-122"/>
                <a:ea typeface="微软雅黑" panose="020B0503020204020204" charset="-122"/>
                <a:cs typeface="+mn-cs"/>
              </a:rPr>
              <a:t>演讲 </a:t>
            </a:r>
            <a:endParaRPr lang="en-US" altLang="zh-CN" kern="1200" baseline="0" dirty="0" smtClean="0">
              <a:latin typeface="幼圆" pitchFamily="1" charset="-122"/>
              <a:ea typeface="微软雅黑" panose="020B0503020204020204" charset="-122"/>
              <a:cs typeface="+mn-cs"/>
            </a:endParaRPr>
          </a:p>
          <a:p>
            <a:pPr defTabSz="685800">
              <a:buSzPct val="80000"/>
            </a:pPr>
            <a:r>
              <a:rPr lang="zh-CN" altLang="en-US" dirty="0">
                <a:latin typeface="幼圆" pitchFamily="1" charset="-122"/>
                <a:ea typeface="微软雅黑" panose="020B0503020204020204" charset="-122"/>
              </a:rPr>
              <a:t>演讲</a:t>
            </a:r>
            <a:r>
              <a:rPr lang="zh-CN" altLang="en-US" dirty="0" smtClean="0">
                <a:latin typeface="幼圆" pitchFamily="1" charset="-122"/>
                <a:ea typeface="微软雅黑" panose="020B0503020204020204" charset="-122"/>
              </a:rPr>
              <a:t>者：梁艳文</a:t>
            </a:r>
            <a:endParaRPr lang="zh-CN" altLang="en-US" kern="1200" baseline="0" dirty="0">
              <a:latin typeface="幼圆" pitchFamily="1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advTm="5476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内容占位符 11265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endParaRPr lang="zh-CN" altLang="en-US"/>
          </a:p>
        </p:txBody>
      </p:sp>
      <p:pic>
        <p:nvPicPr>
          <p:cNvPr id="10243" name="图片 11266" descr="C:\Users\Administrator\Desktop\QQ图片20170528210421.jpgQQ图片201705282104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2540" y="0"/>
            <a:ext cx="915987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5819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占位符 15361"/>
          <p:cNvSpPr>
            <a:spLocks noGrp="1"/>
          </p:cNvSpPr>
          <p:nvPr>
            <p:ph idx="1"/>
          </p:nvPr>
        </p:nvSpPr>
        <p:spPr>
          <a:xfrm>
            <a:off x="-35560" y="36195"/>
            <a:ext cx="8843010" cy="569595"/>
          </a:xfrm>
        </p:spPr>
        <p:txBody>
          <a:bodyPr anchor="t"/>
          <a:lstStyle/>
          <a:p>
            <a:r>
              <a:rPr lang="zh-CN" altLang="en-US"/>
              <a:t>郑和船队下海起航场景</a:t>
            </a:r>
          </a:p>
        </p:txBody>
      </p:sp>
      <p:pic>
        <p:nvPicPr>
          <p:cNvPr id="14338" name="图片 15362" descr="C:\Users\Administrator\Desktop\QQ图片20170528211131.jpgQQ图片2017052821113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5560" y="605790"/>
            <a:ext cx="9215120" cy="63284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4867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内容占位符 14337"/>
          <p:cNvSpPr>
            <a:spLocks noGrp="1"/>
          </p:cNvSpPr>
          <p:nvPr>
            <p:ph idx="1"/>
          </p:nvPr>
        </p:nvSpPr>
        <p:spPr>
          <a:xfrm>
            <a:off x="17780" y="-34290"/>
            <a:ext cx="8789670" cy="738505"/>
          </a:xfrm>
        </p:spPr>
        <p:txBody>
          <a:bodyPr anchor="t"/>
          <a:lstStyle/>
          <a:p>
            <a:r>
              <a:rPr lang="zh-CN" altLang="en-US"/>
              <a:t>郑和七次下西洋航海路线图</a:t>
            </a:r>
          </a:p>
        </p:txBody>
      </p:sp>
      <p:pic>
        <p:nvPicPr>
          <p:cNvPr id="13315" name="图片 14338" descr="C:\Users\Administrator\Desktop\QQ图片20170528211120.jpgQQ图片201705282111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704215"/>
            <a:ext cx="9144000" cy="64058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5117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638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zh-CN" altLang="en-US"/>
          </a:p>
        </p:txBody>
      </p:sp>
      <p:sp>
        <p:nvSpPr>
          <p:cNvPr id="15362" name="文本占位符 16386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endParaRPr lang="zh-CN" altLang="en-US"/>
          </a:p>
        </p:txBody>
      </p:sp>
      <p:pic>
        <p:nvPicPr>
          <p:cNvPr id="15363" name="图片 16387" descr="C:\Users\Administrator\Desktop\QQ图片20170528211126.jpgQQ图片201705282111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9525" y="-41910"/>
            <a:ext cx="9197975" cy="6983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5975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638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zh-CN" altLang="en-US"/>
          </a:p>
        </p:txBody>
      </p:sp>
      <p:sp>
        <p:nvSpPr>
          <p:cNvPr id="15362" name="文本占位符 16386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endParaRPr lang="zh-CN" altLang="en-US"/>
          </a:p>
        </p:txBody>
      </p:sp>
      <p:pic>
        <p:nvPicPr>
          <p:cNvPr id="15363" name="图片 16387" descr="C:\Users\Administrator\Desktop\QQ图片20170528211140.jpgQQ图片2017052821114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05" y="-635"/>
            <a:ext cx="9197975" cy="69570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5975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638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zh-CN" altLang="en-US"/>
          </a:p>
        </p:txBody>
      </p:sp>
      <p:sp>
        <p:nvSpPr>
          <p:cNvPr id="15362" name="文本占位符 16386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endParaRPr lang="zh-CN" altLang="en-US"/>
          </a:p>
        </p:txBody>
      </p:sp>
      <p:pic>
        <p:nvPicPr>
          <p:cNvPr id="15363" name="图片 16387" descr="C:\Users\Administrator\Desktop\QQ图片20170528211147.jpgQQ图片2017052821114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05" y="-34925"/>
            <a:ext cx="9197975" cy="69291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5975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331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CN" altLang="en-US"/>
              <a:t>郑和下西洋</a:t>
            </a:r>
          </a:p>
        </p:txBody>
      </p:sp>
      <p:sp>
        <p:nvSpPr>
          <p:cNvPr id="12291" name="内容占位符 13314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endParaRPr lang="zh-CN" altLang="en-US"/>
          </a:p>
        </p:txBody>
      </p:sp>
      <p:pic>
        <p:nvPicPr>
          <p:cNvPr id="12292" name="图片 13315" descr="C:\Users\Administrator\Desktop\QQ图片20170528210951.jpgQQ图片2017052821095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9525" y="711200"/>
            <a:ext cx="9198610" cy="642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文本框 13316"/>
          <p:cNvSpPr txBox="1"/>
          <p:nvPr/>
        </p:nvSpPr>
        <p:spPr>
          <a:xfrm>
            <a:off x="898525" y="447675"/>
            <a:ext cx="2162175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5054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17409" descr="240471-13020G00158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925" y="1905"/>
            <a:ext cx="9217025" cy="3854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文本框 17410"/>
          <p:cNvSpPr txBox="1"/>
          <p:nvPr/>
        </p:nvSpPr>
        <p:spPr>
          <a:xfrm>
            <a:off x="545783" y="4269740"/>
            <a:ext cx="4176712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/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感谢聆听</a:t>
            </a:r>
          </a:p>
        </p:txBody>
      </p:sp>
      <p:sp>
        <p:nvSpPr>
          <p:cNvPr id="16388" name="文本框 17411"/>
          <p:cNvSpPr txBox="1"/>
          <p:nvPr/>
        </p:nvSpPr>
        <p:spPr>
          <a:xfrm>
            <a:off x="2975293" y="5318443"/>
            <a:ext cx="4176712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/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谢谢大家</a:t>
            </a:r>
          </a:p>
        </p:txBody>
      </p:sp>
    </p:spTree>
  </p:cSld>
  <p:clrMapOvr>
    <a:masterClrMapping/>
  </p:clrMapOvr>
  <p:transition advTm="5991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7169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zh-CN" altLang="en-US"/>
          </a:p>
        </p:txBody>
      </p:sp>
      <p:sp>
        <p:nvSpPr>
          <p:cNvPr id="6147" name="内容占位符 7170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endParaRPr lang="zh-CN" altLang="en-US"/>
          </a:p>
        </p:txBody>
      </p:sp>
      <p:pic>
        <p:nvPicPr>
          <p:cNvPr id="6148" name="图片 7171" descr="C:\Users\Administrator\Desktop\梁789.jpg梁78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0005" y="-64770"/>
            <a:ext cx="9224010" cy="69875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3416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6145"/>
          <p:cNvSpPr>
            <a:spLocks noGrp="1"/>
          </p:cNvSpPr>
          <p:nvPr>
            <p:ph type="title"/>
          </p:nvPr>
        </p:nvSpPr>
        <p:spPr>
          <a:xfrm>
            <a:off x="15240" y="28575"/>
            <a:ext cx="8792210" cy="603885"/>
          </a:xfrm>
        </p:spPr>
        <p:txBody>
          <a:bodyPr anchor="ctr"/>
          <a:lstStyle/>
          <a:p>
            <a:r>
              <a:rPr lang="zh-CN" altLang="en-US"/>
              <a:t>中国航海博物馆</a:t>
            </a:r>
          </a:p>
        </p:txBody>
      </p:sp>
      <p:pic>
        <p:nvPicPr>
          <p:cNvPr id="5124" name="图片 6147" descr="C:\Users\Administrator\Desktop\800.jpg80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0795" y="632460"/>
            <a:ext cx="9164955" cy="62439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10826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02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孩子眼中的航海世界</a:t>
            </a:r>
          </a:p>
        </p:txBody>
      </p:sp>
      <p:sp>
        <p:nvSpPr>
          <p:cNvPr id="9218" name="文本占位符 1024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9" name="图片 10243" descr="20150215122417IMG_26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8355"/>
            <a:ext cx="9157335" cy="61512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6272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7169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zh-CN" altLang="en-US"/>
          </a:p>
        </p:txBody>
      </p:sp>
      <p:sp>
        <p:nvSpPr>
          <p:cNvPr id="6147" name="内容占位符 7170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endParaRPr lang="zh-CN" altLang="en-US"/>
          </a:p>
        </p:txBody>
      </p:sp>
      <p:pic>
        <p:nvPicPr>
          <p:cNvPr id="6148" name="图片 7171" descr="C:\Users\Administrator\Desktop\QQ图片20170528205441.jpgQQ图片2017052820544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317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文本框 7172"/>
          <p:cNvSpPr txBox="1"/>
          <p:nvPr/>
        </p:nvSpPr>
        <p:spPr>
          <a:xfrm>
            <a:off x="4067175" y="3789363"/>
            <a:ext cx="27527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/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3416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8193"/>
          <p:cNvSpPr>
            <a:spLocks noGrp="1"/>
          </p:cNvSpPr>
          <p:nvPr>
            <p:ph type="title"/>
          </p:nvPr>
        </p:nvSpPr>
        <p:spPr>
          <a:xfrm>
            <a:off x="371475" y="166688"/>
            <a:ext cx="3481388" cy="641350"/>
          </a:xfrm>
        </p:spPr>
        <p:txBody>
          <a:bodyPr anchor="ctr"/>
          <a:lstStyle/>
          <a:p>
            <a:pPr algn="dist"/>
            <a:r>
              <a:rPr lang="zh-CN" altLang="en-US" dirty="0"/>
              <a:t>羊皮筏子</a:t>
            </a:r>
          </a:p>
        </p:txBody>
      </p:sp>
      <p:sp>
        <p:nvSpPr>
          <p:cNvPr id="7170" name="文本占位符 8194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endParaRPr lang="zh-CN" altLang="en-US"/>
          </a:p>
        </p:txBody>
      </p:sp>
      <p:pic>
        <p:nvPicPr>
          <p:cNvPr id="7171" name="图片 8195" descr="C:\Users\Administrator\Desktop\QQ图片20170528205447.jpgQQ图片2017052820544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775970"/>
            <a:ext cx="9157335" cy="61004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6178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7169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zh-CN" altLang="en-US"/>
          </a:p>
        </p:txBody>
      </p:sp>
      <p:sp>
        <p:nvSpPr>
          <p:cNvPr id="6147" name="内容占位符 7170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endParaRPr lang="zh-CN" altLang="en-US"/>
          </a:p>
        </p:txBody>
      </p:sp>
      <p:pic>
        <p:nvPicPr>
          <p:cNvPr id="6148" name="图片 7171" descr="SubstandardFullSizeRender(20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987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文本框 7172"/>
          <p:cNvSpPr txBox="1"/>
          <p:nvPr/>
        </p:nvSpPr>
        <p:spPr>
          <a:xfrm>
            <a:off x="4067175" y="3789363"/>
            <a:ext cx="27527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明代快船</a:t>
            </a:r>
          </a:p>
        </p:txBody>
      </p:sp>
    </p:spTree>
  </p:cSld>
  <p:clrMapOvr>
    <a:masterClrMapping/>
  </p:clrMapOvr>
  <p:transition advTm="3416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8193"/>
          <p:cNvSpPr>
            <a:spLocks noGrp="1"/>
          </p:cNvSpPr>
          <p:nvPr>
            <p:ph type="title"/>
          </p:nvPr>
        </p:nvSpPr>
        <p:spPr>
          <a:xfrm>
            <a:off x="371475" y="166688"/>
            <a:ext cx="3481388" cy="641350"/>
          </a:xfrm>
        </p:spPr>
        <p:txBody>
          <a:bodyPr anchor="ctr"/>
          <a:lstStyle/>
          <a:p>
            <a:pPr algn="dist"/>
            <a:r>
              <a:rPr lang="zh-CN" altLang="en-US" dirty="0"/>
              <a:t>水密隔舱</a:t>
            </a:r>
          </a:p>
        </p:txBody>
      </p:sp>
      <p:sp>
        <p:nvSpPr>
          <p:cNvPr id="7170" name="文本占位符 8194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endParaRPr lang="zh-CN" altLang="en-US"/>
          </a:p>
        </p:txBody>
      </p:sp>
      <p:pic>
        <p:nvPicPr>
          <p:cNvPr id="7171" name="图片 8195" descr="C:\Users\Administrator\Desktop\QQ图片20170528205914.jpgQQ图片201705282059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8" y="775653"/>
            <a:ext cx="9143365" cy="61004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6178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02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榫 卯 连 接</a:t>
            </a:r>
          </a:p>
        </p:txBody>
      </p:sp>
      <p:sp>
        <p:nvSpPr>
          <p:cNvPr id="9218" name="文本占位符 1024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9" name="图片 10243" descr="C:\Users\Administrator\Desktop\QQ图片20170528205908.jpgQQ图片2017052820590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88265" y="729615"/>
            <a:ext cx="9246235" cy="609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6272"/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50716A20PWBG">
  <a:themeElements>
    <a:clrScheme name="">
      <a:dk1>
        <a:srgbClr val="FFFFFF"/>
      </a:dk1>
      <a:lt1>
        <a:srgbClr val="3D3F41"/>
      </a:lt1>
      <a:dk2>
        <a:srgbClr val="FFFFFF"/>
      </a:dk2>
      <a:lt2>
        <a:srgbClr val="3D3F41"/>
      </a:lt2>
      <a:accent1>
        <a:srgbClr val="47B6E7"/>
      </a:accent1>
      <a:accent2>
        <a:srgbClr val="628EE3"/>
      </a:accent2>
      <a:accent3>
        <a:srgbClr val="AFAFB0"/>
      </a:accent3>
      <a:accent4>
        <a:srgbClr val="DCDCDC"/>
      </a:accent4>
      <a:accent5>
        <a:srgbClr val="B1D7F1"/>
      </a:accent5>
      <a:accent6>
        <a:srgbClr val="577FCB"/>
      </a:accent6>
      <a:hlink>
        <a:srgbClr val="00B0F0"/>
      </a:hlink>
      <a:folHlink>
        <a:srgbClr val="AFB2B4"/>
      </a:folHlink>
    </a:clrScheme>
    <a:fontScheme name="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3D3F41"/>
        </a:lt1>
        <a:dk2>
          <a:srgbClr val="FFFFFF"/>
        </a:dk2>
        <a:lt2>
          <a:srgbClr val="3D3F41"/>
        </a:lt2>
        <a:accent1>
          <a:srgbClr val="47B6E7"/>
        </a:accent1>
        <a:accent2>
          <a:srgbClr val="628EE3"/>
        </a:accent2>
        <a:accent3>
          <a:srgbClr val="AFAFB0"/>
        </a:accent3>
        <a:accent4>
          <a:srgbClr val="DCDCDC"/>
        </a:accent4>
        <a:accent5>
          <a:srgbClr val="B1D7F1"/>
        </a:accent5>
        <a:accent6>
          <a:srgbClr val="577FCB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61</Words>
  <Application>Microsoft Office PowerPoint</Application>
  <PresentationFormat>全屏显示(4:3)</PresentationFormat>
  <Paragraphs>14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默认设计模板</vt:lpstr>
      <vt:lpstr>A000120150716A20PWBG</vt:lpstr>
      <vt:lpstr>用心服务 因您而变</vt:lpstr>
      <vt:lpstr>PowerPoint 演示文稿</vt:lpstr>
      <vt:lpstr>中国航海博物馆</vt:lpstr>
      <vt:lpstr>孩子眼中的航海世界</vt:lpstr>
      <vt:lpstr>PowerPoint 演示文稿</vt:lpstr>
      <vt:lpstr>羊皮筏子</vt:lpstr>
      <vt:lpstr>PowerPoint 演示文稿</vt:lpstr>
      <vt:lpstr>水密隔舱</vt:lpstr>
      <vt:lpstr>榫 卯 连 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郑和下西洋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用心服务 因您而变</dc:title>
  <dc:creator>yongwei cao</dc:creator>
  <cp:lastModifiedBy>毕善莹</cp:lastModifiedBy>
  <cp:revision>16</cp:revision>
  <dcterms:created xsi:type="dcterms:W3CDTF">2015-04-10T05:07:00Z</dcterms:created>
  <dcterms:modified xsi:type="dcterms:W3CDTF">2017-06-12T01:42:42Z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