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291" r:id="rId3"/>
    <p:sldId id="357" r:id="rId4"/>
    <p:sldId id="378" r:id="rId5"/>
    <p:sldId id="294" r:id="rId6"/>
    <p:sldId id="338" r:id="rId7"/>
    <p:sldId id="358" r:id="rId8"/>
    <p:sldId id="341" r:id="rId9"/>
    <p:sldId id="359" r:id="rId10"/>
    <p:sldId id="339" r:id="rId11"/>
    <p:sldId id="360" r:id="rId12"/>
    <p:sldId id="361" r:id="rId13"/>
    <p:sldId id="345" r:id="rId14"/>
    <p:sldId id="362" r:id="rId15"/>
    <p:sldId id="363" r:id="rId16"/>
    <p:sldId id="364" r:id="rId17"/>
    <p:sldId id="365" r:id="rId18"/>
    <p:sldId id="342" r:id="rId19"/>
    <p:sldId id="340" r:id="rId20"/>
    <p:sldId id="366" r:id="rId21"/>
    <p:sldId id="343" r:id="rId22"/>
    <p:sldId id="367" r:id="rId23"/>
    <p:sldId id="368" r:id="rId24"/>
    <p:sldId id="34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幼圆" panose="02010509060101010101" pitchFamily="49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818" autoAdjust="0"/>
  </p:normalViewPr>
  <p:slideViewPr>
    <p:cSldViewPr snapToGrid="0" showGuides="1">
      <p:cViewPr varScale="1">
        <p:scale>
          <a:sx n="63" d="100"/>
          <a:sy n="63" d="100"/>
        </p:scale>
        <p:origin x="912" y="6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683A0-27EE-4FD1-937D-936A2B180B9A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2C01-3A8D-45F5-80AD-8DEAD22D87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0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-2450827" y="-3194792"/>
            <a:ext cx="17093655" cy="13247584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68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0" y="6439332"/>
            <a:ext cx="12192000" cy="430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9" b="34363"/>
          <a:stretch>
            <a:fillRect/>
          </a:stretch>
        </p:blipFill>
        <p:spPr bwMode="auto">
          <a:xfrm>
            <a:off x="10354234" y="6439332"/>
            <a:ext cx="1837765" cy="40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176F-4E0A-4C99-B41F-E145BEEE1C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1979-384C-4BD0-ACCA-7FA0E6B27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/>
        </p:nvSpPr>
        <p:spPr>
          <a:xfrm>
            <a:off x="3756055" y="3638932"/>
            <a:ext cx="46793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54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号线徐泾东站</a:t>
            </a:r>
          </a:p>
        </p:txBody>
      </p:sp>
      <p:sp>
        <p:nvSpPr>
          <p:cNvPr id="73" name="任意多边形 72"/>
          <p:cNvSpPr/>
          <p:nvPr/>
        </p:nvSpPr>
        <p:spPr>
          <a:xfrm>
            <a:off x="1695598" y="1579752"/>
            <a:ext cx="7530723" cy="1994488"/>
          </a:xfrm>
          <a:custGeom>
            <a:avLst/>
            <a:gdLst>
              <a:gd name="connsiteX0" fmla="*/ 0 w 9715500"/>
              <a:gd name="connsiteY0" fmla="*/ 0 h 1939202"/>
              <a:gd name="connsiteX1" fmla="*/ 9715500 w 9715500"/>
              <a:gd name="connsiteY1" fmla="*/ 0 h 1939202"/>
              <a:gd name="connsiteX2" fmla="*/ 9715500 w 9715500"/>
              <a:gd name="connsiteY2" fmla="*/ 1939202 h 1939202"/>
              <a:gd name="connsiteX3" fmla="*/ 8727068 w 9715500"/>
              <a:gd name="connsiteY3" fmla="*/ 1939202 h 1939202"/>
              <a:gd name="connsiteX4" fmla="*/ 8727068 w 9715500"/>
              <a:gd name="connsiteY4" fmla="*/ 1210148 h 1939202"/>
              <a:gd name="connsiteX5" fmla="*/ 924932 w 9715500"/>
              <a:gd name="connsiteY5" fmla="*/ 1210148 h 1939202"/>
              <a:gd name="connsiteX6" fmla="*/ 924932 w 9715500"/>
              <a:gd name="connsiteY6" fmla="*/ 1939202 h 1939202"/>
              <a:gd name="connsiteX7" fmla="*/ 0 w 9715500"/>
              <a:gd name="connsiteY7" fmla="*/ 1939202 h 1939202"/>
              <a:gd name="connsiteX0-1" fmla="*/ 8727068 w 9715500"/>
              <a:gd name="connsiteY0-2" fmla="*/ 1210148 h 1939202"/>
              <a:gd name="connsiteX1-3" fmla="*/ 924932 w 9715500"/>
              <a:gd name="connsiteY1-4" fmla="*/ 1210148 h 1939202"/>
              <a:gd name="connsiteX2-5" fmla="*/ 924932 w 9715500"/>
              <a:gd name="connsiteY2-6" fmla="*/ 1939202 h 1939202"/>
              <a:gd name="connsiteX3-7" fmla="*/ 0 w 9715500"/>
              <a:gd name="connsiteY3-8" fmla="*/ 1939202 h 1939202"/>
              <a:gd name="connsiteX4-9" fmla="*/ 0 w 9715500"/>
              <a:gd name="connsiteY4-10" fmla="*/ 0 h 1939202"/>
              <a:gd name="connsiteX5-11" fmla="*/ 9715500 w 9715500"/>
              <a:gd name="connsiteY5-12" fmla="*/ 0 h 1939202"/>
              <a:gd name="connsiteX6-13" fmla="*/ 9715500 w 9715500"/>
              <a:gd name="connsiteY6-14" fmla="*/ 1939202 h 1939202"/>
              <a:gd name="connsiteX7-15" fmla="*/ 8727068 w 9715500"/>
              <a:gd name="connsiteY7-16" fmla="*/ 1939202 h 1939202"/>
              <a:gd name="connsiteX8" fmla="*/ 8818508 w 9715500"/>
              <a:gd name="connsiteY8" fmla="*/ 1301588 h 1939202"/>
              <a:gd name="connsiteX0-17" fmla="*/ 8727068 w 9715500"/>
              <a:gd name="connsiteY0-18" fmla="*/ 1210148 h 1939202"/>
              <a:gd name="connsiteX1-19" fmla="*/ 924932 w 9715500"/>
              <a:gd name="connsiteY1-20" fmla="*/ 1210148 h 1939202"/>
              <a:gd name="connsiteX2-21" fmla="*/ 924932 w 9715500"/>
              <a:gd name="connsiteY2-22" fmla="*/ 1939202 h 1939202"/>
              <a:gd name="connsiteX3-23" fmla="*/ 0 w 9715500"/>
              <a:gd name="connsiteY3-24" fmla="*/ 1939202 h 1939202"/>
              <a:gd name="connsiteX4-25" fmla="*/ 0 w 9715500"/>
              <a:gd name="connsiteY4-26" fmla="*/ 0 h 1939202"/>
              <a:gd name="connsiteX5-27" fmla="*/ 9715500 w 9715500"/>
              <a:gd name="connsiteY5-28" fmla="*/ 0 h 1939202"/>
              <a:gd name="connsiteX6-29" fmla="*/ 9715500 w 9715500"/>
              <a:gd name="connsiteY6-30" fmla="*/ 1939202 h 1939202"/>
              <a:gd name="connsiteX7-31" fmla="*/ 8727068 w 9715500"/>
              <a:gd name="connsiteY7-32" fmla="*/ 1939202 h 1939202"/>
              <a:gd name="connsiteX0-33" fmla="*/ 924932 w 9715500"/>
              <a:gd name="connsiteY0-34" fmla="*/ 1210148 h 1939202"/>
              <a:gd name="connsiteX1-35" fmla="*/ 924932 w 9715500"/>
              <a:gd name="connsiteY1-36" fmla="*/ 1939202 h 1939202"/>
              <a:gd name="connsiteX2-37" fmla="*/ 0 w 9715500"/>
              <a:gd name="connsiteY2-38" fmla="*/ 1939202 h 1939202"/>
              <a:gd name="connsiteX3-39" fmla="*/ 0 w 9715500"/>
              <a:gd name="connsiteY3-40" fmla="*/ 0 h 1939202"/>
              <a:gd name="connsiteX4-41" fmla="*/ 9715500 w 9715500"/>
              <a:gd name="connsiteY4-42" fmla="*/ 0 h 1939202"/>
              <a:gd name="connsiteX5-43" fmla="*/ 9715500 w 9715500"/>
              <a:gd name="connsiteY5-44" fmla="*/ 1939202 h 1939202"/>
              <a:gd name="connsiteX6-45" fmla="*/ 8727068 w 9715500"/>
              <a:gd name="connsiteY6-46" fmla="*/ 1939202 h 1939202"/>
              <a:gd name="connsiteX0-47" fmla="*/ 924932 w 9715500"/>
              <a:gd name="connsiteY0-48" fmla="*/ 1939202 h 1939202"/>
              <a:gd name="connsiteX1-49" fmla="*/ 0 w 9715500"/>
              <a:gd name="connsiteY1-50" fmla="*/ 1939202 h 1939202"/>
              <a:gd name="connsiteX2-51" fmla="*/ 0 w 9715500"/>
              <a:gd name="connsiteY2-52" fmla="*/ 0 h 1939202"/>
              <a:gd name="connsiteX3-53" fmla="*/ 9715500 w 9715500"/>
              <a:gd name="connsiteY3-54" fmla="*/ 0 h 1939202"/>
              <a:gd name="connsiteX4-55" fmla="*/ 9715500 w 9715500"/>
              <a:gd name="connsiteY4-56" fmla="*/ 1939202 h 1939202"/>
              <a:gd name="connsiteX5-57" fmla="*/ 8727068 w 9715500"/>
              <a:gd name="connsiteY5-58" fmla="*/ 1939202 h 1939202"/>
              <a:gd name="connsiteX0-59" fmla="*/ 0 w 9715500"/>
              <a:gd name="connsiteY0-60" fmla="*/ 1939202 h 1939202"/>
              <a:gd name="connsiteX1-61" fmla="*/ 0 w 9715500"/>
              <a:gd name="connsiteY1-62" fmla="*/ 0 h 1939202"/>
              <a:gd name="connsiteX2-63" fmla="*/ 9715500 w 9715500"/>
              <a:gd name="connsiteY2-64" fmla="*/ 0 h 1939202"/>
              <a:gd name="connsiteX3-65" fmla="*/ 9715500 w 9715500"/>
              <a:gd name="connsiteY3-66" fmla="*/ 1939202 h 1939202"/>
              <a:gd name="connsiteX4-67" fmla="*/ 8727068 w 9715500"/>
              <a:gd name="connsiteY4-68" fmla="*/ 1939202 h 1939202"/>
              <a:gd name="connsiteX0-69" fmla="*/ 0 w 9715500"/>
              <a:gd name="connsiteY0-70" fmla="*/ 1939202 h 1939202"/>
              <a:gd name="connsiteX1-71" fmla="*/ 0 w 9715500"/>
              <a:gd name="connsiteY1-72" fmla="*/ 0 h 1939202"/>
              <a:gd name="connsiteX2-73" fmla="*/ 9715500 w 9715500"/>
              <a:gd name="connsiteY2-74" fmla="*/ 0 h 1939202"/>
              <a:gd name="connsiteX3-75" fmla="*/ 9715500 w 9715500"/>
              <a:gd name="connsiteY3-76" fmla="*/ 1939202 h 1939202"/>
              <a:gd name="connsiteX4-77" fmla="*/ 8727068 w 9715500"/>
              <a:gd name="connsiteY4-78" fmla="*/ 1939202 h 1939202"/>
              <a:gd name="connsiteX0-79" fmla="*/ 0 w 9715500"/>
              <a:gd name="connsiteY0-80" fmla="*/ 1939202 h 1949976"/>
              <a:gd name="connsiteX1-81" fmla="*/ 0 w 9715500"/>
              <a:gd name="connsiteY1-82" fmla="*/ 0 h 1949976"/>
              <a:gd name="connsiteX2-83" fmla="*/ 9715500 w 9715500"/>
              <a:gd name="connsiteY2-84" fmla="*/ 0 h 1949976"/>
              <a:gd name="connsiteX3-85" fmla="*/ 9715500 w 9715500"/>
              <a:gd name="connsiteY3-86" fmla="*/ 1939202 h 1949976"/>
              <a:gd name="connsiteX4-87" fmla="*/ 8640322 w 9715500"/>
              <a:gd name="connsiteY4-88" fmla="*/ 1949976 h 1949976"/>
              <a:gd name="connsiteX0-89" fmla="*/ 0 w 9715500"/>
              <a:gd name="connsiteY0-90" fmla="*/ 1939202 h 1939202"/>
              <a:gd name="connsiteX1-91" fmla="*/ 0 w 9715500"/>
              <a:gd name="connsiteY1-92" fmla="*/ 0 h 1939202"/>
              <a:gd name="connsiteX2-93" fmla="*/ 9715500 w 9715500"/>
              <a:gd name="connsiteY2-94" fmla="*/ 0 h 1939202"/>
              <a:gd name="connsiteX3-95" fmla="*/ 9715500 w 9715500"/>
              <a:gd name="connsiteY3-96" fmla="*/ 1939202 h 1939202"/>
              <a:gd name="connsiteX0-97" fmla="*/ 0 w 9715500"/>
              <a:gd name="connsiteY0-98" fmla="*/ 1939202 h 1939202"/>
              <a:gd name="connsiteX1-99" fmla="*/ 0 w 9715500"/>
              <a:gd name="connsiteY1-100" fmla="*/ 0 h 1939202"/>
              <a:gd name="connsiteX2-101" fmla="*/ 9715500 w 9715500"/>
              <a:gd name="connsiteY2-102" fmla="*/ 0 h 1939202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</a:cxnLst>
            <a:rect l="l" t="t" r="r" b="b"/>
            <a:pathLst>
              <a:path w="9715500" h="1939202">
                <a:moveTo>
                  <a:pt x="0" y="1939202"/>
                </a:moveTo>
                <a:lnTo>
                  <a:pt x="0" y="0"/>
                </a:lnTo>
                <a:lnTo>
                  <a:pt x="9715500" y="0"/>
                </a:lnTo>
              </a:path>
            </a:pathLst>
          </a:cu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任意多边形 73"/>
          <p:cNvSpPr/>
          <p:nvPr/>
        </p:nvSpPr>
        <p:spPr>
          <a:xfrm flipH="1" flipV="1">
            <a:off x="9997067" y="2336800"/>
            <a:ext cx="499333" cy="2110602"/>
          </a:xfrm>
          <a:custGeom>
            <a:avLst/>
            <a:gdLst>
              <a:gd name="connsiteX0" fmla="*/ 0 w 9715500"/>
              <a:gd name="connsiteY0" fmla="*/ 0 h 1939202"/>
              <a:gd name="connsiteX1" fmla="*/ 9715500 w 9715500"/>
              <a:gd name="connsiteY1" fmla="*/ 0 h 1939202"/>
              <a:gd name="connsiteX2" fmla="*/ 9715500 w 9715500"/>
              <a:gd name="connsiteY2" fmla="*/ 1939202 h 1939202"/>
              <a:gd name="connsiteX3" fmla="*/ 8727068 w 9715500"/>
              <a:gd name="connsiteY3" fmla="*/ 1939202 h 1939202"/>
              <a:gd name="connsiteX4" fmla="*/ 8727068 w 9715500"/>
              <a:gd name="connsiteY4" fmla="*/ 1210148 h 1939202"/>
              <a:gd name="connsiteX5" fmla="*/ 924932 w 9715500"/>
              <a:gd name="connsiteY5" fmla="*/ 1210148 h 1939202"/>
              <a:gd name="connsiteX6" fmla="*/ 924932 w 9715500"/>
              <a:gd name="connsiteY6" fmla="*/ 1939202 h 1939202"/>
              <a:gd name="connsiteX7" fmla="*/ 0 w 9715500"/>
              <a:gd name="connsiteY7" fmla="*/ 1939202 h 1939202"/>
              <a:gd name="connsiteX0-1" fmla="*/ 8727068 w 9715500"/>
              <a:gd name="connsiteY0-2" fmla="*/ 1210148 h 1939202"/>
              <a:gd name="connsiteX1-3" fmla="*/ 924932 w 9715500"/>
              <a:gd name="connsiteY1-4" fmla="*/ 1210148 h 1939202"/>
              <a:gd name="connsiteX2-5" fmla="*/ 924932 w 9715500"/>
              <a:gd name="connsiteY2-6" fmla="*/ 1939202 h 1939202"/>
              <a:gd name="connsiteX3-7" fmla="*/ 0 w 9715500"/>
              <a:gd name="connsiteY3-8" fmla="*/ 1939202 h 1939202"/>
              <a:gd name="connsiteX4-9" fmla="*/ 0 w 9715500"/>
              <a:gd name="connsiteY4-10" fmla="*/ 0 h 1939202"/>
              <a:gd name="connsiteX5-11" fmla="*/ 9715500 w 9715500"/>
              <a:gd name="connsiteY5-12" fmla="*/ 0 h 1939202"/>
              <a:gd name="connsiteX6-13" fmla="*/ 9715500 w 9715500"/>
              <a:gd name="connsiteY6-14" fmla="*/ 1939202 h 1939202"/>
              <a:gd name="connsiteX7-15" fmla="*/ 8727068 w 9715500"/>
              <a:gd name="connsiteY7-16" fmla="*/ 1939202 h 1939202"/>
              <a:gd name="connsiteX8" fmla="*/ 8818508 w 9715500"/>
              <a:gd name="connsiteY8" fmla="*/ 1301588 h 1939202"/>
              <a:gd name="connsiteX0-17" fmla="*/ 8727068 w 9715500"/>
              <a:gd name="connsiteY0-18" fmla="*/ 1210148 h 1939202"/>
              <a:gd name="connsiteX1-19" fmla="*/ 924932 w 9715500"/>
              <a:gd name="connsiteY1-20" fmla="*/ 1210148 h 1939202"/>
              <a:gd name="connsiteX2-21" fmla="*/ 924932 w 9715500"/>
              <a:gd name="connsiteY2-22" fmla="*/ 1939202 h 1939202"/>
              <a:gd name="connsiteX3-23" fmla="*/ 0 w 9715500"/>
              <a:gd name="connsiteY3-24" fmla="*/ 1939202 h 1939202"/>
              <a:gd name="connsiteX4-25" fmla="*/ 0 w 9715500"/>
              <a:gd name="connsiteY4-26" fmla="*/ 0 h 1939202"/>
              <a:gd name="connsiteX5-27" fmla="*/ 9715500 w 9715500"/>
              <a:gd name="connsiteY5-28" fmla="*/ 0 h 1939202"/>
              <a:gd name="connsiteX6-29" fmla="*/ 9715500 w 9715500"/>
              <a:gd name="connsiteY6-30" fmla="*/ 1939202 h 1939202"/>
              <a:gd name="connsiteX7-31" fmla="*/ 8727068 w 9715500"/>
              <a:gd name="connsiteY7-32" fmla="*/ 1939202 h 1939202"/>
              <a:gd name="connsiteX0-33" fmla="*/ 924932 w 9715500"/>
              <a:gd name="connsiteY0-34" fmla="*/ 1210148 h 1939202"/>
              <a:gd name="connsiteX1-35" fmla="*/ 924932 w 9715500"/>
              <a:gd name="connsiteY1-36" fmla="*/ 1939202 h 1939202"/>
              <a:gd name="connsiteX2-37" fmla="*/ 0 w 9715500"/>
              <a:gd name="connsiteY2-38" fmla="*/ 1939202 h 1939202"/>
              <a:gd name="connsiteX3-39" fmla="*/ 0 w 9715500"/>
              <a:gd name="connsiteY3-40" fmla="*/ 0 h 1939202"/>
              <a:gd name="connsiteX4-41" fmla="*/ 9715500 w 9715500"/>
              <a:gd name="connsiteY4-42" fmla="*/ 0 h 1939202"/>
              <a:gd name="connsiteX5-43" fmla="*/ 9715500 w 9715500"/>
              <a:gd name="connsiteY5-44" fmla="*/ 1939202 h 1939202"/>
              <a:gd name="connsiteX6-45" fmla="*/ 8727068 w 9715500"/>
              <a:gd name="connsiteY6-46" fmla="*/ 1939202 h 1939202"/>
              <a:gd name="connsiteX0-47" fmla="*/ 924932 w 9715500"/>
              <a:gd name="connsiteY0-48" fmla="*/ 1939202 h 1939202"/>
              <a:gd name="connsiteX1-49" fmla="*/ 0 w 9715500"/>
              <a:gd name="connsiteY1-50" fmla="*/ 1939202 h 1939202"/>
              <a:gd name="connsiteX2-51" fmla="*/ 0 w 9715500"/>
              <a:gd name="connsiteY2-52" fmla="*/ 0 h 1939202"/>
              <a:gd name="connsiteX3-53" fmla="*/ 9715500 w 9715500"/>
              <a:gd name="connsiteY3-54" fmla="*/ 0 h 1939202"/>
              <a:gd name="connsiteX4-55" fmla="*/ 9715500 w 9715500"/>
              <a:gd name="connsiteY4-56" fmla="*/ 1939202 h 1939202"/>
              <a:gd name="connsiteX5-57" fmla="*/ 8727068 w 9715500"/>
              <a:gd name="connsiteY5-58" fmla="*/ 1939202 h 1939202"/>
              <a:gd name="connsiteX0-59" fmla="*/ 0 w 9715500"/>
              <a:gd name="connsiteY0-60" fmla="*/ 1939202 h 1939202"/>
              <a:gd name="connsiteX1-61" fmla="*/ 0 w 9715500"/>
              <a:gd name="connsiteY1-62" fmla="*/ 0 h 1939202"/>
              <a:gd name="connsiteX2-63" fmla="*/ 9715500 w 9715500"/>
              <a:gd name="connsiteY2-64" fmla="*/ 0 h 1939202"/>
              <a:gd name="connsiteX3-65" fmla="*/ 9715500 w 9715500"/>
              <a:gd name="connsiteY3-66" fmla="*/ 1939202 h 1939202"/>
              <a:gd name="connsiteX4-67" fmla="*/ 8727068 w 9715500"/>
              <a:gd name="connsiteY4-68" fmla="*/ 1939202 h 1939202"/>
              <a:gd name="connsiteX0-69" fmla="*/ 0 w 9715500"/>
              <a:gd name="connsiteY0-70" fmla="*/ 1939202 h 1939202"/>
              <a:gd name="connsiteX1-71" fmla="*/ 0 w 9715500"/>
              <a:gd name="connsiteY1-72" fmla="*/ 0 h 1939202"/>
              <a:gd name="connsiteX2-73" fmla="*/ 9715500 w 9715500"/>
              <a:gd name="connsiteY2-74" fmla="*/ 0 h 1939202"/>
              <a:gd name="connsiteX3-75" fmla="*/ 9715500 w 9715500"/>
              <a:gd name="connsiteY3-76" fmla="*/ 1939202 h 1939202"/>
              <a:gd name="connsiteX4-77" fmla="*/ 8727068 w 9715500"/>
              <a:gd name="connsiteY4-78" fmla="*/ 1939202 h 1939202"/>
              <a:gd name="connsiteX0-79" fmla="*/ 0 w 9715500"/>
              <a:gd name="connsiteY0-80" fmla="*/ 1939202 h 1949976"/>
              <a:gd name="connsiteX1-81" fmla="*/ 0 w 9715500"/>
              <a:gd name="connsiteY1-82" fmla="*/ 0 h 1949976"/>
              <a:gd name="connsiteX2-83" fmla="*/ 9715500 w 9715500"/>
              <a:gd name="connsiteY2-84" fmla="*/ 0 h 1949976"/>
              <a:gd name="connsiteX3-85" fmla="*/ 9715500 w 9715500"/>
              <a:gd name="connsiteY3-86" fmla="*/ 1939202 h 1949976"/>
              <a:gd name="connsiteX4-87" fmla="*/ 8640322 w 9715500"/>
              <a:gd name="connsiteY4-88" fmla="*/ 1949976 h 1949976"/>
              <a:gd name="connsiteX0-89" fmla="*/ 0 w 9715500"/>
              <a:gd name="connsiteY0-90" fmla="*/ 1939202 h 1939202"/>
              <a:gd name="connsiteX1-91" fmla="*/ 0 w 9715500"/>
              <a:gd name="connsiteY1-92" fmla="*/ 0 h 1939202"/>
              <a:gd name="connsiteX2-93" fmla="*/ 9715500 w 9715500"/>
              <a:gd name="connsiteY2-94" fmla="*/ 0 h 1939202"/>
              <a:gd name="connsiteX3-95" fmla="*/ 9715500 w 9715500"/>
              <a:gd name="connsiteY3-96" fmla="*/ 1939202 h 1939202"/>
              <a:gd name="connsiteX0-97" fmla="*/ 0 w 9715500"/>
              <a:gd name="connsiteY0-98" fmla="*/ 1939202 h 1939202"/>
              <a:gd name="connsiteX1-99" fmla="*/ 0 w 9715500"/>
              <a:gd name="connsiteY1-100" fmla="*/ 0 h 1939202"/>
              <a:gd name="connsiteX2-101" fmla="*/ 9715500 w 9715500"/>
              <a:gd name="connsiteY2-102" fmla="*/ 0 h 1939202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</a:cxnLst>
            <a:rect l="l" t="t" r="r" b="b"/>
            <a:pathLst>
              <a:path w="9715500" h="1939202">
                <a:moveTo>
                  <a:pt x="0" y="1939202"/>
                </a:moveTo>
                <a:lnTo>
                  <a:pt x="0" y="0"/>
                </a:lnTo>
                <a:lnTo>
                  <a:pt x="9715500" y="0"/>
                </a:lnTo>
              </a:path>
            </a:pathLst>
          </a:cu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9759907" y="1185879"/>
            <a:ext cx="1171329" cy="54620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9962815" y="1794148"/>
            <a:ext cx="533585" cy="24881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743548" y="3809574"/>
            <a:ext cx="1249092" cy="58246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1563306" y="4183734"/>
            <a:ext cx="578999" cy="26999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0" y="5813139"/>
            <a:ext cx="12192000" cy="298239"/>
            <a:chOff x="0" y="5305595"/>
            <a:chExt cx="10523285" cy="305496"/>
          </a:xfrm>
        </p:grpSpPr>
        <p:sp>
          <p:nvSpPr>
            <p:cNvPr id="80" name="矩形 79"/>
            <p:cNvSpPr/>
            <p:nvPr/>
          </p:nvSpPr>
          <p:spPr>
            <a:xfrm>
              <a:off x="0" y="5305595"/>
              <a:ext cx="2652667" cy="305496"/>
            </a:xfrm>
            <a:prstGeom prst="rect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2623539" y="5305595"/>
              <a:ext cx="2652667" cy="305496"/>
            </a:xfrm>
            <a:prstGeom prst="rect">
              <a:avLst/>
            </a:prstGeom>
            <a:solidFill>
              <a:srgbClr val="A1D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5247078" y="5305595"/>
              <a:ext cx="2652667" cy="305496"/>
            </a:xfrm>
            <a:prstGeom prst="rect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7870618" y="5305595"/>
              <a:ext cx="2652667" cy="3054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91970" y="2128520"/>
            <a:ext cx="84188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n w="571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小站台应对大客流</a:t>
            </a:r>
          </a:p>
        </p:txBody>
      </p:sp>
    </p:spTree>
    <p:custDataLst>
      <p:tags r:id="rId1"/>
    </p:custDataLst>
  </p:cSld>
  <p:clrMapOvr>
    <a:masterClrMapping/>
  </p:clrMapOvr>
  <p:transition advTm="13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40.webp (4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5" y="369570"/>
            <a:ext cx="8688070" cy="6027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0.webp (32)"/>
          <p:cNvPicPr>
            <a:picLocks noChangeAspect="1"/>
          </p:cNvPicPr>
          <p:nvPr/>
        </p:nvPicPr>
        <p:blipFill>
          <a:blip r:embed="rId3"/>
          <a:srcRect t="7188" b="4424"/>
          <a:stretch>
            <a:fillRect/>
          </a:stretch>
        </p:blipFill>
        <p:spPr>
          <a:xfrm>
            <a:off x="659765" y="430530"/>
            <a:ext cx="9044940" cy="5996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40.webp (5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" y="366395"/>
            <a:ext cx="9337675" cy="6014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40.webp (4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63855"/>
            <a:ext cx="9186545" cy="6130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40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" y="383540"/>
            <a:ext cx="9149080" cy="6090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40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271780"/>
            <a:ext cx="9484995" cy="6314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40.webp (4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" y="445770"/>
            <a:ext cx="9077960" cy="5966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40.webp (4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35" y="490855"/>
            <a:ext cx="8825230" cy="5875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40.webp (5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" y="394970"/>
            <a:ext cx="9568180" cy="6090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40.webp (3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389255"/>
            <a:ext cx="9132570" cy="6079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40.webp (4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" y="256540"/>
            <a:ext cx="9531350" cy="6344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9577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40.webp (3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17195"/>
            <a:ext cx="9195435" cy="6134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40.webp (5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506730"/>
            <a:ext cx="10079355" cy="5780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40.webp (5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478155"/>
            <a:ext cx="6222365" cy="5717540"/>
          </a:xfrm>
          <a:prstGeom prst="rect">
            <a:avLst/>
          </a:prstGeom>
        </p:spPr>
      </p:pic>
      <p:pic>
        <p:nvPicPr>
          <p:cNvPr id="2" name="图片 1" descr="640.webp (5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15" y="477520"/>
            <a:ext cx="3831590" cy="5718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40.webp (56)"/>
          <p:cNvPicPr>
            <a:picLocks noChangeAspect="1"/>
          </p:cNvPicPr>
          <p:nvPr/>
        </p:nvPicPr>
        <p:blipFill>
          <a:blip r:embed="rId3"/>
          <a:srcRect t="12435"/>
          <a:stretch>
            <a:fillRect/>
          </a:stretch>
        </p:blipFill>
        <p:spPr>
          <a:xfrm>
            <a:off x="590550" y="340995"/>
            <a:ext cx="9266555" cy="6084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>
            <a:spLocks noChangeAspect="1"/>
          </p:cNvSpPr>
          <p:nvPr/>
        </p:nvSpPr>
        <p:spPr>
          <a:xfrm>
            <a:off x="621030" y="292735"/>
            <a:ext cx="9171940" cy="6102350"/>
          </a:xfrm>
          <a:prstGeom prst="roundRect">
            <a:avLst>
              <a:gd name="adj" fmla="val 19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9"/>
          <p:cNvGrpSpPr/>
          <p:nvPr/>
        </p:nvGrpSpPr>
        <p:grpSpPr>
          <a:xfrm>
            <a:off x="599440" y="1351915"/>
            <a:ext cx="6776720" cy="4091305"/>
            <a:chOff x="1789720" y="1047510"/>
            <a:chExt cx="3023346" cy="2997448"/>
          </a:xfrm>
        </p:grpSpPr>
        <p:sp>
          <p:nvSpPr>
            <p:cNvPr id="43" name="圆角矩形 42"/>
            <p:cNvSpPr>
              <a:spLocks noChangeAspect="1"/>
            </p:cNvSpPr>
            <p:nvPr/>
          </p:nvSpPr>
          <p:spPr>
            <a:xfrm>
              <a:off x="1799701" y="1047510"/>
              <a:ext cx="3013365" cy="2951015"/>
            </a:xfrm>
            <a:prstGeom prst="roundRect">
              <a:avLst>
                <a:gd name="adj" fmla="val 25822"/>
              </a:avLst>
            </a:prstGeom>
            <a:solidFill>
              <a:schemeClr val="bg1"/>
            </a:solidFill>
            <a:ln w="317500">
              <a:noFill/>
            </a:ln>
            <a:effectLst/>
            <a:scene3d>
              <a:camera prst="orthographicFront"/>
              <a:lightRig rig="soft" dir="t">
                <a:rot lat="0" lon="0" rev="18900000"/>
              </a:lightRig>
            </a:scene3d>
            <a:sp3d prstMaterial="matte">
              <a:bevelT w="1016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>
              <a:spLocks noChangeAspect="1"/>
            </p:cNvSpPr>
            <p:nvPr/>
          </p:nvSpPr>
          <p:spPr>
            <a:xfrm>
              <a:off x="1789720" y="1093943"/>
              <a:ext cx="3013364" cy="2951015"/>
            </a:xfrm>
            <a:prstGeom prst="roundRect">
              <a:avLst>
                <a:gd name="adj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36"/>
          <p:cNvGrpSpPr/>
          <p:nvPr/>
        </p:nvGrpSpPr>
        <p:grpSpPr>
          <a:xfrm>
            <a:off x="7376160" y="734695"/>
            <a:ext cx="4257040" cy="5540375"/>
            <a:chOff x="929751" y="-1769406"/>
            <a:chExt cx="2508446" cy="5358931"/>
          </a:xfrm>
        </p:grpSpPr>
        <p:sp>
          <p:nvSpPr>
            <p:cNvPr id="3" name="圆角矩形 2"/>
            <p:cNvSpPr/>
            <p:nvPr/>
          </p:nvSpPr>
          <p:spPr>
            <a:xfrm rot="16200000">
              <a:off x="-490510" y="-339182"/>
              <a:ext cx="5358931" cy="2498483"/>
            </a:xfrm>
            <a:prstGeom prst="roundRect">
              <a:avLst>
                <a:gd name="adj" fmla="val 25822"/>
              </a:avLst>
            </a:prstGeom>
            <a:solidFill>
              <a:schemeClr val="bg1"/>
            </a:solidFill>
            <a:ln w="317500">
              <a:noFill/>
            </a:ln>
            <a:effectLst/>
            <a:scene3d>
              <a:camera prst="orthographicFront"/>
              <a:lightRig rig="soft" dir="t">
                <a:rot lat="0" lon="0" rev="18900000"/>
              </a:lightRig>
            </a:scene3d>
            <a:sp3d prstMaterial="matte">
              <a:bevelT w="1016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929751" y="-1692009"/>
              <a:ext cx="2474428" cy="5216579"/>
            </a:xfrm>
            <a:prstGeom prst="roundRect">
              <a:avLst>
                <a:gd name="adj" fmla="val 0"/>
              </a:avLst>
            </a:prstGeom>
            <a:blipFill>
              <a:blip r:embed="rId4" cstate="print">
                <a:lum bright="30000"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slow" advTm="39577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40.webp (4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681990"/>
            <a:ext cx="8867775" cy="5493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9781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070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470" y="-256540"/>
            <a:ext cx="5313045" cy="7622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781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8"/>
          <p:cNvSpPr/>
          <p:nvPr/>
        </p:nvSpPr>
        <p:spPr>
          <a:xfrm>
            <a:off x="-20955" y="518160"/>
            <a:ext cx="11117580" cy="5725795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444500">
            <a:noFill/>
          </a:ln>
          <a:effectLst>
            <a:outerShdw blurRad="38100" dist="101600" dir="27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3500000"/>
            </a:lightRig>
          </a:scene3d>
          <a:sp3d prstMaterial="matte">
            <a:bevelT w="101600" prst="angle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40.webp (4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" y="187325"/>
            <a:ext cx="9441815" cy="63017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3392124" y="1879565"/>
            <a:ext cx="137842" cy="137842"/>
          </a:xfrm>
          <a:prstGeom prst="roundRect">
            <a:avLst>
              <a:gd name="adj" fmla="val 27763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>
            <a:spLocks noChangeAspect="1"/>
          </p:cNvSpPr>
          <p:nvPr/>
        </p:nvSpPr>
        <p:spPr>
          <a:xfrm>
            <a:off x="934720" y="370840"/>
            <a:ext cx="8952865" cy="6116320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3392124" y="1879565"/>
            <a:ext cx="137842" cy="137842"/>
          </a:xfrm>
          <a:prstGeom prst="roundRect">
            <a:avLst>
              <a:gd name="adj" fmla="val 27763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>
            <a:spLocks noChangeAspect="1"/>
          </p:cNvSpPr>
          <p:nvPr/>
        </p:nvSpPr>
        <p:spPr>
          <a:xfrm>
            <a:off x="801370" y="287655"/>
            <a:ext cx="9194800" cy="6282055"/>
          </a:xfrm>
          <a:prstGeom prst="roundRect">
            <a:avLst>
              <a:gd name="adj" fmla="val 0"/>
            </a:avLst>
          </a:prstGeom>
          <a:blipFill>
            <a:blip r:embed="rId3" cstate="print">
              <a:lum bright="20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346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6.9"/>
</p:tagLst>
</file>

<file path=ppt/theme/theme1.xml><?xml version="1.0" encoding="utf-8"?>
<a:theme xmlns:a="http://schemas.openxmlformats.org/drawingml/2006/main" name="Office 主题">
  <a:themeElements>
    <a:clrScheme name="自定义 3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58C9F0"/>
      </a:accent3>
      <a:accent4>
        <a:srgbClr val="A1D46F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Calibri</vt:lpstr>
      <vt:lpstr>微软雅黑</vt:lpstr>
      <vt:lpstr>Arial</vt:lpstr>
      <vt:lpstr>Calibri Light</vt:lpstr>
      <vt:lpstr>幼圆</vt:lpstr>
      <vt:lpstr>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chanchan pan</dc:creator>
  <cp:lastModifiedBy>综合管理部</cp:lastModifiedBy>
  <cp:revision>110</cp:revision>
  <dcterms:created xsi:type="dcterms:W3CDTF">2015-06-23T14:51:00Z</dcterms:created>
  <dcterms:modified xsi:type="dcterms:W3CDTF">2017-06-29T04:50:51Z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