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2" r:id="rId5"/>
    <p:sldId id="261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807"/>
    <a:srgbClr val="DC0000"/>
    <a:srgbClr val="CC0000"/>
    <a:srgbClr val="9B460D"/>
    <a:srgbClr val="E59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8a5668e9b7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" y="-34925"/>
            <a:ext cx="12220575" cy="6927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35730" y="6347460"/>
            <a:ext cx="4321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History  </a:t>
            </a:r>
            <a:r>
              <a:rPr lang="en-US" altLang="zh-CN" sz="1400">
                <a:solidFill>
                  <a:srgbClr val="9B460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 </a:t>
            </a: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City  </a:t>
            </a:r>
            <a:r>
              <a:rPr lang="en-US" altLang="zh-CN" sz="1400">
                <a:solidFill>
                  <a:srgbClr val="9B460D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 </a:t>
            </a: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Hotel </a:t>
            </a:r>
            <a:r>
              <a:rPr lang="en-US" altLang="zh-CN" sz="1400">
                <a:solidFill>
                  <a:srgbClr val="9B460D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 </a:t>
            </a: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Dream </a:t>
            </a:r>
            <a:r>
              <a:rPr lang="en-US" altLang="zh-CN" sz="1400">
                <a:solidFill>
                  <a:srgbClr val="9B460D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 </a:t>
            </a: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Story</a:t>
            </a:r>
          </a:p>
        </p:txBody>
      </p:sp>
      <p:pic>
        <p:nvPicPr>
          <p:cNvPr id="5" name="图片 4" descr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55" y="339725"/>
            <a:ext cx="2961640" cy="580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SC00293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495" y="873760"/>
            <a:ext cx="8524875" cy="4796155"/>
          </a:xfrm>
          <a:prstGeom prst="rect">
            <a:avLst/>
          </a:prstGeom>
          <a:effectLst>
            <a:outerShdw blurRad="101600" dist="76200" dir="2700000" sx="101000" sy="101000" algn="tl" rotWithShape="0">
              <a:prstClr val="black">
                <a:alpha val="66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498725" y="5836920"/>
            <a:ext cx="8589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>
                <a:latin typeface="仿宋_GB2312" panose="02010609030101010101" charset="-122"/>
                <a:ea typeface="仿宋_GB2312" panose="02010609030101010101" charset="-122"/>
              </a:rPr>
              <a:t>2010年9月，达利与丈夫入住浦江饭店，将她母亲收藏的1936年礼查饭店圣诞菜单赠与浦江饭店。（图为赠与现场）</a:t>
            </a:r>
          </a:p>
        </p:txBody>
      </p:sp>
      <p:pic>
        <p:nvPicPr>
          <p:cNvPr id="16" name="图片 15" descr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60" y="235585"/>
            <a:ext cx="2124075" cy="4819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浦江饭店菜单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210" y="678815"/>
            <a:ext cx="3669030" cy="4994275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  <a:reflection stA="45000" endPos="0" dist="50800" dir="5400000" sy="-100000" algn="bl" rotWithShape="0"/>
            <a:softEdge rad="50800"/>
          </a:effectLst>
        </p:spPr>
      </p:pic>
      <p:pic>
        <p:nvPicPr>
          <p:cNvPr id="13" name="图片 12" descr="图片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365" y="683260"/>
            <a:ext cx="4316095" cy="498983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14" name="文本框 13"/>
          <p:cNvSpPr txBox="1"/>
          <p:nvPr/>
        </p:nvSpPr>
        <p:spPr>
          <a:xfrm>
            <a:off x="2960370" y="5824855"/>
            <a:ext cx="28867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>
                <a:latin typeface="仿宋_GB2312" panose="02010609030101010101" charset="-122"/>
                <a:ea typeface="仿宋_GB2312" panose="02010609030101010101" charset="-122"/>
              </a:rPr>
              <a:t>1936年礼查饭店圣诞菜单原物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362190" y="5824855"/>
            <a:ext cx="3306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>
                <a:latin typeface="仿宋_GB2312" panose="02010609030101010101" charset="-122"/>
                <a:ea typeface="仿宋_GB2312" panose="02010609030101010101" charset="-122"/>
              </a:rPr>
              <a:t>2015</a:t>
            </a:r>
            <a:r>
              <a:rPr lang="zh-CN" altLang="en-US" sz="1600" b="1">
                <a:latin typeface="仿宋_GB2312" panose="02010609030101010101" charset="-122"/>
                <a:ea typeface="仿宋_GB2312" panose="02010609030101010101" charset="-122"/>
              </a:rPr>
              <a:t>年浦江饭店圣诞晚宴复原菜单</a:t>
            </a:r>
          </a:p>
        </p:txBody>
      </p:sp>
      <p:pic>
        <p:nvPicPr>
          <p:cNvPr id="16" name="图片 15" descr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60" y="235585"/>
            <a:ext cx="2124075" cy="4819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8a5668e9b7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" y="-34925"/>
            <a:ext cx="12220575" cy="6927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35730" y="6347460"/>
            <a:ext cx="4321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History  </a:t>
            </a:r>
            <a:r>
              <a:rPr lang="en-US" altLang="zh-CN" sz="1400">
                <a:solidFill>
                  <a:srgbClr val="9B460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 </a:t>
            </a: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City  </a:t>
            </a:r>
            <a:r>
              <a:rPr lang="en-US" altLang="zh-CN" sz="1400">
                <a:solidFill>
                  <a:srgbClr val="9B460D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 </a:t>
            </a: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Hotel </a:t>
            </a:r>
            <a:r>
              <a:rPr lang="en-US" altLang="zh-CN" sz="1400">
                <a:solidFill>
                  <a:srgbClr val="9B460D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 </a:t>
            </a: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Dream </a:t>
            </a:r>
            <a:r>
              <a:rPr lang="en-US" altLang="zh-CN" sz="1400">
                <a:solidFill>
                  <a:srgbClr val="9B460D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 </a:t>
            </a:r>
            <a:r>
              <a:rPr lang="en-US" altLang="zh-CN" sz="2400">
                <a:solidFill>
                  <a:srgbClr val="9B460D"/>
                </a:solidFill>
                <a:latin typeface="Adobe Naskh Medium" panose="01010101010101010101" charset="0"/>
                <a:ea typeface="造字工房雅圆（非商用）常规体" charset="-122"/>
              </a:rPr>
              <a:t>Story</a:t>
            </a:r>
          </a:p>
        </p:txBody>
      </p:sp>
      <p:pic>
        <p:nvPicPr>
          <p:cNvPr id="5" name="图片 4" descr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55" y="339725"/>
            <a:ext cx="2961640" cy="58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295910"/>
            <a:ext cx="12224385" cy="7188200"/>
          </a:xfrm>
          <a:prstGeom prst="rect">
            <a:avLst/>
          </a:prstGeom>
        </p:spPr>
      </p:pic>
      <p:pic>
        <p:nvPicPr>
          <p:cNvPr id="9" name="图片 8" descr="ab22b51abfe9917ea949b86239afd3bad6fd7d032707a-qmylwc_fw65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4530" y="4151630"/>
            <a:ext cx="1737995" cy="1737995"/>
          </a:xfrm>
          <a:prstGeom prst="rect">
            <a:avLst/>
          </a:prstGeom>
        </p:spPr>
      </p:pic>
      <p:pic>
        <p:nvPicPr>
          <p:cNvPr id="16" name="图片 15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4530" y="97790"/>
            <a:ext cx="1666875" cy="389509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645" y="1119505"/>
            <a:ext cx="1666875" cy="39954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35730" y="6347460"/>
            <a:ext cx="4321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400">
                <a:solidFill>
                  <a:srgbClr val="5A2807"/>
                </a:solidFill>
                <a:latin typeface="Adobe Naskh Medium" panose="01010101010101010101" charset="0"/>
                <a:ea typeface="造字工房雅圆（非商用）常规体" charset="-122"/>
              </a:rPr>
              <a:t>History  </a:t>
            </a:r>
            <a:r>
              <a:rPr lang="en-US" altLang="zh-CN" sz="1400">
                <a:solidFill>
                  <a:srgbClr val="5A2807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 </a:t>
            </a:r>
            <a:r>
              <a:rPr lang="en-US" altLang="zh-CN" sz="2400">
                <a:solidFill>
                  <a:srgbClr val="5A2807"/>
                </a:solidFill>
                <a:latin typeface="Adobe Naskh Medium" panose="01010101010101010101" charset="0"/>
                <a:ea typeface="造字工房雅圆（非商用）常规体" charset="-122"/>
              </a:rPr>
              <a:t>City  </a:t>
            </a:r>
            <a:r>
              <a:rPr lang="en-US" altLang="zh-CN" sz="1400">
                <a:solidFill>
                  <a:srgbClr val="5A2807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 </a:t>
            </a:r>
            <a:r>
              <a:rPr lang="en-US" altLang="zh-CN" sz="2400">
                <a:solidFill>
                  <a:srgbClr val="5A2807"/>
                </a:solidFill>
                <a:latin typeface="Adobe Naskh Medium" panose="01010101010101010101" charset="0"/>
                <a:ea typeface="造字工房雅圆（非商用）常规体" charset="-122"/>
              </a:rPr>
              <a:t>Hotel </a:t>
            </a:r>
            <a:r>
              <a:rPr lang="en-US" altLang="zh-CN" sz="1400">
                <a:solidFill>
                  <a:srgbClr val="5A2807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 </a:t>
            </a:r>
            <a:r>
              <a:rPr lang="en-US" altLang="zh-CN" sz="2400">
                <a:solidFill>
                  <a:srgbClr val="5A2807"/>
                </a:solidFill>
                <a:latin typeface="Adobe Naskh Medium" panose="01010101010101010101" charset="0"/>
                <a:ea typeface="造字工房雅圆（非商用）常规体" charset="-122"/>
              </a:rPr>
              <a:t>Dream </a:t>
            </a:r>
            <a:r>
              <a:rPr lang="en-US" altLang="zh-CN" sz="1400">
                <a:solidFill>
                  <a:srgbClr val="5A2807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 </a:t>
            </a:r>
            <a:r>
              <a:rPr lang="en-US" altLang="zh-CN" sz="2400">
                <a:solidFill>
                  <a:srgbClr val="5A2807"/>
                </a:solidFill>
                <a:latin typeface="Adobe Naskh Medium" panose="01010101010101010101" charset="0"/>
                <a:ea typeface="造字工房雅圆（非商用）常规体" charset="-122"/>
              </a:rPr>
              <a:t>Story</a:t>
            </a:r>
          </a:p>
        </p:txBody>
      </p:sp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345" y="546735"/>
            <a:ext cx="638175" cy="2447925"/>
          </a:xfrm>
          <a:prstGeom prst="rect">
            <a:avLst/>
          </a:prstGeom>
        </p:spPr>
      </p:pic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405" y="464185"/>
            <a:ext cx="590550" cy="2856865"/>
          </a:xfrm>
          <a:prstGeom prst="rect">
            <a:avLst/>
          </a:prstGeom>
        </p:spPr>
      </p:pic>
      <p:pic>
        <p:nvPicPr>
          <p:cNvPr id="8" name="图片 7" descr="图片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" y="464185"/>
            <a:ext cx="638175" cy="4752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</Words>
  <Application>Microsoft Office PowerPoint</Application>
  <PresentationFormat>自定义</PresentationFormat>
  <Paragraphs>6</Paragraphs>
  <Slides>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6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lx</cp:lastModifiedBy>
  <cp:revision>10</cp:revision>
  <dcterms:created xsi:type="dcterms:W3CDTF">2015-05-05T08:02:00Z</dcterms:created>
  <dcterms:modified xsi:type="dcterms:W3CDTF">2017-06-29T01:09:11Z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2052-10.1.0.6527</vt:lpwstr>
  </property>
</Properties>
</file>