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video/unknown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7" r:id="rId2"/>
    <p:sldMasterId id="2147483698" r:id="rId3"/>
  </p:sldMasterIdLst>
  <p:notesMasterIdLst>
    <p:notesMasterId r:id="rId28"/>
  </p:notesMasterIdLst>
  <p:sldIdLst>
    <p:sldId id="327" r:id="rId4"/>
    <p:sldId id="322" r:id="rId5"/>
    <p:sldId id="316" r:id="rId6"/>
    <p:sldId id="324" r:id="rId7"/>
    <p:sldId id="351" r:id="rId8"/>
    <p:sldId id="300" r:id="rId9"/>
    <p:sldId id="333" r:id="rId10"/>
    <p:sldId id="334" r:id="rId11"/>
    <p:sldId id="319" r:id="rId12"/>
    <p:sldId id="266" r:id="rId13"/>
    <p:sldId id="335" r:id="rId14"/>
    <p:sldId id="311" r:id="rId15"/>
    <p:sldId id="269" r:id="rId16"/>
    <p:sldId id="346" r:id="rId17"/>
    <p:sldId id="336" r:id="rId18"/>
    <p:sldId id="317" r:id="rId19"/>
    <p:sldId id="318" r:id="rId20"/>
    <p:sldId id="293" r:id="rId21"/>
    <p:sldId id="350" r:id="rId22"/>
    <p:sldId id="337" r:id="rId23"/>
    <p:sldId id="345" r:id="rId24"/>
    <p:sldId id="342" r:id="rId25"/>
    <p:sldId id="305" r:id="rId26"/>
    <p:sldId id="292" r:id="rId27"/>
  </p:sldIdLst>
  <p:sldSz cx="3240088" cy="1800225"/>
  <p:notesSz cx="6858000" cy="9144000"/>
  <p:embeddedFontLst>
    <p:embeddedFont>
      <p:font typeface="Impact" pitchFamily="34" charset="0"/>
      <p:regular r:id="rId29"/>
    </p:embeddedFont>
    <p:embeddedFont>
      <p:font typeface="黑体" pitchFamily="49" charset="-122"/>
      <p:regular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郭敬明体简" charset="-122"/>
      <p:regular r:id="rId35"/>
    </p:embeddedFont>
    <p:embeddedFont>
      <p:font typeface="Calibri Light" charset="0"/>
      <p:regular r:id="rId36"/>
      <p:italic r:id="rId37"/>
    </p:embeddedFont>
    <p:embeddedFont>
      <p:font typeface="方正正中黑简体" pitchFamily="2" charset="-122"/>
      <p:regular r:id="rId38"/>
    </p:embeddedFont>
    <p:embeddedFont>
      <p:font typeface="方正正粗黑简体" pitchFamily="2" charset="-122"/>
      <p:regular r:id="rId39"/>
    </p:embeddedFont>
    <p:embeddedFont>
      <p:font typeface="汉仪菱心体简" pitchFamily="49" charset="-122"/>
      <p:regular r:id="rId40"/>
    </p:embeddedFont>
    <p:embeddedFont>
      <p:font typeface="方正超粗黑简体" pitchFamily="65" charset="-122"/>
      <p:regular r:id="rId41"/>
    </p:embeddedFont>
    <p:embeddedFont>
      <p:font typeface="微软雅黑" pitchFamily="34" charset="-122"/>
      <p:regular r:id="rId42"/>
      <p:bold r:id="rId43"/>
    </p:embeddedFont>
  </p:embeddedFontLst>
  <p:custDataLst>
    <p:tags r:id="rId44"/>
  </p:custDataLst>
  <p:defaultTextStyle>
    <a:defPPr>
      <a:defRPr lang="zh-CN"/>
    </a:defPPr>
    <a:lvl1pPr marL="0" algn="l" defTabSz="24181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1pPr>
    <a:lvl2pPr marL="120909" algn="l" defTabSz="24181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2pPr>
    <a:lvl3pPr marL="241819" algn="l" defTabSz="24181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3pPr>
    <a:lvl4pPr marL="362728" algn="l" defTabSz="24181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4pPr>
    <a:lvl5pPr marL="483637" algn="l" defTabSz="24181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5pPr>
    <a:lvl6pPr marL="604546" algn="l" defTabSz="24181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6pPr>
    <a:lvl7pPr marL="725455" algn="l" defTabSz="24181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7pPr>
    <a:lvl8pPr marL="846365" algn="l" defTabSz="24181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8pPr>
    <a:lvl9pPr marL="967274" algn="l" defTabSz="24181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00C898"/>
    <a:srgbClr val="D76213"/>
    <a:srgbClr val="04B5EC"/>
    <a:srgbClr val="E2F0D9"/>
    <a:srgbClr val="0091C4"/>
    <a:srgbClr val="2364A2"/>
    <a:srgbClr val="DDDDDD"/>
    <a:srgbClr val="C5E0B4"/>
    <a:srgbClr val="00C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244" autoAdjust="0"/>
  </p:normalViewPr>
  <p:slideViewPr>
    <p:cSldViewPr snapToGrid="0">
      <p:cViewPr>
        <p:scale>
          <a:sx n="300" d="100"/>
          <a:sy n="300" d="100"/>
        </p:scale>
        <p:origin x="-282" y="-534"/>
      </p:cViewPr>
      <p:guideLst>
        <p:guide orient="horz" pos="567"/>
        <p:guide pos="102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-289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2017年</c:v>
                </c:pt>
              </c:strCache>
            </c:strRef>
          </c:tx>
          <c:spPr>
            <a:gradFill flip="none" rotWithShape="1">
              <a:gsLst>
                <a:gs pos="100000">
                  <a:srgbClr val="00C898"/>
                </a:gs>
                <a:gs pos="0">
                  <a:srgbClr val="04B5EC"/>
                </a:gs>
              </a:gsLst>
              <a:lin ang="5400000" scaled="1"/>
              <a:tileRect/>
            </a:gradFill>
            <a:effectLst>
              <a:outerShdw blurRad="88900" dist="889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90.75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2016年</c:v>
                </c:pt>
              </c:strCache>
            </c:strRef>
          </c:tx>
          <c:spPr>
            <a:solidFill>
              <a:srgbClr val="00C898"/>
            </a:solidFill>
            <a:effectLst>
              <a:outerShdw blurRad="88900" dist="889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80.09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2015年</c:v>
                </c:pt>
              </c:strCache>
            </c:strRef>
          </c:tx>
          <c:spPr>
            <a:solidFill>
              <a:srgbClr val="00C898"/>
            </a:solidFill>
            <a:effectLst>
              <a:outerShdw blurRad="88900" dist="889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82.83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7"/>
        <c:overlap val="-30"/>
        <c:axId val="159295360"/>
        <c:axId val="159296896"/>
      </c:barChart>
      <c:catAx>
        <c:axId val="159295360"/>
        <c:scaling>
          <c:orientation val="minMax"/>
        </c:scaling>
        <c:delete val="1"/>
        <c:axPos val="b"/>
        <c:majorTickMark val="out"/>
        <c:minorTickMark val="none"/>
        <c:tickLblPos val="nextTo"/>
        <c:crossAx val="159296896"/>
        <c:crosses val="autoZero"/>
        <c:auto val="1"/>
        <c:lblAlgn val="ctr"/>
        <c:lblOffset val="100"/>
        <c:noMultiLvlLbl val="0"/>
      </c:catAx>
      <c:valAx>
        <c:axId val="159296896"/>
        <c:scaling>
          <c:orientation val="minMax"/>
          <c:max val="92"/>
          <c:min val="60"/>
        </c:scaling>
        <c:delete val="1"/>
        <c:axPos val="l"/>
        <c:majorGridlines>
          <c:spPr>
            <a:ln w="6350"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crossAx val="159295360"/>
        <c:crosses val="autoZero"/>
        <c:crossBetween val="between"/>
        <c:majorUnit val="6"/>
        <c:minorUnit val="6"/>
      </c:valAx>
    </c:plotArea>
    <c:legend>
      <c:legendPos val="r"/>
      <c:layout/>
      <c:overlay val="0"/>
      <c:txPr>
        <a:bodyPr/>
        <a:lstStyle/>
        <a:p>
          <a:pPr>
            <a:defRPr sz="500"/>
          </a:pPr>
          <a:endParaRPr lang="zh-CN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4FDF3-F44E-489A-AD46-6B6DD34E0E71}" type="datetimeFigureOut">
              <a:rPr lang="zh-CN" altLang="en-US" smtClean="0"/>
              <a:t>2018/6/11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52463" y="1143000"/>
            <a:ext cx="55530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78EB6-F37D-4D71-B381-F01EAA472D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211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1819" rtl="0" eaLnBrk="1" latinLnBrk="0" hangingPunct="1">
      <a:defRPr sz="300" kern="1200">
        <a:solidFill>
          <a:schemeClr val="tx1"/>
        </a:solidFill>
        <a:latin typeface="+mn-lt"/>
        <a:ea typeface="+mn-ea"/>
        <a:cs typeface="+mn-cs"/>
      </a:defRPr>
    </a:lvl1pPr>
    <a:lvl2pPr marL="120909" algn="l" defTabSz="241819" rtl="0" eaLnBrk="1" latinLnBrk="0" hangingPunct="1">
      <a:defRPr sz="300" kern="1200">
        <a:solidFill>
          <a:schemeClr val="tx1"/>
        </a:solidFill>
        <a:latin typeface="+mn-lt"/>
        <a:ea typeface="+mn-ea"/>
        <a:cs typeface="+mn-cs"/>
      </a:defRPr>
    </a:lvl2pPr>
    <a:lvl3pPr marL="241819" algn="l" defTabSz="241819" rtl="0" eaLnBrk="1" latinLnBrk="0" hangingPunct="1">
      <a:defRPr sz="300" kern="1200">
        <a:solidFill>
          <a:schemeClr val="tx1"/>
        </a:solidFill>
        <a:latin typeface="+mn-lt"/>
        <a:ea typeface="+mn-ea"/>
        <a:cs typeface="+mn-cs"/>
      </a:defRPr>
    </a:lvl3pPr>
    <a:lvl4pPr marL="362728" algn="l" defTabSz="241819" rtl="0" eaLnBrk="1" latinLnBrk="0" hangingPunct="1">
      <a:defRPr sz="300" kern="1200">
        <a:solidFill>
          <a:schemeClr val="tx1"/>
        </a:solidFill>
        <a:latin typeface="+mn-lt"/>
        <a:ea typeface="+mn-ea"/>
        <a:cs typeface="+mn-cs"/>
      </a:defRPr>
    </a:lvl4pPr>
    <a:lvl5pPr marL="483637" algn="l" defTabSz="241819" rtl="0" eaLnBrk="1" latinLnBrk="0" hangingPunct="1">
      <a:defRPr sz="300" kern="1200">
        <a:solidFill>
          <a:schemeClr val="tx1"/>
        </a:solidFill>
        <a:latin typeface="+mn-lt"/>
        <a:ea typeface="+mn-ea"/>
        <a:cs typeface="+mn-cs"/>
      </a:defRPr>
    </a:lvl5pPr>
    <a:lvl6pPr marL="604546" algn="l" defTabSz="241819" rtl="0" eaLnBrk="1" latinLnBrk="0" hangingPunct="1">
      <a:defRPr sz="300" kern="1200">
        <a:solidFill>
          <a:schemeClr val="tx1"/>
        </a:solidFill>
        <a:latin typeface="+mn-lt"/>
        <a:ea typeface="+mn-ea"/>
        <a:cs typeface="+mn-cs"/>
      </a:defRPr>
    </a:lvl6pPr>
    <a:lvl7pPr marL="725455" algn="l" defTabSz="241819" rtl="0" eaLnBrk="1" latinLnBrk="0" hangingPunct="1">
      <a:defRPr sz="300" kern="1200">
        <a:solidFill>
          <a:schemeClr val="tx1"/>
        </a:solidFill>
        <a:latin typeface="+mn-lt"/>
        <a:ea typeface="+mn-ea"/>
        <a:cs typeface="+mn-cs"/>
      </a:defRPr>
    </a:lvl7pPr>
    <a:lvl8pPr marL="846365" algn="l" defTabSz="241819" rtl="0" eaLnBrk="1" latinLnBrk="0" hangingPunct="1">
      <a:defRPr sz="300" kern="1200">
        <a:solidFill>
          <a:schemeClr val="tx1"/>
        </a:solidFill>
        <a:latin typeface="+mn-lt"/>
        <a:ea typeface="+mn-ea"/>
        <a:cs typeface="+mn-cs"/>
      </a:defRPr>
    </a:lvl8pPr>
    <a:lvl9pPr marL="967274" algn="l" defTabSz="241819" rtl="0" eaLnBrk="1" latinLnBrk="0" hangingPunct="1">
      <a:defRPr sz="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52463" y="1143000"/>
            <a:ext cx="555307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78EB6-F37D-4D71-B381-F01EAA472D4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057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52463" y="1143000"/>
            <a:ext cx="555307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78EB6-F37D-4D71-B381-F01EAA472D4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310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4488" y="685800"/>
            <a:ext cx="61690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79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4488" y="685800"/>
            <a:ext cx="61690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3789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4488" y="685800"/>
            <a:ext cx="61690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3789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52463" y="1143000"/>
            <a:ext cx="555307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78EB6-F37D-4D71-B381-F01EAA472D4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310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4488" y="685800"/>
            <a:ext cx="61690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617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4488" y="685800"/>
            <a:ext cx="61690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7335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4488" y="685800"/>
            <a:ext cx="61690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4919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52463" y="1143000"/>
            <a:ext cx="555307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78EB6-F37D-4D71-B381-F01EAA472D4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002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52463" y="1143000"/>
            <a:ext cx="555307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78EB6-F37D-4D71-B381-F01EAA472D4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310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4488" y="685800"/>
            <a:ext cx="61690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453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52463" y="1143000"/>
            <a:ext cx="555307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78EB6-F37D-4D71-B381-F01EAA472D4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0387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4488" y="685800"/>
            <a:ext cx="61690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4676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52463" y="1143000"/>
            <a:ext cx="555307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78EB6-F37D-4D71-B381-F01EAA472D4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36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4488" y="685800"/>
            <a:ext cx="61690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115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4488" y="685800"/>
            <a:ext cx="61690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680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4488" y="685800"/>
            <a:ext cx="61690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432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52463" y="1143000"/>
            <a:ext cx="555307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78EB6-F37D-4D71-B381-F01EAA472D46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568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52463" y="1143000"/>
            <a:ext cx="555307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78EB6-F37D-4D71-B381-F01EAA472D4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310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4488" y="685800"/>
            <a:ext cx="61690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456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4488" y="685800"/>
            <a:ext cx="61690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225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77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56" y="95845"/>
            <a:ext cx="2794576" cy="347960"/>
          </a:xfrm>
          <a:prstGeom prst="rect">
            <a:avLst/>
          </a:prstGeom>
        </p:spPr>
        <p:txBody>
          <a:bodyPr lIns="32242" tIns="16121" rIns="32242" bIns="16121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56" y="479227"/>
            <a:ext cx="2794576" cy="1142226"/>
          </a:xfrm>
          <a:prstGeom prst="rect">
            <a:avLst/>
          </a:prstGeom>
        </p:spPr>
        <p:txBody>
          <a:bodyPr vert="eaVert" lIns="32242" tIns="16121" rIns="32242" bIns="1612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2756" y="1668544"/>
            <a:ext cx="729020" cy="95845"/>
          </a:xfrm>
          <a:prstGeom prst="rect">
            <a:avLst/>
          </a:prstGeom>
        </p:spPr>
        <p:txBody>
          <a:bodyPr lIns="32242" tIns="16121" rIns="32242" bIns="16121"/>
          <a:lstStyle/>
          <a:p>
            <a:fld id="{20EEFCB7-D3F7-4ECF-9D4E-F94F18A6E71E}" type="datetimeFigureOut">
              <a:rPr lang="zh-CN" altLang="en-US" smtClean="0"/>
              <a:t>2018/6/11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279" y="1668544"/>
            <a:ext cx="1093530" cy="95845"/>
          </a:xfrm>
          <a:prstGeom prst="rect">
            <a:avLst/>
          </a:prstGeom>
        </p:spPr>
        <p:txBody>
          <a:bodyPr lIns="32242" tIns="16121" rIns="32242" bIns="16121"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8312" y="1668544"/>
            <a:ext cx="729020" cy="95845"/>
          </a:xfrm>
          <a:prstGeom prst="rect">
            <a:avLst/>
          </a:prstGeom>
        </p:spPr>
        <p:txBody>
          <a:bodyPr lIns="32242" tIns="16121" rIns="32242" bIns="16121"/>
          <a:lstStyle/>
          <a:p>
            <a:fld id="{39CB687A-AF98-4C55-87F6-B1481A4F16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386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18688" y="95846"/>
            <a:ext cx="698644" cy="1525608"/>
          </a:xfrm>
          <a:prstGeom prst="rect">
            <a:avLst/>
          </a:prstGeom>
        </p:spPr>
        <p:txBody>
          <a:bodyPr vert="eaVert" lIns="32242" tIns="16121" rIns="32242" bIns="16121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57" y="95846"/>
            <a:ext cx="2055431" cy="1525608"/>
          </a:xfrm>
          <a:prstGeom prst="rect">
            <a:avLst/>
          </a:prstGeom>
        </p:spPr>
        <p:txBody>
          <a:bodyPr vert="eaVert" lIns="32242" tIns="16121" rIns="32242" bIns="1612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2756" y="1668544"/>
            <a:ext cx="729020" cy="95845"/>
          </a:xfrm>
          <a:prstGeom prst="rect">
            <a:avLst/>
          </a:prstGeom>
        </p:spPr>
        <p:txBody>
          <a:bodyPr lIns="32242" tIns="16121" rIns="32242" bIns="16121"/>
          <a:lstStyle/>
          <a:p>
            <a:fld id="{20EEFCB7-D3F7-4ECF-9D4E-F94F18A6E71E}" type="datetimeFigureOut">
              <a:rPr lang="zh-CN" altLang="en-US" smtClean="0"/>
              <a:t>2018/6/11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279" y="1668544"/>
            <a:ext cx="1093530" cy="95845"/>
          </a:xfrm>
          <a:prstGeom prst="rect">
            <a:avLst/>
          </a:prstGeom>
        </p:spPr>
        <p:txBody>
          <a:bodyPr lIns="32242" tIns="16121" rIns="32242" bIns="16121"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8312" y="1668544"/>
            <a:ext cx="729020" cy="95845"/>
          </a:xfrm>
          <a:prstGeom prst="rect">
            <a:avLst/>
          </a:prstGeom>
        </p:spPr>
        <p:txBody>
          <a:bodyPr lIns="32242" tIns="16121" rIns="32242" bIns="16121"/>
          <a:lstStyle/>
          <a:p>
            <a:fld id="{39CB687A-AF98-4C55-87F6-B1481A4F16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631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74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ader &amp; Footer (Light Version) copy 5"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83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ader &amp; Footer (Light Version) copy 11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tx1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60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&amp; Footer (Light Versio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 userDrawn="1"/>
        </p:nvSpPr>
        <p:spPr>
          <a:xfrm>
            <a:off x="264372" y="113837"/>
            <a:ext cx="164945" cy="1629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91" tIns="6046" rIns="12091" bIns="6046" rtlCol="0" anchor="ctr"/>
          <a:lstStyle/>
          <a:p>
            <a:pPr algn="ctr" defTabSz="109154"/>
            <a:endParaRPr lang="zh-CN" altLang="en-US" sz="1300" kern="0">
              <a:solidFill>
                <a:prstClr val="white"/>
              </a:solidFill>
              <a:sym typeface="Helvetica Light"/>
            </a:endParaRPr>
          </a:p>
        </p:txBody>
      </p:sp>
      <p:sp>
        <p:nvSpPr>
          <p:cNvPr id="10" name="Freeform 14"/>
          <p:cNvSpPr>
            <a:spLocks noEditPoints="1"/>
          </p:cNvSpPr>
          <p:nvPr userDrawn="1"/>
        </p:nvSpPr>
        <p:spPr bwMode="auto">
          <a:xfrm>
            <a:off x="303759" y="150019"/>
            <a:ext cx="86171" cy="83894"/>
          </a:xfrm>
          <a:custGeom>
            <a:avLst/>
            <a:gdLst>
              <a:gd name="T0" fmla="*/ 285 w 427"/>
              <a:gd name="T1" fmla="*/ 157 h 408"/>
              <a:gd name="T2" fmla="*/ 279 w 427"/>
              <a:gd name="T3" fmla="*/ 169 h 408"/>
              <a:gd name="T4" fmla="*/ 278 w 427"/>
              <a:gd name="T5" fmla="*/ 177 h 408"/>
              <a:gd name="T6" fmla="*/ 278 w 427"/>
              <a:gd name="T7" fmla="*/ 192 h 408"/>
              <a:gd name="T8" fmla="*/ 284 w 427"/>
              <a:gd name="T9" fmla="*/ 207 h 408"/>
              <a:gd name="T10" fmla="*/ 288 w 427"/>
              <a:gd name="T11" fmla="*/ 214 h 408"/>
              <a:gd name="T12" fmla="*/ 300 w 427"/>
              <a:gd name="T13" fmla="*/ 224 h 408"/>
              <a:gd name="T14" fmla="*/ 308 w 427"/>
              <a:gd name="T15" fmla="*/ 228 h 408"/>
              <a:gd name="T16" fmla="*/ 325 w 427"/>
              <a:gd name="T17" fmla="*/ 136 h 408"/>
              <a:gd name="T18" fmla="*/ 305 w 427"/>
              <a:gd name="T19" fmla="*/ 140 h 408"/>
              <a:gd name="T20" fmla="*/ 294 w 427"/>
              <a:gd name="T21" fmla="*/ 147 h 408"/>
              <a:gd name="T22" fmla="*/ 289 w 427"/>
              <a:gd name="T23" fmla="*/ 152 h 408"/>
              <a:gd name="T24" fmla="*/ 261 w 427"/>
              <a:gd name="T25" fmla="*/ 47 h 408"/>
              <a:gd name="T26" fmla="*/ 213 w 427"/>
              <a:gd name="T27" fmla="*/ 95 h 408"/>
              <a:gd name="T28" fmla="*/ 258 w 427"/>
              <a:gd name="T29" fmla="*/ 192 h 408"/>
              <a:gd name="T30" fmla="*/ 258 w 427"/>
              <a:gd name="T31" fmla="*/ 173 h 408"/>
              <a:gd name="T32" fmla="*/ 244 w 427"/>
              <a:gd name="T33" fmla="*/ 104 h 408"/>
              <a:gd name="T34" fmla="*/ 169 w 427"/>
              <a:gd name="T35" fmla="*/ 183 h 408"/>
              <a:gd name="T36" fmla="*/ 213 w 427"/>
              <a:gd name="T37" fmla="*/ 269 h 408"/>
              <a:gd name="T38" fmla="*/ 192 w 427"/>
              <a:gd name="T39" fmla="*/ 272 h 408"/>
              <a:gd name="T40" fmla="*/ 181 w 427"/>
              <a:gd name="T41" fmla="*/ 260 h 408"/>
              <a:gd name="T42" fmla="*/ 174 w 427"/>
              <a:gd name="T43" fmla="*/ 254 h 408"/>
              <a:gd name="T44" fmla="*/ 145 w 427"/>
              <a:gd name="T45" fmla="*/ 242 h 408"/>
              <a:gd name="T46" fmla="*/ 133 w 427"/>
              <a:gd name="T47" fmla="*/ 241 h 408"/>
              <a:gd name="T48" fmla="*/ 0 w 427"/>
              <a:gd name="T49" fmla="*/ 408 h 408"/>
              <a:gd name="T50" fmla="*/ 56 w 427"/>
              <a:gd name="T51" fmla="*/ 309 h 408"/>
              <a:gd name="T52" fmla="*/ 146 w 427"/>
              <a:gd name="T53" fmla="*/ 309 h 408"/>
              <a:gd name="T54" fmla="*/ 204 w 427"/>
              <a:gd name="T55" fmla="*/ 408 h 408"/>
              <a:gd name="T56" fmla="*/ 192 w 427"/>
              <a:gd name="T57" fmla="*/ 272 h 408"/>
              <a:gd name="T58" fmla="*/ 294 w 427"/>
              <a:gd name="T59" fmla="*/ 241 h 408"/>
              <a:gd name="T60" fmla="*/ 281 w 427"/>
              <a:gd name="T61" fmla="*/ 242 h 408"/>
              <a:gd name="T62" fmla="*/ 245 w 427"/>
              <a:gd name="T63" fmla="*/ 260 h 408"/>
              <a:gd name="T64" fmla="*/ 240 w 427"/>
              <a:gd name="T65" fmla="*/ 266 h 408"/>
              <a:gd name="T66" fmla="*/ 264 w 427"/>
              <a:gd name="T67" fmla="*/ 408 h 408"/>
              <a:gd name="T68" fmla="*/ 279 w 427"/>
              <a:gd name="T69" fmla="*/ 408 h 408"/>
              <a:gd name="T70" fmla="*/ 384 w 427"/>
              <a:gd name="T71" fmla="*/ 309 h 408"/>
              <a:gd name="T72" fmla="*/ 427 w 427"/>
              <a:gd name="T73" fmla="*/ 313 h 408"/>
              <a:gd name="T74" fmla="*/ 102 w 427"/>
              <a:gd name="T75" fmla="*/ 231 h 408"/>
              <a:gd name="T76" fmla="*/ 126 w 427"/>
              <a:gd name="T77" fmla="*/ 224 h 408"/>
              <a:gd name="T78" fmla="*/ 133 w 427"/>
              <a:gd name="T79" fmla="*/ 220 h 408"/>
              <a:gd name="T80" fmla="*/ 146 w 427"/>
              <a:gd name="T81" fmla="*/ 200 h 408"/>
              <a:gd name="T82" fmla="*/ 149 w 427"/>
              <a:gd name="T83" fmla="*/ 191 h 408"/>
              <a:gd name="T84" fmla="*/ 149 w 427"/>
              <a:gd name="T85" fmla="*/ 175 h 408"/>
              <a:gd name="T86" fmla="*/ 145 w 427"/>
              <a:gd name="T87" fmla="*/ 164 h 408"/>
              <a:gd name="T88" fmla="*/ 142 w 427"/>
              <a:gd name="T89" fmla="*/ 157 h 408"/>
              <a:gd name="T90" fmla="*/ 133 w 427"/>
              <a:gd name="T91" fmla="*/ 147 h 408"/>
              <a:gd name="T92" fmla="*/ 126 w 427"/>
              <a:gd name="T93" fmla="*/ 143 h 408"/>
              <a:gd name="T94" fmla="*/ 102 w 427"/>
              <a:gd name="T95" fmla="*/ 136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27" h="408">
                <a:moveTo>
                  <a:pt x="289" y="152"/>
                </a:moveTo>
                <a:cubicBezTo>
                  <a:pt x="288" y="154"/>
                  <a:pt x="286" y="155"/>
                  <a:pt x="285" y="157"/>
                </a:cubicBezTo>
                <a:cubicBezTo>
                  <a:pt x="285" y="157"/>
                  <a:pt x="285" y="157"/>
                  <a:pt x="285" y="157"/>
                </a:cubicBezTo>
                <a:cubicBezTo>
                  <a:pt x="284" y="159"/>
                  <a:pt x="283" y="161"/>
                  <a:pt x="282" y="162"/>
                </a:cubicBezTo>
                <a:cubicBezTo>
                  <a:pt x="282" y="163"/>
                  <a:pt x="282" y="163"/>
                  <a:pt x="282" y="164"/>
                </a:cubicBezTo>
                <a:cubicBezTo>
                  <a:pt x="281" y="165"/>
                  <a:pt x="280" y="167"/>
                  <a:pt x="279" y="169"/>
                </a:cubicBezTo>
                <a:cubicBezTo>
                  <a:pt x="279" y="169"/>
                  <a:pt x="279" y="169"/>
                  <a:pt x="279" y="170"/>
                </a:cubicBezTo>
                <a:cubicBezTo>
                  <a:pt x="279" y="171"/>
                  <a:pt x="278" y="173"/>
                  <a:pt x="278" y="175"/>
                </a:cubicBezTo>
                <a:cubicBezTo>
                  <a:pt x="278" y="176"/>
                  <a:pt x="278" y="176"/>
                  <a:pt x="278" y="177"/>
                </a:cubicBezTo>
                <a:cubicBezTo>
                  <a:pt x="277" y="179"/>
                  <a:pt x="277" y="181"/>
                  <a:pt x="277" y="183"/>
                </a:cubicBezTo>
                <a:cubicBezTo>
                  <a:pt x="277" y="186"/>
                  <a:pt x="278" y="189"/>
                  <a:pt x="278" y="191"/>
                </a:cubicBezTo>
                <a:cubicBezTo>
                  <a:pt x="278" y="192"/>
                  <a:pt x="278" y="192"/>
                  <a:pt x="278" y="192"/>
                </a:cubicBezTo>
                <a:cubicBezTo>
                  <a:pt x="279" y="195"/>
                  <a:pt x="279" y="197"/>
                  <a:pt x="280" y="199"/>
                </a:cubicBezTo>
                <a:cubicBezTo>
                  <a:pt x="280" y="200"/>
                  <a:pt x="280" y="200"/>
                  <a:pt x="280" y="200"/>
                </a:cubicBezTo>
                <a:cubicBezTo>
                  <a:pt x="281" y="203"/>
                  <a:pt x="282" y="205"/>
                  <a:pt x="284" y="207"/>
                </a:cubicBezTo>
                <a:cubicBezTo>
                  <a:pt x="284" y="207"/>
                  <a:pt x="284" y="208"/>
                  <a:pt x="284" y="208"/>
                </a:cubicBezTo>
                <a:cubicBezTo>
                  <a:pt x="285" y="210"/>
                  <a:pt x="287" y="212"/>
                  <a:pt x="288" y="214"/>
                </a:cubicBezTo>
                <a:cubicBezTo>
                  <a:pt x="288" y="214"/>
                  <a:pt x="288" y="214"/>
                  <a:pt x="288" y="214"/>
                </a:cubicBezTo>
                <a:cubicBezTo>
                  <a:pt x="290" y="216"/>
                  <a:pt x="292" y="218"/>
                  <a:pt x="294" y="219"/>
                </a:cubicBezTo>
                <a:cubicBezTo>
                  <a:pt x="294" y="219"/>
                  <a:pt x="294" y="220"/>
                  <a:pt x="294" y="220"/>
                </a:cubicBezTo>
                <a:cubicBezTo>
                  <a:pt x="296" y="221"/>
                  <a:pt x="298" y="223"/>
                  <a:pt x="300" y="224"/>
                </a:cubicBezTo>
                <a:cubicBezTo>
                  <a:pt x="300" y="224"/>
                  <a:pt x="301" y="224"/>
                  <a:pt x="301" y="224"/>
                </a:cubicBezTo>
                <a:cubicBezTo>
                  <a:pt x="303" y="226"/>
                  <a:pt x="305" y="227"/>
                  <a:pt x="308" y="228"/>
                </a:cubicBezTo>
                <a:cubicBezTo>
                  <a:pt x="308" y="228"/>
                  <a:pt x="308" y="228"/>
                  <a:pt x="308" y="228"/>
                </a:cubicBezTo>
                <a:cubicBezTo>
                  <a:pt x="313" y="230"/>
                  <a:pt x="319" y="231"/>
                  <a:pt x="325" y="231"/>
                </a:cubicBezTo>
                <a:cubicBezTo>
                  <a:pt x="351" y="231"/>
                  <a:pt x="372" y="210"/>
                  <a:pt x="372" y="183"/>
                </a:cubicBezTo>
                <a:cubicBezTo>
                  <a:pt x="372" y="157"/>
                  <a:pt x="351" y="136"/>
                  <a:pt x="325" y="136"/>
                </a:cubicBezTo>
                <a:cubicBezTo>
                  <a:pt x="318" y="136"/>
                  <a:pt x="312" y="137"/>
                  <a:pt x="306" y="140"/>
                </a:cubicBezTo>
                <a:cubicBezTo>
                  <a:pt x="306" y="140"/>
                  <a:pt x="306" y="140"/>
                  <a:pt x="306" y="140"/>
                </a:cubicBezTo>
                <a:cubicBezTo>
                  <a:pt x="306" y="140"/>
                  <a:pt x="306" y="140"/>
                  <a:pt x="305" y="140"/>
                </a:cubicBezTo>
                <a:cubicBezTo>
                  <a:pt x="304" y="141"/>
                  <a:pt x="302" y="142"/>
                  <a:pt x="301" y="143"/>
                </a:cubicBezTo>
                <a:cubicBezTo>
                  <a:pt x="300" y="143"/>
                  <a:pt x="300" y="143"/>
                  <a:pt x="299" y="143"/>
                </a:cubicBezTo>
                <a:cubicBezTo>
                  <a:pt x="298" y="144"/>
                  <a:pt x="296" y="146"/>
                  <a:pt x="294" y="147"/>
                </a:cubicBezTo>
                <a:cubicBezTo>
                  <a:pt x="294" y="147"/>
                  <a:pt x="294" y="147"/>
                  <a:pt x="294" y="147"/>
                </a:cubicBezTo>
                <a:cubicBezTo>
                  <a:pt x="293" y="148"/>
                  <a:pt x="291" y="150"/>
                  <a:pt x="290" y="151"/>
                </a:cubicBezTo>
                <a:cubicBezTo>
                  <a:pt x="290" y="151"/>
                  <a:pt x="289" y="152"/>
                  <a:pt x="289" y="152"/>
                </a:cubicBezTo>
                <a:close/>
                <a:moveTo>
                  <a:pt x="213" y="95"/>
                </a:moveTo>
                <a:lnTo>
                  <a:pt x="213" y="95"/>
                </a:lnTo>
                <a:cubicBezTo>
                  <a:pt x="240" y="95"/>
                  <a:pt x="261" y="73"/>
                  <a:pt x="261" y="47"/>
                </a:cubicBezTo>
                <a:cubicBezTo>
                  <a:pt x="261" y="21"/>
                  <a:pt x="240" y="0"/>
                  <a:pt x="213" y="0"/>
                </a:cubicBezTo>
                <a:cubicBezTo>
                  <a:pt x="187" y="0"/>
                  <a:pt x="166" y="21"/>
                  <a:pt x="166" y="47"/>
                </a:cubicBezTo>
                <a:cubicBezTo>
                  <a:pt x="166" y="73"/>
                  <a:pt x="187" y="95"/>
                  <a:pt x="213" y="95"/>
                </a:cubicBezTo>
                <a:close/>
                <a:moveTo>
                  <a:pt x="258" y="228"/>
                </a:moveTo>
                <a:lnTo>
                  <a:pt x="258" y="228"/>
                </a:lnTo>
                <a:lnTo>
                  <a:pt x="258" y="192"/>
                </a:lnTo>
                <a:cubicBezTo>
                  <a:pt x="258" y="189"/>
                  <a:pt x="257" y="186"/>
                  <a:pt x="257" y="183"/>
                </a:cubicBezTo>
                <a:cubicBezTo>
                  <a:pt x="257" y="180"/>
                  <a:pt x="258" y="178"/>
                  <a:pt x="258" y="175"/>
                </a:cubicBezTo>
                <a:lnTo>
                  <a:pt x="258" y="173"/>
                </a:lnTo>
                <a:lnTo>
                  <a:pt x="258" y="173"/>
                </a:lnTo>
                <a:cubicBezTo>
                  <a:pt x="262" y="151"/>
                  <a:pt x="275" y="134"/>
                  <a:pt x="293" y="124"/>
                </a:cubicBezTo>
                <a:cubicBezTo>
                  <a:pt x="280" y="112"/>
                  <a:pt x="263" y="104"/>
                  <a:pt x="244" y="104"/>
                </a:cubicBezTo>
                <a:lnTo>
                  <a:pt x="183" y="104"/>
                </a:lnTo>
                <a:cubicBezTo>
                  <a:pt x="164" y="104"/>
                  <a:pt x="147" y="112"/>
                  <a:pt x="134" y="124"/>
                </a:cubicBezTo>
                <a:cubicBezTo>
                  <a:pt x="155" y="135"/>
                  <a:pt x="169" y="158"/>
                  <a:pt x="169" y="183"/>
                </a:cubicBezTo>
                <a:cubicBezTo>
                  <a:pt x="169" y="189"/>
                  <a:pt x="169" y="194"/>
                  <a:pt x="168" y="199"/>
                </a:cubicBezTo>
                <a:lnTo>
                  <a:pt x="168" y="228"/>
                </a:lnTo>
                <a:cubicBezTo>
                  <a:pt x="187" y="236"/>
                  <a:pt x="203" y="251"/>
                  <a:pt x="213" y="269"/>
                </a:cubicBezTo>
                <a:cubicBezTo>
                  <a:pt x="223" y="251"/>
                  <a:pt x="239" y="237"/>
                  <a:pt x="258" y="228"/>
                </a:cubicBezTo>
                <a:close/>
                <a:moveTo>
                  <a:pt x="192" y="272"/>
                </a:moveTo>
                <a:lnTo>
                  <a:pt x="192" y="272"/>
                </a:lnTo>
                <a:cubicBezTo>
                  <a:pt x="190" y="270"/>
                  <a:pt x="189" y="268"/>
                  <a:pt x="187" y="266"/>
                </a:cubicBezTo>
                <a:cubicBezTo>
                  <a:pt x="187" y="265"/>
                  <a:pt x="186" y="265"/>
                  <a:pt x="186" y="265"/>
                </a:cubicBezTo>
                <a:cubicBezTo>
                  <a:pt x="185" y="263"/>
                  <a:pt x="183" y="262"/>
                  <a:pt x="181" y="260"/>
                </a:cubicBezTo>
                <a:cubicBezTo>
                  <a:pt x="181" y="260"/>
                  <a:pt x="181" y="259"/>
                  <a:pt x="181" y="259"/>
                </a:cubicBezTo>
                <a:cubicBezTo>
                  <a:pt x="179" y="258"/>
                  <a:pt x="177" y="256"/>
                  <a:pt x="175" y="255"/>
                </a:cubicBezTo>
                <a:cubicBezTo>
                  <a:pt x="175" y="255"/>
                  <a:pt x="175" y="254"/>
                  <a:pt x="174" y="254"/>
                </a:cubicBezTo>
                <a:cubicBezTo>
                  <a:pt x="168" y="250"/>
                  <a:pt x="161" y="246"/>
                  <a:pt x="153" y="244"/>
                </a:cubicBezTo>
                <a:cubicBezTo>
                  <a:pt x="151" y="243"/>
                  <a:pt x="150" y="243"/>
                  <a:pt x="148" y="242"/>
                </a:cubicBezTo>
                <a:cubicBezTo>
                  <a:pt x="147" y="242"/>
                  <a:pt x="146" y="242"/>
                  <a:pt x="145" y="242"/>
                </a:cubicBezTo>
                <a:cubicBezTo>
                  <a:pt x="144" y="242"/>
                  <a:pt x="143" y="241"/>
                  <a:pt x="141" y="241"/>
                </a:cubicBezTo>
                <a:cubicBezTo>
                  <a:pt x="141" y="241"/>
                  <a:pt x="140" y="241"/>
                  <a:pt x="139" y="241"/>
                </a:cubicBezTo>
                <a:cubicBezTo>
                  <a:pt x="137" y="241"/>
                  <a:pt x="135" y="241"/>
                  <a:pt x="133" y="241"/>
                </a:cubicBezTo>
                <a:lnTo>
                  <a:pt x="71" y="241"/>
                </a:lnTo>
                <a:cubicBezTo>
                  <a:pt x="32" y="241"/>
                  <a:pt x="0" y="273"/>
                  <a:pt x="0" y="313"/>
                </a:cubicBezTo>
                <a:lnTo>
                  <a:pt x="0" y="408"/>
                </a:lnTo>
                <a:lnTo>
                  <a:pt x="42" y="408"/>
                </a:lnTo>
                <a:lnTo>
                  <a:pt x="42" y="309"/>
                </a:lnTo>
                <a:lnTo>
                  <a:pt x="56" y="309"/>
                </a:lnTo>
                <a:lnTo>
                  <a:pt x="56" y="408"/>
                </a:lnTo>
                <a:lnTo>
                  <a:pt x="146" y="408"/>
                </a:lnTo>
                <a:lnTo>
                  <a:pt x="146" y="309"/>
                </a:lnTo>
                <a:lnTo>
                  <a:pt x="161" y="309"/>
                </a:lnTo>
                <a:lnTo>
                  <a:pt x="161" y="408"/>
                </a:lnTo>
                <a:lnTo>
                  <a:pt x="204" y="408"/>
                </a:lnTo>
                <a:lnTo>
                  <a:pt x="204" y="313"/>
                </a:lnTo>
                <a:cubicBezTo>
                  <a:pt x="204" y="297"/>
                  <a:pt x="200" y="283"/>
                  <a:pt x="192" y="272"/>
                </a:cubicBezTo>
                <a:cubicBezTo>
                  <a:pt x="192" y="272"/>
                  <a:pt x="192" y="272"/>
                  <a:pt x="192" y="272"/>
                </a:cubicBezTo>
                <a:close/>
                <a:moveTo>
                  <a:pt x="355" y="241"/>
                </a:moveTo>
                <a:lnTo>
                  <a:pt x="355" y="241"/>
                </a:lnTo>
                <a:lnTo>
                  <a:pt x="294" y="241"/>
                </a:lnTo>
                <a:cubicBezTo>
                  <a:pt x="292" y="241"/>
                  <a:pt x="290" y="241"/>
                  <a:pt x="288" y="241"/>
                </a:cubicBezTo>
                <a:cubicBezTo>
                  <a:pt x="287" y="241"/>
                  <a:pt x="286" y="241"/>
                  <a:pt x="285" y="241"/>
                </a:cubicBezTo>
                <a:cubicBezTo>
                  <a:pt x="284" y="241"/>
                  <a:pt x="283" y="242"/>
                  <a:pt x="281" y="242"/>
                </a:cubicBezTo>
                <a:cubicBezTo>
                  <a:pt x="280" y="242"/>
                  <a:pt x="280" y="242"/>
                  <a:pt x="279" y="242"/>
                </a:cubicBezTo>
                <a:cubicBezTo>
                  <a:pt x="277" y="243"/>
                  <a:pt x="276" y="243"/>
                  <a:pt x="274" y="244"/>
                </a:cubicBezTo>
                <a:cubicBezTo>
                  <a:pt x="263" y="247"/>
                  <a:pt x="254" y="252"/>
                  <a:pt x="245" y="260"/>
                </a:cubicBezTo>
                <a:cubicBezTo>
                  <a:pt x="245" y="260"/>
                  <a:pt x="245" y="260"/>
                  <a:pt x="245" y="260"/>
                </a:cubicBezTo>
                <a:cubicBezTo>
                  <a:pt x="243" y="262"/>
                  <a:pt x="242" y="263"/>
                  <a:pt x="240" y="265"/>
                </a:cubicBezTo>
                <a:cubicBezTo>
                  <a:pt x="240" y="265"/>
                  <a:pt x="240" y="266"/>
                  <a:pt x="240" y="266"/>
                </a:cubicBezTo>
                <a:cubicBezTo>
                  <a:pt x="229" y="278"/>
                  <a:pt x="222" y="295"/>
                  <a:pt x="222" y="313"/>
                </a:cubicBezTo>
                <a:lnTo>
                  <a:pt x="222" y="408"/>
                </a:lnTo>
                <a:lnTo>
                  <a:pt x="264" y="408"/>
                </a:lnTo>
                <a:lnTo>
                  <a:pt x="264" y="309"/>
                </a:lnTo>
                <a:lnTo>
                  <a:pt x="279" y="309"/>
                </a:lnTo>
                <a:lnTo>
                  <a:pt x="279" y="408"/>
                </a:lnTo>
                <a:lnTo>
                  <a:pt x="369" y="408"/>
                </a:lnTo>
                <a:lnTo>
                  <a:pt x="369" y="309"/>
                </a:lnTo>
                <a:lnTo>
                  <a:pt x="384" y="309"/>
                </a:lnTo>
                <a:lnTo>
                  <a:pt x="384" y="408"/>
                </a:lnTo>
                <a:lnTo>
                  <a:pt x="427" y="408"/>
                </a:lnTo>
                <a:lnTo>
                  <a:pt x="427" y="313"/>
                </a:lnTo>
                <a:cubicBezTo>
                  <a:pt x="427" y="273"/>
                  <a:pt x="395" y="241"/>
                  <a:pt x="355" y="241"/>
                </a:cubicBezTo>
                <a:close/>
                <a:moveTo>
                  <a:pt x="102" y="231"/>
                </a:moveTo>
                <a:lnTo>
                  <a:pt x="102" y="231"/>
                </a:lnTo>
                <a:cubicBezTo>
                  <a:pt x="108" y="231"/>
                  <a:pt x="114" y="230"/>
                  <a:pt x="119" y="228"/>
                </a:cubicBezTo>
                <a:cubicBezTo>
                  <a:pt x="119" y="228"/>
                  <a:pt x="119" y="228"/>
                  <a:pt x="119" y="228"/>
                </a:cubicBezTo>
                <a:cubicBezTo>
                  <a:pt x="122" y="227"/>
                  <a:pt x="124" y="226"/>
                  <a:pt x="126" y="224"/>
                </a:cubicBezTo>
                <a:cubicBezTo>
                  <a:pt x="126" y="224"/>
                  <a:pt x="126" y="224"/>
                  <a:pt x="126" y="224"/>
                </a:cubicBezTo>
                <a:cubicBezTo>
                  <a:pt x="129" y="223"/>
                  <a:pt x="131" y="221"/>
                  <a:pt x="133" y="220"/>
                </a:cubicBezTo>
                <a:cubicBezTo>
                  <a:pt x="133" y="220"/>
                  <a:pt x="133" y="220"/>
                  <a:pt x="133" y="220"/>
                </a:cubicBezTo>
                <a:cubicBezTo>
                  <a:pt x="137" y="216"/>
                  <a:pt x="140" y="212"/>
                  <a:pt x="143" y="208"/>
                </a:cubicBezTo>
                <a:cubicBezTo>
                  <a:pt x="143" y="207"/>
                  <a:pt x="143" y="207"/>
                  <a:pt x="143" y="207"/>
                </a:cubicBezTo>
                <a:cubicBezTo>
                  <a:pt x="144" y="205"/>
                  <a:pt x="145" y="203"/>
                  <a:pt x="146" y="200"/>
                </a:cubicBezTo>
                <a:cubicBezTo>
                  <a:pt x="146" y="200"/>
                  <a:pt x="147" y="200"/>
                  <a:pt x="147" y="199"/>
                </a:cubicBezTo>
                <a:cubicBezTo>
                  <a:pt x="148" y="197"/>
                  <a:pt x="148" y="195"/>
                  <a:pt x="149" y="192"/>
                </a:cubicBezTo>
                <a:cubicBezTo>
                  <a:pt x="149" y="192"/>
                  <a:pt x="149" y="192"/>
                  <a:pt x="149" y="191"/>
                </a:cubicBezTo>
                <a:cubicBezTo>
                  <a:pt x="149" y="189"/>
                  <a:pt x="150" y="186"/>
                  <a:pt x="150" y="183"/>
                </a:cubicBezTo>
                <a:cubicBezTo>
                  <a:pt x="150" y="181"/>
                  <a:pt x="149" y="179"/>
                  <a:pt x="149" y="177"/>
                </a:cubicBezTo>
                <a:cubicBezTo>
                  <a:pt x="149" y="176"/>
                  <a:pt x="149" y="176"/>
                  <a:pt x="149" y="175"/>
                </a:cubicBezTo>
                <a:cubicBezTo>
                  <a:pt x="148" y="173"/>
                  <a:pt x="148" y="171"/>
                  <a:pt x="147" y="169"/>
                </a:cubicBezTo>
                <a:cubicBezTo>
                  <a:pt x="147" y="169"/>
                  <a:pt x="147" y="169"/>
                  <a:pt x="147" y="169"/>
                </a:cubicBezTo>
                <a:cubicBezTo>
                  <a:pt x="147" y="167"/>
                  <a:pt x="146" y="165"/>
                  <a:pt x="145" y="164"/>
                </a:cubicBezTo>
                <a:cubicBezTo>
                  <a:pt x="145" y="163"/>
                  <a:pt x="145" y="163"/>
                  <a:pt x="145" y="162"/>
                </a:cubicBezTo>
                <a:cubicBezTo>
                  <a:pt x="144" y="161"/>
                  <a:pt x="143" y="159"/>
                  <a:pt x="142" y="157"/>
                </a:cubicBezTo>
                <a:lnTo>
                  <a:pt x="142" y="157"/>
                </a:lnTo>
                <a:cubicBezTo>
                  <a:pt x="140" y="155"/>
                  <a:pt x="139" y="154"/>
                  <a:pt x="138" y="152"/>
                </a:cubicBezTo>
                <a:cubicBezTo>
                  <a:pt x="137" y="152"/>
                  <a:pt x="137" y="151"/>
                  <a:pt x="137" y="151"/>
                </a:cubicBezTo>
                <a:cubicBezTo>
                  <a:pt x="136" y="150"/>
                  <a:pt x="134" y="148"/>
                  <a:pt x="133" y="147"/>
                </a:cubicBezTo>
                <a:cubicBezTo>
                  <a:pt x="133" y="147"/>
                  <a:pt x="133" y="147"/>
                  <a:pt x="132" y="147"/>
                </a:cubicBezTo>
                <a:cubicBezTo>
                  <a:pt x="131" y="146"/>
                  <a:pt x="129" y="144"/>
                  <a:pt x="127" y="143"/>
                </a:cubicBezTo>
                <a:cubicBezTo>
                  <a:pt x="127" y="143"/>
                  <a:pt x="127" y="143"/>
                  <a:pt x="126" y="143"/>
                </a:cubicBezTo>
                <a:cubicBezTo>
                  <a:pt x="125" y="142"/>
                  <a:pt x="123" y="141"/>
                  <a:pt x="121" y="140"/>
                </a:cubicBezTo>
                <a:cubicBezTo>
                  <a:pt x="121" y="140"/>
                  <a:pt x="121" y="140"/>
                  <a:pt x="121" y="140"/>
                </a:cubicBezTo>
                <a:cubicBezTo>
                  <a:pt x="115" y="137"/>
                  <a:pt x="109" y="136"/>
                  <a:pt x="102" y="136"/>
                </a:cubicBezTo>
                <a:cubicBezTo>
                  <a:pt x="76" y="136"/>
                  <a:pt x="54" y="157"/>
                  <a:pt x="54" y="183"/>
                </a:cubicBezTo>
                <a:cubicBezTo>
                  <a:pt x="54" y="210"/>
                  <a:pt x="76" y="231"/>
                  <a:pt x="102" y="2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24182" tIns="12091" rIns="24182" bIns="12091" numCol="1" anchor="t" anchorCtr="0" compatLnSpc="1">
            <a:prstTxWarp prst="textNoShape">
              <a:avLst/>
            </a:prstTxWarp>
          </a:bodyPr>
          <a:lstStyle/>
          <a:p>
            <a:pPr algn="ctr" defTabSz="109154"/>
            <a:endParaRPr lang="zh-CN" altLang="en-US" sz="1300" kern="0">
              <a:solidFill>
                <a:sysClr val="windowText" lastClr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5548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  <p15:guide id="3" orient="horz" pos="528" userDrawn="1">
          <p15:clr>
            <a:srgbClr val="FBAE40"/>
          </p15:clr>
        </p15:guide>
        <p15:guide id="4" pos="124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ader &amp; Footer (Light Version) copy">
    <p:bg>
      <p:bgPr>
        <a:gradFill>
          <a:gsLst>
            <a:gs pos="1000">
              <a:schemeClr val="bg1"/>
            </a:gs>
            <a:gs pos="100000">
              <a:srgbClr val="E6E6E6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 userDrawn="1"/>
        </p:nvSpPr>
        <p:spPr>
          <a:xfrm>
            <a:off x="264372" y="113837"/>
            <a:ext cx="164945" cy="162924"/>
          </a:xfrm>
          <a:prstGeom prst="ellipse">
            <a:avLst/>
          </a:prstGeom>
          <a:solidFill>
            <a:srgbClr val="25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91" tIns="6046" rIns="12091" bIns="6046" rtlCol="0" anchor="ctr"/>
          <a:lstStyle/>
          <a:p>
            <a:pPr algn="ctr" defTabSz="109154"/>
            <a:endParaRPr lang="zh-CN" altLang="en-US" sz="1300" kern="0">
              <a:solidFill>
                <a:prstClr val="white"/>
              </a:solidFill>
              <a:sym typeface="Helvetica Light"/>
            </a:endParaRPr>
          </a:p>
        </p:txBody>
      </p:sp>
      <p:sp>
        <p:nvSpPr>
          <p:cNvPr id="3" name="Freeform 14"/>
          <p:cNvSpPr>
            <a:spLocks noEditPoints="1"/>
          </p:cNvSpPr>
          <p:nvPr userDrawn="1"/>
        </p:nvSpPr>
        <p:spPr bwMode="auto">
          <a:xfrm>
            <a:off x="303759" y="150019"/>
            <a:ext cx="86171" cy="83894"/>
          </a:xfrm>
          <a:custGeom>
            <a:avLst/>
            <a:gdLst>
              <a:gd name="T0" fmla="*/ 285 w 427"/>
              <a:gd name="T1" fmla="*/ 157 h 408"/>
              <a:gd name="T2" fmla="*/ 279 w 427"/>
              <a:gd name="T3" fmla="*/ 169 h 408"/>
              <a:gd name="T4" fmla="*/ 278 w 427"/>
              <a:gd name="T5" fmla="*/ 177 h 408"/>
              <a:gd name="T6" fmla="*/ 278 w 427"/>
              <a:gd name="T7" fmla="*/ 192 h 408"/>
              <a:gd name="T8" fmla="*/ 284 w 427"/>
              <a:gd name="T9" fmla="*/ 207 h 408"/>
              <a:gd name="T10" fmla="*/ 288 w 427"/>
              <a:gd name="T11" fmla="*/ 214 h 408"/>
              <a:gd name="T12" fmla="*/ 300 w 427"/>
              <a:gd name="T13" fmla="*/ 224 h 408"/>
              <a:gd name="T14" fmla="*/ 308 w 427"/>
              <a:gd name="T15" fmla="*/ 228 h 408"/>
              <a:gd name="T16" fmla="*/ 325 w 427"/>
              <a:gd name="T17" fmla="*/ 136 h 408"/>
              <a:gd name="T18" fmla="*/ 305 w 427"/>
              <a:gd name="T19" fmla="*/ 140 h 408"/>
              <a:gd name="T20" fmla="*/ 294 w 427"/>
              <a:gd name="T21" fmla="*/ 147 h 408"/>
              <a:gd name="T22" fmla="*/ 289 w 427"/>
              <a:gd name="T23" fmla="*/ 152 h 408"/>
              <a:gd name="T24" fmla="*/ 261 w 427"/>
              <a:gd name="T25" fmla="*/ 47 h 408"/>
              <a:gd name="T26" fmla="*/ 213 w 427"/>
              <a:gd name="T27" fmla="*/ 95 h 408"/>
              <a:gd name="T28" fmla="*/ 258 w 427"/>
              <a:gd name="T29" fmla="*/ 192 h 408"/>
              <a:gd name="T30" fmla="*/ 258 w 427"/>
              <a:gd name="T31" fmla="*/ 173 h 408"/>
              <a:gd name="T32" fmla="*/ 244 w 427"/>
              <a:gd name="T33" fmla="*/ 104 h 408"/>
              <a:gd name="T34" fmla="*/ 169 w 427"/>
              <a:gd name="T35" fmla="*/ 183 h 408"/>
              <a:gd name="T36" fmla="*/ 213 w 427"/>
              <a:gd name="T37" fmla="*/ 269 h 408"/>
              <a:gd name="T38" fmla="*/ 192 w 427"/>
              <a:gd name="T39" fmla="*/ 272 h 408"/>
              <a:gd name="T40" fmla="*/ 181 w 427"/>
              <a:gd name="T41" fmla="*/ 260 h 408"/>
              <a:gd name="T42" fmla="*/ 174 w 427"/>
              <a:gd name="T43" fmla="*/ 254 h 408"/>
              <a:gd name="T44" fmla="*/ 145 w 427"/>
              <a:gd name="T45" fmla="*/ 242 h 408"/>
              <a:gd name="T46" fmla="*/ 133 w 427"/>
              <a:gd name="T47" fmla="*/ 241 h 408"/>
              <a:gd name="T48" fmla="*/ 0 w 427"/>
              <a:gd name="T49" fmla="*/ 408 h 408"/>
              <a:gd name="T50" fmla="*/ 56 w 427"/>
              <a:gd name="T51" fmla="*/ 309 h 408"/>
              <a:gd name="T52" fmla="*/ 146 w 427"/>
              <a:gd name="T53" fmla="*/ 309 h 408"/>
              <a:gd name="T54" fmla="*/ 204 w 427"/>
              <a:gd name="T55" fmla="*/ 408 h 408"/>
              <a:gd name="T56" fmla="*/ 192 w 427"/>
              <a:gd name="T57" fmla="*/ 272 h 408"/>
              <a:gd name="T58" fmla="*/ 294 w 427"/>
              <a:gd name="T59" fmla="*/ 241 h 408"/>
              <a:gd name="T60" fmla="*/ 281 w 427"/>
              <a:gd name="T61" fmla="*/ 242 h 408"/>
              <a:gd name="T62" fmla="*/ 245 w 427"/>
              <a:gd name="T63" fmla="*/ 260 h 408"/>
              <a:gd name="T64" fmla="*/ 240 w 427"/>
              <a:gd name="T65" fmla="*/ 266 h 408"/>
              <a:gd name="T66" fmla="*/ 264 w 427"/>
              <a:gd name="T67" fmla="*/ 408 h 408"/>
              <a:gd name="T68" fmla="*/ 279 w 427"/>
              <a:gd name="T69" fmla="*/ 408 h 408"/>
              <a:gd name="T70" fmla="*/ 384 w 427"/>
              <a:gd name="T71" fmla="*/ 309 h 408"/>
              <a:gd name="T72" fmla="*/ 427 w 427"/>
              <a:gd name="T73" fmla="*/ 313 h 408"/>
              <a:gd name="T74" fmla="*/ 102 w 427"/>
              <a:gd name="T75" fmla="*/ 231 h 408"/>
              <a:gd name="T76" fmla="*/ 126 w 427"/>
              <a:gd name="T77" fmla="*/ 224 h 408"/>
              <a:gd name="T78" fmla="*/ 133 w 427"/>
              <a:gd name="T79" fmla="*/ 220 h 408"/>
              <a:gd name="T80" fmla="*/ 146 w 427"/>
              <a:gd name="T81" fmla="*/ 200 h 408"/>
              <a:gd name="T82" fmla="*/ 149 w 427"/>
              <a:gd name="T83" fmla="*/ 191 h 408"/>
              <a:gd name="T84" fmla="*/ 149 w 427"/>
              <a:gd name="T85" fmla="*/ 175 h 408"/>
              <a:gd name="T86" fmla="*/ 145 w 427"/>
              <a:gd name="T87" fmla="*/ 164 h 408"/>
              <a:gd name="T88" fmla="*/ 142 w 427"/>
              <a:gd name="T89" fmla="*/ 157 h 408"/>
              <a:gd name="T90" fmla="*/ 133 w 427"/>
              <a:gd name="T91" fmla="*/ 147 h 408"/>
              <a:gd name="T92" fmla="*/ 126 w 427"/>
              <a:gd name="T93" fmla="*/ 143 h 408"/>
              <a:gd name="T94" fmla="*/ 102 w 427"/>
              <a:gd name="T95" fmla="*/ 136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27" h="408">
                <a:moveTo>
                  <a:pt x="289" y="152"/>
                </a:moveTo>
                <a:cubicBezTo>
                  <a:pt x="288" y="154"/>
                  <a:pt x="286" y="155"/>
                  <a:pt x="285" y="157"/>
                </a:cubicBezTo>
                <a:cubicBezTo>
                  <a:pt x="285" y="157"/>
                  <a:pt x="285" y="157"/>
                  <a:pt x="285" y="157"/>
                </a:cubicBezTo>
                <a:cubicBezTo>
                  <a:pt x="284" y="159"/>
                  <a:pt x="283" y="161"/>
                  <a:pt x="282" y="162"/>
                </a:cubicBezTo>
                <a:cubicBezTo>
                  <a:pt x="282" y="163"/>
                  <a:pt x="282" y="163"/>
                  <a:pt x="282" y="164"/>
                </a:cubicBezTo>
                <a:cubicBezTo>
                  <a:pt x="281" y="165"/>
                  <a:pt x="280" y="167"/>
                  <a:pt x="279" y="169"/>
                </a:cubicBezTo>
                <a:cubicBezTo>
                  <a:pt x="279" y="169"/>
                  <a:pt x="279" y="169"/>
                  <a:pt x="279" y="170"/>
                </a:cubicBezTo>
                <a:cubicBezTo>
                  <a:pt x="279" y="171"/>
                  <a:pt x="278" y="173"/>
                  <a:pt x="278" y="175"/>
                </a:cubicBezTo>
                <a:cubicBezTo>
                  <a:pt x="278" y="176"/>
                  <a:pt x="278" y="176"/>
                  <a:pt x="278" y="177"/>
                </a:cubicBezTo>
                <a:cubicBezTo>
                  <a:pt x="277" y="179"/>
                  <a:pt x="277" y="181"/>
                  <a:pt x="277" y="183"/>
                </a:cubicBezTo>
                <a:cubicBezTo>
                  <a:pt x="277" y="186"/>
                  <a:pt x="278" y="189"/>
                  <a:pt x="278" y="191"/>
                </a:cubicBezTo>
                <a:cubicBezTo>
                  <a:pt x="278" y="192"/>
                  <a:pt x="278" y="192"/>
                  <a:pt x="278" y="192"/>
                </a:cubicBezTo>
                <a:cubicBezTo>
                  <a:pt x="279" y="195"/>
                  <a:pt x="279" y="197"/>
                  <a:pt x="280" y="199"/>
                </a:cubicBezTo>
                <a:cubicBezTo>
                  <a:pt x="280" y="200"/>
                  <a:pt x="280" y="200"/>
                  <a:pt x="280" y="200"/>
                </a:cubicBezTo>
                <a:cubicBezTo>
                  <a:pt x="281" y="203"/>
                  <a:pt x="282" y="205"/>
                  <a:pt x="284" y="207"/>
                </a:cubicBezTo>
                <a:cubicBezTo>
                  <a:pt x="284" y="207"/>
                  <a:pt x="284" y="208"/>
                  <a:pt x="284" y="208"/>
                </a:cubicBezTo>
                <a:cubicBezTo>
                  <a:pt x="285" y="210"/>
                  <a:pt x="287" y="212"/>
                  <a:pt x="288" y="214"/>
                </a:cubicBezTo>
                <a:cubicBezTo>
                  <a:pt x="288" y="214"/>
                  <a:pt x="288" y="214"/>
                  <a:pt x="288" y="214"/>
                </a:cubicBezTo>
                <a:cubicBezTo>
                  <a:pt x="290" y="216"/>
                  <a:pt x="292" y="218"/>
                  <a:pt x="294" y="219"/>
                </a:cubicBezTo>
                <a:cubicBezTo>
                  <a:pt x="294" y="219"/>
                  <a:pt x="294" y="220"/>
                  <a:pt x="294" y="220"/>
                </a:cubicBezTo>
                <a:cubicBezTo>
                  <a:pt x="296" y="221"/>
                  <a:pt x="298" y="223"/>
                  <a:pt x="300" y="224"/>
                </a:cubicBezTo>
                <a:cubicBezTo>
                  <a:pt x="300" y="224"/>
                  <a:pt x="301" y="224"/>
                  <a:pt x="301" y="224"/>
                </a:cubicBezTo>
                <a:cubicBezTo>
                  <a:pt x="303" y="226"/>
                  <a:pt x="305" y="227"/>
                  <a:pt x="308" y="228"/>
                </a:cubicBezTo>
                <a:cubicBezTo>
                  <a:pt x="308" y="228"/>
                  <a:pt x="308" y="228"/>
                  <a:pt x="308" y="228"/>
                </a:cubicBezTo>
                <a:cubicBezTo>
                  <a:pt x="313" y="230"/>
                  <a:pt x="319" y="231"/>
                  <a:pt x="325" y="231"/>
                </a:cubicBezTo>
                <a:cubicBezTo>
                  <a:pt x="351" y="231"/>
                  <a:pt x="372" y="210"/>
                  <a:pt x="372" y="183"/>
                </a:cubicBezTo>
                <a:cubicBezTo>
                  <a:pt x="372" y="157"/>
                  <a:pt x="351" y="136"/>
                  <a:pt x="325" y="136"/>
                </a:cubicBezTo>
                <a:cubicBezTo>
                  <a:pt x="318" y="136"/>
                  <a:pt x="312" y="137"/>
                  <a:pt x="306" y="140"/>
                </a:cubicBezTo>
                <a:cubicBezTo>
                  <a:pt x="306" y="140"/>
                  <a:pt x="306" y="140"/>
                  <a:pt x="306" y="140"/>
                </a:cubicBezTo>
                <a:cubicBezTo>
                  <a:pt x="306" y="140"/>
                  <a:pt x="306" y="140"/>
                  <a:pt x="305" y="140"/>
                </a:cubicBezTo>
                <a:cubicBezTo>
                  <a:pt x="304" y="141"/>
                  <a:pt x="302" y="142"/>
                  <a:pt x="301" y="143"/>
                </a:cubicBezTo>
                <a:cubicBezTo>
                  <a:pt x="300" y="143"/>
                  <a:pt x="300" y="143"/>
                  <a:pt x="299" y="143"/>
                </a:cubicBezTo>
                <a:cubicBezTo>
                  <a:pt x="298" y="144"/>
                  <a:pt x="296" y="146"/>
                  <a:pt x="294" y="147"/>
                </a:cubicBezTo>
                <a:cubicBezTo>
                  <a:pt x="294" y="147"/>
                  <a:pt x="294" y="147"/>
                  <a:pt x="294" y="147"/>
                </a:cubicBezTo>
                <a:cubicBezTo>
                  <a:pt x="293" y="148"/>
                  <a:pt x="291" y="150"/>
                  <a:pt x="290" y="151"/>
                </a:cubicBezTo>
                <a:cubicBezTo>
                  <a:pt x="290" y="151"/>
                  <a:pt x="289" y="152"/>
                  <a:pt x="289" y="152"/>
                </a:cubicBezTo>
                <a:close/>
                <a:moveTo>
                  <a:pt x="213" y="95"/>
                </a:moveTo>
                <a:lnTo>
                  <a:pt x="213" y="95"/>
                </a:lnTo>
                <a:cubicBezTo>
                  <a:pt x="240" y="95"/>
                  <a:pt x="261" y="73"/>
                  <a:pt x="261" y="47"/>
                </a:cubicBezTo>
                <a:cubicBezTo>
                  <a:pt x="261" y="21"/>
                  <a:pt x="240" y="0"/>
                  <a:pt x="213" y="0"/>
                </a:cubicBezTo>
                <a:cubicBezTo>
                  <a:pt x="187" y="0"/>
                  <a:pt x="166" y="21"/>
                  <a:pt x="166" y="47"/>
                </a:cubicBezTo>
                <a:cubicBezTo>
                  <a:pt x="166" y="73"/>
                  <a:pt x="187" y="95"/>
                  <a:pt x="213" y="95"/>
                </a:cubicBezTo>
                <a:close/>
                <a:moveTo>
                  <a:pt x="258" y="228"/>
                </a:moveTo>
                <a:lnTo>
                  <a:pt x="258" y="228"/>
                </a:lnTo>
                <a:lnTo>
                  <a:pt x="258" y="192"/>
                </a:lnTo>
                <a:cubicBezTo>
                  <a:pt x="258" y="189"/>
                  <a:pt x="257" y="186"/>
                  <a:pt x="257" y="183"/>
                </a:cubicBezTo>
                <a:cubicBezTo>
                  <a:pt x="257" y="180"/>
                  <a:pt x="258" y="178"/>
                  <a:pt x="258" y="175"/>
                </a:cubicBezTo>
                <a:lnTo>
                  <a:pt x="258" y="173"/>
                </a:lnTo>
                <a:lnTo>
                  <a:pt x="258" y="173"/>
                </a:lnTo>
                <a:cubicBezTo>
                  <a:pt x="262" y="151"/>
                  <a:pt x="275" y="134"/>
                  <a:pt x="293" y="124"/>
                </a:cubicBezTo>
                <a:cubicBezTo>
                  <a:pt x="280" y="112"/>
                  <a:pt x="263" y="104"/>
                  <a:pt x="244" y="104"/>
                </a:cubicBezTo>
                <a:lnTo>
                  <a:pt x="183" y="104"/>
                </a:lnTo>
                <a:cubicBezTo>
                  <a:pt x="164" y="104"/>
                  <a:pt x="147" y="112"/>
                  <a:pt x="134" y="124"/>
                </a:cubicBezTo>
                <a:cubicBezTo>
                  <a:pt x="155" y="135"/>
                  <a:pt x="169" y="158"/>
                  <a:pt x="169" y="183"/>
                </a:cubicBezTo>
                <a:cubicBezTo>
                  <a:pt x="169" y="189"/>
                  <a:pt x="169" y="194"/>
                  <a:pt x="168" y="199"/>
                </a:cubicBezTo>
                <a:lnTo>
                  <a:pt x="168" y="228"/>
                </a:lnTo>
                <a:cubicBezTo>
                  <a:pt x="187" y="236"/>
                  <a:pt x="203" y="251"/>
                  <a:pt x="213" y="269"/>
                </a:cubicBezTo>
                <a:cubicBezTo>
                  <a:pt x="223" y="251"/>
                  <a:pt x="239" y="237"/>
                  <a:pt x="258" y="228"/>
                </a:cubicBezTo>
                <a:close/>
                <a:moveTo>
                  <a:pt x="192" y="272"/>
                </a:moveTo>
                <a:lnTo>
                  <a:pt x="192" y="272"/>
                </a:lnTo>
                <a:cubicBezTo>
                  <a:pt x="190" y="270"/>
                  <a:pt x="189" y="268"/>
                  <a:pt x="187" y="266"/>
                </a:cubicBezTo>
                <a:cubicBezTo>
                  <a:pt x="187" y="265"/>
                  <a:pt x="186" y="265"/>
                  <a:pt x="186" y="265"/>
                </a:cubicBezTo>
                <a:cubicBezTo>
                  <a:pt x="185" y="263"/>
                  <a:pt x="183" y="262"/>
                  <a:pt x="181" y="260"/>
                </a:cubicBezTo>
                <a:cubicBezTo>
                  <a:pt x="181" y="260"/>
                  <a:pt x="181" y="259"/>
                  <a:pt x="181" y="259"/>
                </a:cubicBezTo>
                <a:cubicBezTo>
                  <a:pt x="179" y="258"/>
                  <a:pt x="177" y="256"/>
                  <a:pt x="175" y="255"/>
                </a:cubicBezTo>
                <a:cubicBezTo>
                  <a:pt x="175" y="255"/>
                  <a:pt x="175" y="254"/>
                  <a:pt x="174" y="254"/>
                </a:cubicBezTo>
                <a:cubicBezTo>
                  <a:pt x="168" y="250"/>
                  <a:pt x="161" y="246"/>
                  <a:pt x="153" y="244"/>
                </a:cubicBezTo>
                <a:cubicBezTo>
                  <a:pt x="151" y="243"/>
                  <a:pt x="150" y="243"/>
                  <a:pt x="148" y="242"/>
                </a:cubicBezTo>
                <a:cubicBezTo>
                  <a:pt x="147" y="242"/>
                  <a:pt x="146" y="242"/>
                  <a:pt x="145" y="242"/>
                </a:cubicBezTo>
                <a:cubicBezTo>
                  <a:pt x="144" y="242"/>
                  <a:pt x="143" y="241"/>
                  <a:pt x="141" y="241"/>
                </a:cubicBezTo>
                <a:cubicBezTo>
                  <a:pt x="141" y="241"/>
                  <a:pt x="140" y="241"/>
                  <a:pt x="139" y="241"/>
                </a:cubicBezTo>
                <a:cubicBezTo>
                  <a:pt x="137" y="241"/>
                  <a:pt x="135" y="241"/>
                  <a:pt x="133" y="241"/>
                </a:cubicBezTo>
                <a:lnTo>
                  <a:pt x="71" y="241"/>
                </a:lnTo>
                <a:cubicBezTo>
                  <a:pt x="32" y="241"/>
                  <a:pt x="0" y="273"/>
                  <a:pt x="0" y="313"/>
                </a:cubicBezTo>
                <a:lnTo>
                  <a:pt x="0" y="408"/>
                </a:lnTo>
                <a:lnTo>
                  <a:pt x="42" y="408"/>
                </a:lnTo>
                <a:lnTo>
                  <a:pt x="42" y="309"/>
                </a:lnTo>
                <a:lnTo>
                  <a:pt x="56" y="309"/>
                </a:lnTo>
                <a:lnTo>
                  <a:pt x="56" y="408"/>
                </a:lnTo>
                <a:lnTo>
                  <a:pt x="146" y="408"/>
                </a:lnTo>
                <a:lnTo>
                  <a:pt x="146" y="309"/>
                </a:lnTo>
                <a:lnTo>
                  <a:pt x="161" y="309"/>
                </a:lnTo>
                <a:lnTo>
                  <a:pt x="161" y="408"/>
                </a:lnTo>
                <a:lnTo>
                  <a:pt x="204" y="408"/>
                </a:lnTo>
                <a:lnTo>
                  <a:pt x="204" y="313"/>
                </a:lnTo>
                <a:cubicBezTo>
                  <a:pt x="204" y="297"/>
                  <a:pt x="200" y="283"/>
                  <a:pt x="192" y="272"/>
                </a:cubicBezTo>
                <a:cubicBezTo>
                  <a:pt x="192" y="272"/>
                  <a:pt x="192" y="272"/>
                  <a:pt x="192" y="272"/>
                </a:cubicBezTo>
                <a:close/>
                <a:moveTo>
                  <a:pt x="355" y="241"/>
                </a:moveTo>
                <a:lnTo>
                  <a:pt x="355" y="241"/>
                </a:lnTo>
                <a:lnTo>
                  <a:pt x="294" y="241"/>
                </a:lnTo>
                <a:cubicBezTo>
                  <a:pt x="292" y="241"/>
                  <a:pt x="290" y="241"/>
                  <a:pt x="288" y="241"/>
                </a:cubicBezTo>
                <a:cubicBezTo>
                  <a:pt x="287" y="241"/>
                  <a:pt x="286" y="241"/>
                  <a:pt x="285" y="241"/>
                </a:cubicBezTo>
                <a:cubicBezTo>
                  <a:pt x="284" y="241"/>
                  <a:pt x="283" y="242"/>
                  <a:pt x="281" y="242"/>
                </a:cubicBezTo>
                <a:cubicBezTo>
                  <a:pt x="280" y="242"/>
                  <a:pt x="280" y="242"/>
                  <a:pt x="279" y="242"/>
                </a:cubicBezTo>
                <a:cubicBezTo>
                  <a:pt x="277" y="243"/>
                  <a:pt x="276" y="243"/>
                  <a:pt x="274" y="244"/>
                </a:cubicBezTo>
                <a:cubicBezTo>
                  <a:pt x="263" y="247"/>
                  <a:pt x="254" y="252"/>
                  <a:pt x="245" y="260"/>
                </a:cubicBezTo>
                <a:cubicBezTo>
                  <a:pt x="245" y="260"/>
                  <a:pt x="245" y="260"/>
                  <a:pt x="245" y="260"/>
                </a:cubicBezTo>
                <a:cubicBezTo>
                  <a:pt x="243" y="262"/>
                  <a:pt x="242" y="263"/>
                  <a:pt x="240" y="265"/>
                </a:cubicBezTo>
                <a:cubicBezTo>
                  <a:pt x="240" y="265"/>
                  <a:pt x="240" y="266"/>
                  <a:pt x="240" y="266"/>
                </a:cubicBezTo>
                <a:cubicBezTo>
                  <a:pt x="229" y="278"/>
                  <a:pt x="222" y="295"/>
                  <a:pt x="222" y="313"/>
                </a:cubicBezTo>
                <a:lnTo>
                  <a:pt x="222" y="408"/>
                </a:lnTo>
                <a:lnTo>
                  <a:pt x="264" y="408"/>
                </a:lnTo>
                <a:lnTo>
                  <a:pt x="264" y="309"/>
                </a:lnTo>
                <a:lnTo>
                  <a:pt x="279" y="309"/>
                </a:lnTo>
                <a:lnTo>
                  <a:pt x="279" y="408"/>
                </a:lnTo>
                <a:lnTo>
                  <a:pt x="369" y="408"/>
                </a:lnTo>
                <a:lnTo>
                  <a:pt x="369" y="309"/>
                </a:lnTo>
                <a:lnTo>
                  <a:pt x="384" y="309"/>
                </a:lnTo>
                <a:lnTo>
                  <a:pt x="384" y="408"/>
                </a:lnTo>
                <a:lnTo>
                  <a:pt x="427" y="408"/>
                </a:lnTo>
                <a:lnTo>
                  <a:pt x="427" y="313"/>
                </a:lnTo>
                <a:cubicBezTo>
                  <a:pt x="427" y="273"/>
                  <a:pt x="395" y="241"/>
                  <a:pt x="355" y="241"/>
                </a:cubicBezTo>
                <a:close/>
                <a:moveTo>
                  <a:pt x="102" y="231"/>
                </a:moveTo>
                <a:lnTo>
                  <a:pt x="102" y="231"/>
                </a:lnTo>
                <a:cubicBezTo>
                  <a:pt x="108" y="231"/>
                  <a:pt x="114" y="230"/>
                  <a:pt x="119" y="228"/>
                </a:cubicBezTo>
                <a:cubicBezTo>
                  <a:pt x="119" y="228"/>
                  <a:pt x="119" y="228"/>
                  <a:pt x="119" y="228"/>
                </a:cubicBezTo>
                <a:cubicBezTo>
                  <a:pt x="122" y="227"/>
                  <a:pt x="124" y="226"/>
                  <a:pt x="126" y="224"/>
                </a:cubicBezTo>
                <a:cubicBezTo>
                  <a:pt x="126" y="224"/>
                  <a:pt x="126" y="224"/>
                  <a:pt x="126" y="224"/>
                </a:cubicBezTo>
                <a:cubicBezTo>
                  <a:pt x="129" y="223"/>
                  <a:pt x="131" y="221"/>
                  <a:pt x="133" y="220"/>
                </a:cubicBezTo>
                <a:cubicBezTo>
                  <a:pt x="133" y="220"/>
                  <a:pt x="133" y="220"/>
                  <a:pt x="133" y="220"/>
                </a:cubicBezTo>
                <a:cubicBezTo>
                  <a:pt x="137" y="216"/>
                  <a:pt x="140" y="212"/>
                  <a:pt x="143" y="208"/>
                </a:cubicBezTo>
                <a:cubicBezTo>
                  <a:pt x="143" y="207"/>
                  <a:pt x="143" y="207"/>
                  <a:pt x="143" y="207"/>
                </a:cubicBezTo>
                <a:cubicBezTo>
                  <a:pt x="144" y="205"/>
                  <a:pt x="145" y="203"/>
                  <a:pt x="146" y="200"/>
                </a:cubicBezTo>
                <a:cubicBezTo>
                  <a:pt x="146" y="200"/>
                  <a:pt x="147" y="200"/>
                  <a:pt x="147" y="199"/>
                </a:cubicBezTo>
                <a:cubicBezTo>
                  <a:pt x="148" y="197"/>
                  <a:pt x="148" y="195"/>
                  <a:pt x="149" y="192"/>
                </a:cubicBezTo>
                <a:cubicBezTo>
                  <a:pt x="149" y="192"/>
                  <a:pt x="149" y="192"/>
                  <a:pt x="149" y="191"/>
                </a:cubicBezTo>
                <a:cubicBezTo>
                  <a:pt x="149" y="189"/>
                  <a:pt x="150" y="186"/>
                  <a:pt x="150" y="183"/>
                </a:cubicBezTo>
                <a:cubicBezTo>
                  <a:pt x="150" y="181"/>
                  <a:pt x="149" y="179"/>
                  <a:pt x="149" y="177"/>
                </a:cubicBezTo>
                <a:cubicBezTo>
                  <a:pt x="149" y="176"/>
                  <a:pt x="149" y="176"/>
                  <a:pt x="149" y="175"/>
                </a:cubicBezTo>
                <a:cubicBezTo>
                  <a:pt x="148" y="173"/>
                  <a:pt x="148" y="171"/>
                  <a:pt x="147" y="169"/>
                </a:cubicBezTo>
                <a:cubicBezTo>
                  <a:pt x="147" y="169"/>
                  <a:pt x="147" y="169"/>
                  <a:pt x="147" y="169"/>
                </a:cubicBezTo>
                <a:cubicBezTo>
                  <a:pt x="147" y="167"/>
                  <a:pt x="146" y="165"/>
                  <a:pt x="145" y="164"/>
                </a:cubicBezTo>
                <a:cubicBezTo>
                  <a:pt x="145" y="163"/>
                  <a:pt x="145" y="163"/>
                  <a:pt x="145" y="162"/>
                </a:cubicBezTo>
                <a:cubicBezTo>
                  <a:pt x="144" y="161"/>
                  <a:pt x="143" y="159"/>
                  <a:pt x="142" y="157"/>
                </a:cubicBezTo>
                <a:lnTo>
                  <a:pt x="142" y="157"/>
                </a:lnTo>
                <a:cubicBezTo>
                  <a:pt x="140" y="155"/>
                  <a:pt x="139" y="154"/>
                  <a:pt x="138" y="152"/>
                </a:cubicBezTo>
                <a:cubicBezTo>
                  <a:pt x="137" y="152"/>
                  <a:pt x="137" y="151"/>
                  <a:pt x="137" y="151"/>
                </a:cubicBezTo>
                <a:cubicBezTo>
                  <a:pt x="136" y="150"/>
                  <a:pt x="134" y="148"/>
                  <a:pt x="133" y="147"/>
                </a:cubicBezTo>
                <a:cubicBezTo>
                  <a:pt x="133" y="147"/>
                  <a:pt x="133" y="147"/>
                  <a:pt x="132" y="147"/>
                </a:cubicBezTo>
                <a:cubicBezTo>
                  <a:pt x="131" y="146"/>
                  <a:pt x="129" y="144"/>
                  <a:pt x="127" y="143"/>
                </a:cubicBezTo>
                <a:cubicBezTo>
                  <a:pt x="127" y="143"/>
                  <a:pt x="127" y="143"/>
                  <a:pt x="126" y="143"/>
                </a:cubicBezTo>
                <a:cubicBezTo>
                  <a:pt x="125" y="142"/>
                  <a:pt x="123" y="141"/>
                  <a:pt x="121" y="140"/>
                </a:cubicBezTo>
                <a:cubicBezTo>
                  <a:pt x="121" y="140"/>
                  <a:pt x="121" y="140"/>
                  <a:pt x="121" y="140"/>
                </a:cubicBezTo>
                <a:cubicBezTo>
                  <a:pt x="115" y="137"/>
                  <a:pt x="109" y="136"/>
                  <a:pt x="102" y="136"/>
                </a:cubicBezTo>
                <a:cubicBezTo>
                  <a:pt x="76" y="136"/>
                  <a:pt x="54" y="157"/>
                  <a:pt x="54" y="183"/>
                </a:cubicBezTo>
                <a:cubicBezTo>
                  <a:pt x="54" y="210"/>
                  <a:pt x="76" y="231"/>
                  <a:pt x="102" y="2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24182" tIns="12091" rIns="24182" bIns="12091" numCol="1" anchor="t" anchorCtr="0" compatLnSpc="1">
            <a:prstTxWarp prst="textNoShape">
              <a:avLst/>
            </a:prstTxWarp>
          </a:bodyPr>
          <a:lstStyle/>
          <a:p>
            <a:pPr algn="ctr" defTabSz="109154"/>
            <a:endParaRPr lang="zh-CN" altLang="en-US" sz="1300" kern="0">
              <a:solidFill>
                <a:sysClr val="windowText" lastClr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1307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orient="horz" pos="4368" userDrawn="1">
          <p15:clr>
            <a:srgbClr val="FBAE40"/>
          </p15:clr>
        </p15:guide>
        <p15:guide id="2" pos="7680" userDrawn="1">
          <p15:clr>
            <a:srgbClr val="FBAE40"/>
          </p15:clr>
        </p15:guide>
        <p15:guide id="3" orient="horz" pos="528" userDrawn="1">
          <p15:clr>
            <a:srgbClr val="FBAE40"/>
          </p15:clr>
        </p15:guide>
        <p15:guide id="4" pos="124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eader &amp; Footer (Light Version) copy">
    <p:bg>
      <p:bgPr>
        <a:gradFill>
          <a:gsLst>
            <a:gs pos="1000">
              <a:schemeClr val="bg1"/>
            </a:gs>
            <a:gs pos="100000">
              <a:srgbClr val="E6E6E6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4"/>
          <p:cNvSpPr>
            <a:spLocks noEditPoints="1"/>
          </p:cNvSpPr>
          <p:nvPr userDrawn="1"/>
        </p:nvSpPr>
        <p:spPr bwMode="auto">
          <a:xfrm>
            <a:off x="303759" y="150019"/>
            <a:ext cx="86171" cy="83894"/>
          </a:xfrm>
          <a:custGeom>
            <a:avLst/>
            <a:gdLst>
              <a:gd name="T0" fmla="*/ 285 w 427"/>
              <a:gd name="T1" fmla="*/ 157 h 408"/>
              <a:gd name="T2" fmla="*/ 279 w 427"/>
              <a:gd name="T3" fmla="*/ 169 h 408"/>
              <a:gd name="T4" fmla="*/ 278 w 427"/>
              <a:gd name="T5" fmla="*/ 177 h 408"/>
              <a:gd name="T6" fmla="*/ 278 w 427"/>
              <a:gd name="T7" fmla="*/ 192 h 408"/>
              <a:gd name="T8" fmla="*/ 284 w 427"/>
              <a:gd name="T9" fmla="*/ 207 h 408"/>
              <a:gd name="T10" fmla="*/ 288 w 427"/>
              <a:gd name="T11" fmla="*/ 214 h 408"/>
              <a:gd name="T12" fmla="*/ 300 w 427"/>
              <a:gd name="T13" fmla="*/ 224 h 408"/>
              <a:gd name="T14" fmla="*/ 308 w 427"/>
              <a:gd name="T15" fmla="*/ 228 h 408"/>
              <a:gd name="T16" fmla="*/ 325 w 427"/>
              <a:gd name="T17" fmla="*/ 136 h 408"/>
              <a:gd name="T18" fmla="*/ 305 w 427"/>
              <a:gd name="T19" fmla="*/ 140 h 408"/>
              <a:gd name="T20" fmla="*/ 294 w 427"/>
              <a:gd name="T21" fmla="*/ 147 h 408"/>
              <a:gd name="T22" fmla="*/ 289 w 427"/>
              <a:gd name="T23" fmla="*/ 152 h 408"/>
              <a:gd name="T24" fmla="*/ 261 w 427"/>
              <a:gd name="T25" fmla="*/ 47 h 408"/>
              <a:gd name="T26" fmla="*/ 213 w 427"/>
              <a:gd name="T27" fmla="*/ 95 h 408"/>
              <a:gd name="T28" fmla="*/ 258 w 427"/>
              <a:gd name="T29" fmla="*/ 192 h 408"/>
              <a:gd name="T30" fmla="*/ 258 w 427"/>
              <a:gd name="T31" fmla="*/ 173 h 408"/>
              <a:gd name="T32" fmla="*/ 244 w 427"/>
              <a:gd name="T33" fmla="*/ 104 h 408"/>
              <a:gd name="T34" fmla="*/ 169 w 427"/>
              <a:gd name="T35" fmla="*/ 183 h 408"/>
              <a:gd name="T36" fmla="*/ 213 w 427"/>
              <a:gd name="T37" fmla="*/ 269 h 408"/>
              <a:gd name="T38" fmla="*/ 192 w 427"/>
              <a:gd name="T39" fmla="*/ 272 h 408"/>
              <a:gd name="T40" fmla="*/ 181 w 427"/>
              <a:gd name="T41" fmla="*/ 260 h 408"/>
              <a:gd name="T42" fmla="*/ 174 w 427"/>
              <a:gd name="T43" fmla="*/ 254 h 408"/>
              <a:gd name="T44" fmla="*/ 145 w 427"/>
              <a:gd name="T45" fmla="*/ 242 h 408"/>
              <a:gd name="T46" fmla="*/ 133 w 427"/>
              <a:gd name="T47" fmla="*/ 241 h 408"/>
              <a:gd name="T48" fmla="*/ 0 w 427"/>
              <a:gd name="T49" fmla="*/ 408 h 408"/>
              <a:gd name="T50" fmla="*/ 56 w 427"/>
              <a:gd name="T51" fmla="*/ 309 h 408"/>
              <a:gd name="T52" fmla="*/ 146 w 427"/>
              <a:gd name="T53" fmla="*/ 309 h 408"/>
              <a:gd name="T54" fmla="*/ 204 w 427"/>
              <a:gd name="T55" fmla="*/ 408 h 408"/>
              <a:gd name="T56" fmla="*/ 192 w 427"/>
              <a:gd name="T57" fmla="*/ 272 h 408"/>
              <a:gd name="T58" fmla="*/ 294 w 427"/>
              <a:gd name="T59" fmla="*/ 241 h 408"/>
              <a:gd name="T60" fmla="*/ 281 w 427"/>
              <a:gd name="T61" fmla="*/ 242 h 408"/>
              <a:gd name="T62" fmla="*/ 245 w 427"/>
              <a:gd name="T63" fmla="*/ 260 h 408"/>
              <a:gd name="T64" fmla="*/ 240 w 427"/>
              <a:gd name="T65" fmla="*/ 266 h 408"/>
              <a:gd name="T66" fmla="*/ 264 w 427"/>
              <a:gd name="T67" fmla="*/ 408 h 408"/>
              <a:gd name="T68" fmla="*/ 279 w 427"/>
              <a:gd name="T69" fmla="*/ 408 h 408"/>
              <a:gd name="T70" fmla="*/ 384 w 427"/>
              <a:gd name="T71" fmla="*/ 309 h 408"/>
              <a:gd name="T72" fmla="*/ 427 w 427"/>
              <a:gd name="T73" fmla="*/ 313 h 408"/>
              <a:gd name="T74" fmla="*/ 102 w 427"/>
              <a:gd name="T75" fmla="*/ 231 h 408"/>
              <a:gd name="T76" fmla="*/ 126 w 427"/>
              <a:gd name="T77" fmla="*/ 224 h 408"/>
              <a:gd name="T78" fmla="*/ 133 w 427"/>
              <a:gd name="T79" fmla="*/ 220 h 408"/>
              <a:gd name="T80" fmla="*/ 146 w 427"/>
              <a:gd name="T81" fmla="*/ 200 h 408"/>
              <a:gd name="T82" fmla="*/ 149 w 427"/>
              <a:gd name="T83" fmla="*/ 191 h 408"/>
              <a:gd name="T84" fmla="*/ 149 w 427"/>
              <a:gd name="T85" fmla="*/ 175 h 408"/>
              <a:gd name="T86" fmla="*/ 145 w 427"/>
              <a:gd name="T87" fmla="*/ 164 h 408"/>
              <a:gd name="T88" fmla="*/ 142 w 427"/>
              <a:gd name="T89" fmla="*/ 157 h 408"/>
              <a:gd name="T90" fmla="*/ 133 w 427"/>
              <a:gd name="T91" fmla="*/ 147 h 408"/>
              <a:gd name="T92" fmla="*/ 126 w 427"/>
              <a:gd name="T93" fmla="*/ 143 h 408"/>
              <a:gd name="T94" fmla="*/ 102 w 427"/>
              <a:gd name="T95" fmla="*/ 136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27" h="408">
                <a:moveTo>
                  <a:pt x="289" y="152"/>
                </a:moveTo>
                <a:cubicBezTo>
                  <a:pt x="288" y="154"/>
                  <a:pt x="286" y="155"/>
                  <a:pt x="285" y="157"/>
                </a:cubicBezTo>
                <a:cubicBezTo>
                  <a:pt x="285" y="157"/>
                  <a:pt x="285" y="157"/>
                  <a:pt x="285" y="157"/>
                </a:cubicBezTo>
                <a:cubicBezTo>
                  <a:pt x="284" y="159"/>
                  <a:pt x="283" y="161"/>
                  <a:pt x="282" y="162"/>
                </a:cubicBezTo>
                <a:cubicBezTo>
                  <a:pt x="282" y="163"/>
                  <a:pt x="282" y="163"/>
                  <a:pt x="282" y="164"/>
                </a:cubicBezTo>
                <a:cubicBezTo>
                  <a:pt x="281" y="165"/>
                  <a:pt x="280" y="167"/>
                  <a:pt x="279" y="169"/>
                </a:cubicBezTo>
                <a:cubicBezTo>
                  <a:pt x="279" y="169"/>
                  <a:pt x="279" y="169"/>
                  <a:pt x="279" y="170"/>
                </a:cubicBezTo>
                <a:cubicBezTo>
                  <a:pt x="279" y="171"/>
                  <a:pt x="278" y="173"/>
                  <a:pt x="278" y="175"/>
                </a:cubicBezTo>
                <a:cubicBezTo>
                  <a:pt x="278" y="176"/>
                  <a:pt x="278" y="176"/>
                  <a:pt x="278" y="177"/>
                </a:cubicBezTo>
                <a:cubicBezTo>
                  <a:pt x="277" y="179"/>
                  <a:pt x="277" y="181"/>
                  <a:pt x="277" y="183"/>
                </a:cubicBezTo>
                <a:cubicBezTo>
                  <a:pt x="277" y="186"/>
                  <a:pt x="278" y="189"/>
                  <a:pt x="278" y="191"/>
                </a:cubicBezTo>
                <a:cubicBezTo>
                  <a:pt x="278" y="192"/>
                  <a:pt x="278" y="192"/>
                  <a:pt x="278" y="192"/>
                </a:cubicBezTo>
                <a:cubicBezTo>
                  <a:pt x="279" y="195"/>
                  <a:pt x="279" y="197"/>
                  <a:pt x="280" y="199"/>
                </a:cubicBezTo>
                <a:cubicBezTo>
                  <a:pt x="280" y="200"/>
                  <a:pt x="280" y="200"/>
                  <a:pt x="280" y="200"/>
                </a:cubicBezTo>
                <a:cubicBezTo>
                  <a:pt x="281" y="203"/>
                  <a:pt x="282" y="205"/>
                  <a:pt x="284" y="207"/>
                </a:cubicBezTo>
                <a:cubicBezTo>
                  <a:pt x="284" y="207"/>
                  <a:pt x="284" y="208"/>
                  <a:pt x="284" y="208"/>
                </a:cubicBezTo>
                <a:cubicBezTo>
                  <a:pt x="285" y="210"/>
                  <a:pt x="287" y="212"/>
                  <a:pt x="288" y="214"/>
                </a:cubicBezTo>
                <a:cubicBezTo>
                  <a:pt x="288" y="214"/>
                  <a:pt x="288" y="214"/>
                  <a:pt x="288" y="214"/>
                </a:cubicBezTo>
                <a:cubicBezTo>
                  <a:pt x="290" y="216"/>
                  <a:pt x="292" y="218"/>
                  <a:pt x="294" y="219"/>
                </a:cubicBezTo>
                <a:cubicBezTo>
                  <a:pt x="294" y="219"/>
                  <a:pt x="294" y="220"/>
                  <a:pt x="294" y="220"/>
                </a:cubicBezTo>
                <a:cubicBezTo>
                  <a:pt x="296" y="221"/>
                  <a:pt x="298" y="223"/>
                  <a:pt x="300" y="224"/>
                </a:cubicBezTo>
                <a:cubicBezTo>
                  <a:pt x="300" y="224"/>
                  <a:pt x="301" y="224"/>
                  <a:pt x="301" y="224"/>
                </a:cubicBezTo>
                <a:cubicBezTo>
                  <a:pt x="303" y="226"/>
                  <a:pt x="305" y="227"/>
                  <a:pt x="308" y="228"/>
                </a:cubicBezTo>
                <a:cubicBezTo>
                  <a:pt x="308" y="228"/>
                  <a:pt x="308" y="228"/>
                  <a:pt x="308" y="228"/>
                </a:cubicBezTo>
                <a:cubicBezTo>
                  <a:pt x="313" y="230"/>
                  <a:pt x="319" y="231"/>
                  <a:pt x="325" y="231"/>
                </a:cubicBezTo>
                <a:cubicBezTo>
                  <a:pt x="351" y="231"/>
                  <a:pt x="372" y="210"/>
                  <a:pt x="372" y="183"/>
                </a:cubicBezTo>
                <a:cubicBezTo>
                  <a:pt x="372" y="157"/>
                  <a:pt x="351" y="136"/>
                  <a:pt x="325" y="136"/>
                </a:cubicBezTo>
                <a:cubicBezTo>
                  <a:pt x="318" y="136"/>
                  <a:pt x="312" y="137"/>
                  <a:pt x="306" y="140"/>
                </a:cubicBezTo>
                <a:cubicBezTo>
                  <a:pt x="306" y="140"/>
                  <a:pt x="306" y="140"/>
                  <a:pt x="306" y="140"/>
                </a:cubicBezTo>
                <a:cubicBezTo>
                  <a:pt x="306" y="140"/>
                  <a:pt x="306" y="140"/>
                  <a:pt x="305" y="140"/>
                </a:cubicBezTo>
                <a:cubicBezTo>
                  <a:pt x="304" y="141"/>
                  <a:pt x="302" y="142"/>
                  <a:pt x="301" y="143"/>
                </a:cubicBezTo>
                <a:cubicBezTo>
                  <a:pt x="300" y="143"/>
                  <a:pt x="300" y="143"/>
                  <a:pt x="299" y="143"/>
                </a:cubicBezTo>
                <a:cubicBezTo>
                  <a:pt x="298" y="144"/>
                  <a:pt x="296" y="146"/>
                  <a:pt x="294" y="147"/>
                </a:cubicBezTo>
                <a:cubicBezTo>
                  <a:pt x="294" y="147"/>
                  <a:pt x="294" y="147"/>
                  <a:pt x="294" y="147"/>
                </a:cubicBezTo>
                <a:cubicBezTo>
                  <a:pt x="293" y="148"/>
                  <a:pt x="291" y="150"/>
                  <a:pt x="290" y="151"/>
                </a:cubicBezTo>
                <a:cubicBezTo>
                  <a:pt x="290" y="151"/>
                  <a:pt x="289" y="152"/>
                  <a:pt x="289" y="152"/>
                </a:cubicBezTo>
                <a:close/>
                <a:moveTo>
                  <a:pt x="213" y="95"/>
                </a:moveTo>
                <a:lnTo>
                  <a:pt x="213" y="95"/>
                </a:lnTo>
                <a:cubicBezTo>
                  <a:pt x="240" y="95"/>
                  <a:pt x="261" y="73"/>
                  <a:pt x="261" y="47"/>
                </a:cubicBezTo>
                <a:cubicBezTo>
                  <a:pt x="261" y="21"/>
                  <a:pt x="240" y="0"/>
                  <a:pt x="213" y="0"/>
                </a:cubicBezTo>
                <a:cubicBezTo>
                  <a:pt x="187" y="0"/>
                  <a:pt x="166" y="21"/>
                  <a:pt x="166" y="47"/>
                </a:cubicBezTo>
                <a:cubicBezTo>
                  <a:pt x="166" y="73"/>
                  <a:pt x="187" y="95"/>
                  <a:pt x="213" y="95"/>
                </a:cubicBezTo>
                <a:close/>
                <a:moveTo>
                  <a:pt x="258" y="228"/>
                </a:moveTo>
                <a:lnTo>
                  <a:pt x="258" y="228"/>
                </a:lnTo>
                <a:lnTo>
                  <a:pt x="258" y="192"/>
                </a:lnTo>
                <a:cubicBezTo>
                  <a:pt x="258" y="189"/>
                  <a:pt x="257" y="186"/>
                  <a:pt x="257" y="183"/>
                </a:cubicBezTo>
                <a:cubicBezTo>
                  <a:pt x="257" y="180"/>
                  <a:pt x="258" y="178"/>
                  <a:pt x="258" y="175"/>
                </a:cubicBezTo>
                <a:lnTo>
                  <a:pt x="258" y="173"/>
                </a:lnTo>
                <a:lnTo>
                  <a:pt x="258" y="173"/>
                </a:lnTo>
                <a:cubicBezTo>
                  <a:pt x="262" y="151"/>
                  <a:pt x="275" y="134"/>
                  <a:pt x="293" y="124"/>
                </a:cubicBezTo>
                <a:cubicBezTo>
                  <a:pt x="280" y="112"/>
                  <a:pt x="263" y="104"/>
                  <a:pt x="244" y="104"/>
                </a:cubicBezTo>
                <a:lnTo>
                  <a:pt x="183" y="104"/>
                </a:lnTo>
                <a:cubicBezTo>
                  <a:pt x="164" y="104"/>
                  <a:pt x="147" y="112"/>
                  <a:pt x="134" y="124"/>
                </a:cubicBezTo>
                <a:cubicBezTo>
                  <a:pt x="155" y="135"/>
                  <a:pt x="169" y="158"/>
                  <a:pt x="169" y="183"/>
                </a:cubicBezTo>
                <a:cubicBezTo>
                  <a:pt x="169" y="189"/>
                  <a:pt x="169" y="194"/>
                  <a:pt x="168" y="199"/>
                </a:cubicBezTo>
                <a:lnTo>
                  <a:pt x="168" y="228"/>
                </a:lnTo>
                <a:cubicBezTo>
                  <a:pt x="187" y="236"/>
                  <a:pt x="203" y="251"/>
                  <a:pt x="213" y="269"/>
                </a:cubicBezTo>
                <a:cubicBezTo>
                  <a:pt x="223" y="251"/>
                  <a:pt x="239" y="237"/>
                  <a:pt x="258" y="228"/>
                </a:cubicBezTo>
                <a:close/>
                <a:moveTo>
                  <a:pt x="192" y="272"/>
                </a:moveTo>
                <a:lnTo>
                  <a:pt x="192" y="272"/>
                </a:lnTo>
                <a:cubicBezTo>
                  <a:pt x="190" y="270"/>
                  <a:pt x="189" y="268"/>
                  <a:pt x="187" y="266"/>
                </a:cubicBezTo>
                <a:cubicBezTo>
                  <a:pt x="187" y="265"/>
                  <a:pt x="186" y="265"/>
                  <a:pt x="186" y="265"/>
                </a:cubicBezTo>
                <a:cubicBezTo>
                  <a:pt x="185" y="263"/>
                  <a:pt x="183" y="262"/>
                  <a:pt x="181" y="260"/>
                </a:cubicBezTo>
                <a:cubicBezTo>
                  <a:pt x="181" y="260"/>
                  <a:pt x="181" y="259"/>
                  <a:pt x="181" y="259"/>
                </a:cubicBezTo>
                <a:cubicBezTo>
                  <a:pt x="179" y="258"/>
                  <a:pt x="177" y="256"/>
                  <a:pt x="175" y="255"/>
                </a:cubicBezTo>
                <a:cubicBezTo>
                  <a:pt x="175" y="255"/>
                  <a:pt x="175" y="254"/>
                  <a:pt x="174" y="254"/>
                </a:cubicBezTo>
                <a:cubicBezTo>
                  <a:pt x="168" y="250"/>
                  <a:pt x="161" y="246"/>
                  <a:pt x="153" y="244"/>
                </a:cubicBezTo>
                <a:cubicBezTo>
                  <a:pt x="151" y="243"/>
                  <a:pt x="150" y="243"/>
                  <a:pt x="148" y="242"/>
                </a:cubicBezTo>
                <a:cubicBezTo>
                  <a:pt x="147" y="242"/>
                  <a:pt x="146" y="242"/>
                  <a:pt x="145" y="242"/>
                </a:cubicBezTo>
                <a:cubicBezTo>
                  <a:pt x="144" y="242"/>
                  <a:pt x="143" y="241"/>
                  <a:pt x="141" y="241"/>
                </a:cubicBezTo>
                <a:cubicBezTo>
                  <a:pt x="141" y="241"/>
                  <a:pt x="140" y="241"/>
                  <a:pt x="139" y="241"/>
                </a:cubicBezTo>
                <a:cubicBezTo>
                  <a:pt x="137" y="241"/>
                  <a:pt x="135" y="241"/>
                  <a:pt x="133" y="241"/>
                </a:cubicBezTo>
                <a:lnTo>
                  <a:pt x="71" y="241"/>
                </a:lnTo>
                <a:cubicBezTo>
                  <a:pt x="32" y="241"/>
                  <a:pt x="0" y="273"/>
                  <a:pt x="0" y="313"/>
                </a:cubicBezTo>
                <a:lnTo>
                  <a:pt x="0" y="408"/>
                </a:lnTo>
                <a:lnTo>
                  <a:pt x="42" y="408"/>
                </a:lnTo>
                <a:lnTo>
                  <a:pt x="42" y="309"/>
                </a:lnTo>
                <a:lnTo>
                  <a:pt x="56" y="309"/>
                </a:lnTo>
                <a:lnTo>
                  <a:pt x="56" y="408"/>
                </a:lnTo>
                <a:lnTo>
                  <a:pt x="146" y="408"/>
                </a:lnTo>
                <a:lnTo>
                  <a:pt x="146" y="309"/>
                </a:lnTo>
                <a:lnTo>
                  <a:pt x="161" y="309"/>
                </a:lnTo>
                <a:lnTo>
                  <a:pt x="161" y="408"/>
                </a:lnTo>
                <a:lnTo>
                  <a:pt x="204" y="408"/>
                </a:lnTo>
                <a:lnTo>
                  <a:pt x="204" y="313"/>
                </a:lnTo>
                <a:cubicBezTo>
                  <a:pt x="204" y="297"/>
                  <a:pt x="200" y="283"/>
                  <a:pt x="192" y="272"/>
                </a:cubicBezTo>
                <a:cubicBezTo>
                  <a:pt x="192" y="272"/>
                  <a:pt x="192" y="272"/>
                  <a:pt x="192" y="272"/>
                </a:cubicBezTo>
                <a:close/>
                <a:moveTo>
                  <a:pt x="355" y="241"/>
                </a:moveTo>
                <a:lnTo>
                  <a:pt x="355" y="241"/>
                </a:lnTo>
                <a:lnTo>
                  <a:pt x="294" y="241"/>
                </a:lnTo>
                <a:cubicBezTo>
                  <a:pt x="292" y="241"/>
                  <a:pt x="290" y="241"/>
                  <a:pt x="288" y="241"/>
                </a:cubicBezTo>
                <a:cubicBezTo>
                  <a:pt x="287" y="241"/>
                  <a:pt x="286" y="241"/>
                  <a:pt x="285" y="241"/>
                </a:cubicBezTo>
                <a:cubicBezTo>
                  <a:pt x="284" y="241"/>
                  <a:pt x="283" y="242"/>
                  <a:pt x="281" y="242"/>
                </a:cubicBezTo>
                <a:cubicBezTo>
                  <a:pt x="280" y="242"/>
                  <a:pt x="280" y="242"/>
                  <a:pt x="279" y="242"/>
                </a:cubicBezTo>
                <a:cubicBezTo>
                  <a:pt x="277" y="243"/>
                  <a:pt x="276" y="243"/>
                  <a:pt x="274" y="244"/>
                </a:cubicBezTo>
                <a:cubicBezTo>
                  <a:pt x="263" y="247"/>
                  <a:pt x="254" y="252"/>
                  <a:pt x="245" y="260"/>
                </a:cubicBezTo>
                <a:cubicBezTo>
                  <a:pt x="245" y="260"/>
                  <a:pt x="245" y="260"/>
                  <a:pt x="245" y="260"/>
                </a:cubicBezTo>
                <a:cubicBezTo>
                  <a:pt x="243" y="262"/>
                  <a:pt x="242" y="263"/>
                  <a:pt x="240" y="265"/>
                </a:cubicBezTo>
                <a:cubicBezTo>
                  <a:pt x="240" y="265"/>
                  <a:pt x="240" y="266"/>
                  <a:pt x="240" y="266"/>
                </a:cubicBezTo>
                <a:cubicBezTo>
                  <a:pt x="229" y="278"/>
                  <a:pt x="222" y="295"/>
                  <a:pt x="222" y="313"/>
                </a:cubicBezTo>
                <a:lnTo>
                  <a:pt x="222" y="408"/>
                </a:lnTo>
                <a:lnTo>
                  <a:pt x="264" y="408"/>
                </a:lnTo>
                <a:lnTo>
                  <a:pt x="264" y="309"/>
                </a:lnTo>
                <a:lnTo>
                  <a:pt x="279" y="309"/>
                </a:lnTo>
                <a:lnTo>
                  <a:pt x="279" y="408"/>
                </a:lnTo>
                <a:lnTo>
                  <a:pt x="369" y="408"/>
                </a:lnTo>
                <a:lnTo>
                  <a:pt x="369" y="309"/>
                </a:lnTo>
                <a:lnTo>
                  <a:pt x="384" y="309"/>
                </a:lnTo>
                <a:lnTo>
                  <a:pt x="384" y="408"/>
                </a:lnTo>
                <a:lnTo>
                  <a:pt x="427" y="408"/>
                </a:lnTo>
                <a:lnTo>
                  <a:pt x="427" y="313"/>
                </a:lnTo>
                <a:cubicBezTo>
                  <a:pt x="427" y="273"/>
                  <a:pt x="395" y="241"/>
                  <a:pt x="355" y="241"/>
                </a:cubicBezTo>
                <a:close/>
                <a:moveTo>
                  <a:pt x="102" y="231"/>
                </a:moveTo>
                <a:lnTo>
                  <a:pt x="102" y="231"/>
                </a:lnTo>
                <a:cubicBezTo>
                  <a:pt x="108" y="231"/>
                  <a:pt x="114" y="230"/>
                  <a:pt x="119" y="228"/>
                </a:cubicBezTo>
                <a:cubicBezTo>
                  <a:pt x="119" y="228"/>
                  <a:pt x="119" y="228"/>
                  <a:pt x="119" y="228"/>
                </a:cubicBezTo>
                <a:cubicBezTo>
                  <a:pt x="122" y="227"/>
                  <a:pt x="124" y="226"/>
                  <a:pt x="126" y="224"/>
                </a:cubicBezTo>
                <a:cubicBezTo>
                  <a:pt x="126" y="224"/>
                  <a:pt x="126" y="224"/>
                  <a:pt x="126" y="224"/>
                </a:cubicBezTo>
                <a:cubicBezTo>
                  <a:pt x="129" y="223"/>
                  <a:pt x="131" y="221"/>
                  <a:pt x="133" y="220"/>
                </a:cubicBezTo>
                <a:cubicBezTo>
                  <a:pt x="133" y="220"/>
                  <a:pt x="133" y="220"/>
                  <a:pt x="133" y="220"/>
                </a:cubicBezTo>
                <a:cubicBezTo>
                  <a:pt x="137" y="216"/>
                  <a:pt x="140" y="212"/>
                  <a:pt x="143" y="208"/>
                </a:cubicBezTo>
                <a:cubicBezTo>
                  <a:pt x="143" y="207"/>
                  <a:pt x="143" y="207"/>
                  <a:pt x="143" y="207"/>
                </a:cubicBezTo>
                <a:cubicBezTo>
                  <a:pt x="144" y="205"/>
                  <a:pt x="145" y="203"/>
                  <a:pt x="146" y="200"/>
                </a:cubicBezTo>
                <a:cubicBezTo>
                  <a:pt x="146" y="200"/>
                  <a:pt x="147" y="200"/>
                  <a:pt x="147" y="199"/>
                </a:cubicBezTo>
                <a:cubicBezTo>
                  <a:pt x="148" y="197"/>
                  <a:pt x="148" y="195"/>
                  <a:pt x="149" y="192"/>
                </a:cubicBezTo>
                <a:cubicBezTo>
                  <a:pt x="149" y="192"/>
                  <a:pt x="149" y="192"/>
                  <a:pt x="149" y="191"/>
                </a:cubicBezTo>
                <a:cubicBezTo>
                  <a:pt x="149" y="189"/>
                  <a:pt x="150" y="186"/>
                  <a:pt x="150" y="183"/>
                </a:cubicBezTo>
                <a:cubicBezTo>
                  <a:pt x="150" y="181"/>
                  <a:pt x="149" y="179"/>
                  <a:pt x="149" y="177"/>
                </a:cubicBezTo>
                <a:cubicBezTo>
                  <a:pt x="149" y="176"/>
                  <a:pt x="149" y="176"/>
                  <a:pt x="149" y="175"/>
                </a:cubicBezTo>
                <a:cubicBezTo>
                  <a:pt x="148" y="173"/>
                  <a:pt x="148" y="171"/>
                  <a:pt x="147" y="169"/>
                </a:cubicBezTo>
                <a:cubicBezTo>
                  <a:pt x="147" y="169"/>
                  <a:pt x="147" y="169"/>
                  <a:pt x="147" y="169"/>
                </a:cubicBezTo>
                <a:cubicBezTo>
                  <a:pt x="147" y="167"/>
                  <a:pt x="146" y="165"/>
                  <a:pt x="145" y="164"/>
                </a:cubicBezTo>
                <a:cubicBezTo>
                  <a:pt x="145" y="163"/>
                  <a:pt x="145" y="163"/>
                  <a:pt x="145" y="162"/>
                </a:cubicBezTo>
                <a:cubicBezTo>
                  <a:pt x="144" y="161"/>
                  <a:pt x="143" y="159"/>
                  <a:pt x="142" y="157"/>
                </a:cubicBezTo>
                <a:lnTo>
                  <a:pt x="142" y="157"/>
                </a:lnTo>
                <a:cubicBezTo>
                  <a:pt x="140" y="155"/>
                  <a:pt x="139" y="154"/>
                  <a:pt x="138" y="152"/>
                </a:cubicBezTo>
                <a:cubicBezTo>
                  <a:pt x="137" y="152"/>
                  <a:pt x="137" y="151"/>
                  <a:pt x="137" y="151"/>
                </a:cubicBezTo>
                <a:cubicBezTo>
                  <a:pt x="136" y="150"/>
                  <a:pt x="134" y="148"/>
                  <a:pt x="133" y="147"/>
                </a:cubicBezTo>
                <a:cubicBezTo>
                  <a:pt x="133" y="147"/>
                  <a:pt x="133" y="147"/>
                  <a:pt x="132" y="147"/>
                </a:cubicBezTo>
                <a:cubicBezTo>
                  <a:pt x="131" y="146"/>
                  <a:pt x="129" y="144"/>
                  <a:pt x="127" y="143"/>
                </a:cubicBezTo>
                <a:cubicBezTo>
                  <a:pt x="127" y="143"/>
                  <a:pt x="127" y="143"/>
                  <a:pt x="126" y="143"/>
                </a:cubicBezTo>
                <a:cubicBezTo>
                  <a:pt x="125" y="142"/>
                  <a:pt x="123" y="141"/>
                  <a:pt x="121" y="140"/>
                </a:cubicBezTo>
                <a:cubicBezTo>
                  <a:pt x="121" y="140"/>
                  <a:pt x="121" y="140"/>
                  <a:pt x="121" y="140"/>
                </a:cubicBezTo>
                <a:cubicBezTo>
                  <a:pt x="115" y="137"/>
                  <a:pt x="109" y="136"/>
                  <a:pt x="102" y="136"/>
                </a:cubicBezTo>
                <a:cubicBezTo>
                  <a:pt x="76" y="136"/>
                  <a:pt x="54" y="157"/>
                  <a:pt x="54" y="183"/>
                </a:cubicBezTo>
                <a:cubicBezTo>
                  <a:pt x="54" y="210"/>
                  <a:pt x="76" y="231"/>
                  <a:pt x="102" y="2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24182" tIns="12091" rIns="24182" bIns="12091" numCol="1" anchor="t" anchorCtr="0" compatLnSpc="1">
            <a:prstTxWarp prst="textNoShape">
              <a:avLst/>
            </a:prstTxWarp>
          </a:bodyPr>
          <a:lstStyle/>
          <a:p>
            <a:pPr algn="ctr" defTabSz="109154"/>
            <a:endParaRPr lang="zh-CN" altLang="en-US" sz="1300" kern="0">
              <a:solidFill>
                <a:sysClr val="windowText" lastClr="000000"/>
              </a:solidFill>
              <a:sym typeface="Helvetica Light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263359" y="113652"/>
            <a:ext cx="169793" cy="167713"/>
            <a:chOff x="4735643" y="1610395"/>
            <a:chExt cx="1170692" cy="1170692"/>
          </a:xfrm>
        </p:grpSpPr>
        <p:sp>
          <p:nvSpPr>
            <p:cNvPr id="8" name="椭圆 7"/>
            <p:cNvSpPr/>
            <p:nvPr/>
          </p:nvSpPr>
          <p:spPr>
            <a:xfrm>
              <a:off x="4735643" y="1610395"/>
              <a:ext cx="1170692" cy="11706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154"/>
              <a:endParaRPr lang="zh-CN" altLang="en-US" sz="700" kern="0">
                <a:solidFill>
                  <a:prstClr val="white"/>
                </a:solidFill>
                <a:sym typeface="Helvetica Light"/>
              </a:endParaRPr>
            </a:p>
          </p:txBody>
        </p:sp>
        <p:sp>
          <p:nvSpPr>
            <p:cNvPr id="9" name="Freeform 16"/>
            <p:cNvSpPr>
              <a:spLocks noEditPoints="1"/>
            </p:cNvSpPr>
            <p:nvPr/>
          </p:nvSpPr>
          <p:spPr bwMode="auto">
            <a:xfrm>
              <a:off x="5001985" y="1871297"/>
              <a:ext cx="638008" cy="648888"/>
            </a:xfrm>
            <a:custGeom>
              <a:avLst/>
              <a:gdLst>
                <a:gd name="T0" fmla="*/ 324 w 358"/>
                <a:gd name="T1" fmla="*/ 306 h 355"/>
                <a:gd name="T2" fmla="*/ 287 w 358"/>
                <a:gd name="T3" fmla="*/ 306 h 355"/>
                <a:gd name="T4" fmla="*/ 235 w 358"/>
                <a:gd name="T5" fmla="*/ 207 h 355"/>
                <a:gd name="T6" fmla="*/ 229 w 358"/>
                <a:gd name="T7" fmla="*/ 226 h 355"/>
                <a:gd name="T8" fmla="*/ 201 w 358"/>
                <a:gd name="T9" fmla="*/ 248 h 355"/>
                <a:gd name="T10" fmla="*/ 294 w 358"/>
                <a:gd name="T11" fmla="*/ 351 h 355"/>
                <a:gd name="T12" fmla="*/ 353 w 358"/>
                <a:gd name="T13" fmla="*/ 311 h 355"/>
                <a:gd name="T14" fmla="*/ 310 w 358"/>
                <a:gd name="T15" fmla="*/ 265 h 355"/>
                <a:gd name="T16" fmla="*/ 244 w 358"/>
                <a:gd name="T17" fmla="*/ 211 h 355"/>
                <a:gd name="T18" fmla="*/ 129 w 358"/>
                <a:gd name="T19" fmla="*/ 126 h 355"/>
                <a:gd name="T20" fmla="*/ 149 w 358"/>
                <a:gd name="T21" fmla="*/ 121 h 355"/>
                <a:gd name="T22" fmla="*/ 154 w 358"/>
                <a:gd name="T23" fmla="*/ 102 h 355"/>
                <a:gd name="T24" fmla="*/ 159 w 358"/>
                <a:gd name="T25" fmla="*/ 83 h 355"/>
                <a:gd name="T26" fmla="*/ 69 w 358"/>
                <a:gd name="T27" fmla="*/ 8 h 355"/>
                <a:gd name="T28" fmla="*/ 57 w 358"/>
                <a:gd name="T29" fmla="*/ 101 h 355"/>
                <a:gd name="T30" fmla="*/ 0 w 358"/>
                <a:gd name="T31" fmla="*/ 77 h 355"/>
                <a:gd name="T32" fmla="*/ 106 w 358"/>
                <a:gd name="T33" fmla="*/ 153 h 355"/>
                <a:gd name="T34" fmla="*/ 120 w 358"/>
                <a:gd name="T35" fmla="*/ 136 h 355"/>
                <a:gd name="T36" fmla="*/ 345 w 358"/>
                <a:gd name="T37" fmla="*/ 35 h 355"/>
                <a:gd name="T38" fmla="*/ 297 w 358"/>
                <a:gd name="T39" fmla="*/ 1 h 355"/>
                <a:gd name="T40" fmla="*/ 168 w 358"/>
                <a:gd name="T41" fmla="*/ 116 h 355"/>
                <a:gd name="T42" fmla="*/ 150 w 358"/>
                <a:gd name="T43" fmla="*/ 142 h 355"/>
                <a:gd name="T44" fmla="*/ 134 w 358"/>
                <a:gd name="T45" fmla="*/ 150 h 355"/>
                <a:gd name="T46" fmla="*/ 136 w 358"/>
                <a:gd name="T47" fmla="*/ 199 h 355"/>
                <a:gd name="T48" fmla="*/ 32 w 358"/>
                <a:gd name="T49" fmla="*/ 289 h 355"/>
                <a:gd name="T50" fmla="*/ 20 w 358"/>
                <a:gd name="T51" fmla="*/ 355 h 355"/>
                <a:gd name="T52" fmla="*/ 74 w 358"/>
                <a:gd name="T53" fmla="*/ 301 h 355"/>
                <a:gd name="T54" fmla="*/ 159 w 358"/>
                <a:gd name="T55" fmla="*/ 222 h 355"/>
                <a:gd name="T56" fmla="*/ 206 w 358"/>
                <a:gd name="T57" fmla="*/ 222 h 355"/>
                <a:gd name="T58" fmla="*/ 220 w 358"/>
                <a:gd name="T59" fmla="*/ 192 h 355"/>
                <a:gd name="T60" fmla="*/ 240 w 358"/>
                <a:gd name="T61" fmla="*/ 188 h 355"/>
                <a:gd name="T62" fmla="*/ 345 w 358"/>
                <a:gd name="T63" fmla="*/ 3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58" h="355">
                  <a:moveTo>
                    <a:pt x="305" y="288"/>
                  </a:moveTo>
                  <a:cubicBezTo>
                    <a:pt x="316" y="288"/>
                    <a:pt x="324" y="296"/>
                    <a:pt x="324" y="306"/>
                  </a:cubicBezTo>
                  <a:cubicBezTo>
                    <a:pt x="324" y="316"/>
                    <a:pt x="316" y="325"/>
                    <a:pt x="305" y="325"/>
                  </a:cubicBezTo>
                  <a:cubicBezTo>
                    <a:pt x="295" y="325"/>
                    <a:pt x="287" y="316"/>
                    <a:pt x="287" y="306"/>
                  </a:cubicBezTo>
                  <a:cubicBezTo>
                    <a:pt x="287" y="296"/>
                    <a:pt x="295" y="288"/>
                    <a:pt x="305" y="288"/>
                  </a:cubicBezTo>
                  <a:close/>
                  <a:moveTo>
                    <a:pt x="235" y="207"/>
                  </a:moveTo>
                  <a:lnTo>
                    <a:pt x="239" y="216"/>
                  </a:lnTo>
                  <a:lnTo>
                    <a:pt x="229" y="226"/>
                  </a:lnTo>
                  <a:lnTo>
                    <a:pt x="220" y="235"/>
                  </a:lnTo>
                  <a:cubicBezTo>
                    <a:pt x="215" y="241"/>
                    <a:pt x="208" y="245"/>
                    <a:pt x="201" y="248"/>
                  </a:cubicBezTo>
                  <a:lnTo>
                    <a:pt x="264" y="311"/>
                  </a:lnTo>
                  <a:lnTo>
                    <a:pt x="294" y="351"/>
                  </a:lnTo>
                  <a:lnTo>
                    <a:pt x="309" y="355"/>
                  </a:lnTo>
                  <a:lnTo>
                    <a:pt x="353" y="311"/>
                  </a:lnTo>
                  <a:lnTo>
                    <a:pt x="349" y="295"/>
                  </a:lnTo>
                  <a:lnTo>
                    <a:pt x="310" y="265"/>
                  </a:lnTo>
                  <a:lnTo>
                    <a:pt x="250" y="205"/>
                  </a:lnTo>
                  <a:lnTo>
                    <a:pt x="244" y="211"/>
                  </a:lnTo>
                  <a:lnTo>
                    <a:pt x="235" y="207"/>
                  </a:lnTo>
                  <a:close/>
                  <a:moveTo>
                    <a:pt x="129" y="126"/>
                  </a:moveTo>
                  <a:lnTo>
                    <a:pt x="140" y="116"/>
                  </a:lnTo>
                  <a:lnTo>
                    <a:pt x="149" y="121"/>
                  </a:lnTo>
                  <a:lnTo>
                    <a:pt x="144" y="112"/>
                  </a:lnTo>
                  <a:lnTo>
                    <a:pt x="154" y="102"/>
                  </a:lnTo>
                  <a:lnTo>
                    <a:pt x="155" y="101"/>
                  </a:lnTo>
                  <a:cubicBezTo>
                    <a:pt x="158" y="95"/>
                    <a:pt x="159" y="89"/>
                    <a:pt x="159" y="83"/>
                  </a:cubicBezTo>
                  <a:cubicBezTo>
                    <a:pt x="159" y="41"/>
                    <a:pt x="119" y="0"/>
                    <a:pt x="76" y="1"/>
                  </a:cubicBezTo>
                  <a:cubicBezTo>
                    <a:pt x="76" y="1"/>
                    <a:pt x="72" y="6"/>
                    <a:pt x="69" y="8"/>
                  </a:cubicBezTo>
                  <a:cubicBezTo>
                    <a:pt x="103" y="42"/>
                    <a:pt x="100" y="37"/>
                    <a:pt x="100" y="57"/>
                  </a:cubicBezTo>
                  <a:cubicBezTo>
                    <a:pt x="100" y="74"/>
                    <a:pt x="73" y="101"/>
                    <a:pt x="57" y="101"/>
                  </a:cubicBezTo>
                  <a:cubicBezTo>
                    <a:pt x="35" y="101"/>
                    <a:pt x="42" y="104"/>
                    <a:pt x="8" y="70"/>
                  </a:cubicBezTo>
                  <a:cubicBezTo>
                    <a:pt x="5" y="72"/>
                    <a:pt x="0" y="77"/>
                    <a:pt x="0" y="77"/>
                  </a:cubicBezTo>
                  <a:cubicBezTo>
                    <a:pt x="1" y="119"/>
                    <a:pt x="40" y="160"/>
                    <a:pt x="83" y="160"/>
                  </a:cubicBezTo>
                  <a:cubicBezTo>
                    <a:pt x="90" y="160"/>
                    <a:pt x="98" y="157"/>
                    <a:pt x="106" y="153"/>
                  </a:cubicBezTo>
                  <a:lnTo>
                    <a:pt x="108" y="155"/>
                  </a:lnTo>
                  <a:cubicBezTo>
                    <a:pt x="111" y="148"/>
                    <a:pt x="115" y="141"/>
                    <a:pt x="120" y="136"/>
                  </a:cubicBezTo>
                  <a:lnTo>
                    <a:pt x="129" y="126"/>
                  </a:lnTo>
                  <a:close/>
                  <a:moveTo>
                    <a:pt x="345" y="35"/>
                  </a:moveTo>
                  <a:lnTo>
                    <a:pt x="321" y="10"/>
                  </a:lnTo>
                  <a:cubicBezTo>
                    <a:pt x="314" y="4"/>
                    <a:pt x="306" y="1"/>
                    <a:pt x="297" y="1"/>
                  </a:cubicBezTo>
                  <a:cubicBezTo>
                    <a:pt x="289" y="1"/>
                    <a:pt x="280" y="4"/>
                    <a:pt x="273" y="10"/>
                  </a:cubicBezTo>
                  <a:lnTo>
                    <a:pt x="168" y="116"/>
                  </a:lnTo>
                  <a:cubicBezTo>
                    <a:pt x="171" y="122"/>
                    <a:pt x="169" y="131"/>
                    <a:pt x="164" y="136"/>
                  </a:cubicBezTo>
                  <a:cubicBezTo>
                    <a:pt x="161" y="140"/>
                    <a:pt x="155" y="142"/>
                    <a:pt x="150" y="142"/>
                  </a:cubicBezTo>
                  <a:cubicBezTo>
                    <a:pt x="148" y="142"/>
                    <a:pt x="145" y="141"/>
                    <a:pt x="143" y="140"/>
                  </a:cubicBezTo>
                  <a:lnTo>
                    <a:pt x="134" y="150"/>
                  </a:lnTo>
                  <a:cubicBezTo>
                    <a:pt x="121" y="163"/>
                    <a:pt x="121" y="184"/>
                    <a:pt x="134" y="197"/>
                  </a:cubicBezTo>
                  <a:lnTo>
                    <a:pt x="136" y="199"/>
                  </a:lnTo>
                  <a:lnTo>
                    <a:pt x="54" y="281"/>
                  </a:lnTo>
                  <a:lnTo>
                    <a:pt x="32" y="289"/>
                  </a:lnTo>
                  <a:lnTo>
                    <a:pt x="0" y="335"/>
                  </a:lnTo>
                  <a:lnTo>
                    <a:pt x="20" y="355"/>
                  </a:lnTo>
                  <a:lnTo>
                    <a:pt x="66" y="323"/>
                  </a:lnTo>
                  <a:lnTo>
                    <a:pt x="74" y="301"/>
                  </a:lnTo>
                  <a:lnTo>
                    <a:pt x="156" y="219"/>
                  </a:lnTo>
                  <a:lnTo>
                    <a:pt x="159" y="222"/>
                  </a:lnTo>
                  <a:cubicBezTo>
                    <a:pt x="165" y="228"/>
                    <a:pt x="174" y="231"/>
                    <a:pt x="182" y="231"/>
                  </a:cubicBezTo>
                  <a:cubicBezTo>
                    <a:pt x="191" y="231"/>
                    <a:pt x="200" y="228"/>
                    <a:pt x="206" y="222"/>
                  </a:cubicBezTo>
                  <a:lnTo>
                    <a:pt x="215" y="212"/>
                  </a:lnTo>
                  <a:cubicBezTo>
                    <a:pt x="212" y="206"/>
                    <a:pt x="215" y="197"/>
                    <a:pt x="220" y="192"/>
                  </a:cubicBezTo>
                  <a:cubicBezTo>
                    <a:pt x="223" y="188"/>
                    <a:pt x="229" y="186"/>
                    <a:pt x="234" y="186"/>
                  </a:cubicBezTo>
                  <a:cubicBezTo>
                    <a:pt x="236" y="186"/>
                    <a:pt x="238" y="187"/>
                    <a:pt x="240" y="188"/>
                  </a:cubicBezTo>
                  <a:lnTo>
                    <a:pt x="345" y="82"/>
                  </a:lnTo>
                  <a:cubicBezTo>
                    <a:pt x="358" y="69"/>
                    <a:pt x="358" y="48"/>
                    <a:pt x="34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109154"/>
              <a:endParaRPr lang="zh-CN" altLang="en-US" sz="7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218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="" xmlns:p15="http://schemas.microsoft.com/office/powerpoint/2012/main">
        <p15:guide id="1" orient="horz" pos="4368">
          <p15:clr>
            <a:srgbClr val="FBAE40"/>
          </p15:clr>
        </p15:guide>
        <p15:guide id="2" pos="7680">
          <p15:clr>
            <a:srgbClr val="FBAE40"/>
          </p15:clr>
        </p15:guide>
        <p15:guide id="3" orient="horz" pos="528">
          <p15:clr>
            <a:srgbClr val="FBAE40"/>
          </p15:clr>
        </p15:guide>
        <p15:guide id="4" pos="124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Header &amp; Footer (Light Version) copy">
    <p:bg>
      <p:bgPr>
        <a:gradFill>
          <a:gsLst>
            <a:gs pos="1000">
              <a:schemeClr val="bg1"/>
            </a:gs>
            <a:gs pos="100000">
              <a:srgbClr val="E6E6E6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263259" y="113651"/>
            <a:ext cx="173475" cy="171350"/>
            <a:chOff x="6145995" y="1828480"/>
            <a:chExt cx="1170692" cy="1170692"/>
          </a:xfrm>
        </p:grpSpPr>
        <p:sp>
          <p:nvSpPr>
            <p:cNvPr id="11" name="椭圆 10"/>
            <p:cNvSpPr/>
            <p:nvPr/>
          </p:nvSpPr>
          <p:spPr>
            <a:xfrm>
              <a:off x="6145995" y="1828480"/>
              <a:ext cx="1170692" cy="1170692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154"/>
              <a:endParaRPr lang="zh-CN" altLang="en-US" sz="700" kern="0">
                <a:solidFill>
                  <a:prstClr val="white"/>
                </a:solidFill>
                <a:sym typeface="Helvetica Light"/>
              </a:endParaRPr>
            </a:p>
          </p:txBody>
        </p:sp>
        <p:sp>
          <p:nvSpPr>
            <p:cNvPr id="12" name="Freeform 17"/>
            <p:cNvSpPr>
              <a:spLocks noEditPoints="1"/>
            </p:cNvSpPr>
            <p:nvPr/>
          </p:nvSpPr>
          <p:spPr bwMode="auto">
            <a:xfrm>
              <a:off x="6430578" y="2082829"/>
              <a:ext cx="601526" cy="661994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109154"/>
              <a:endParaRPr lang="zh-CN" altLang="en-US" sz="7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887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="" xmlns:p15="http://schemas.microsoft.com/office/powerpoint/2012/main">
        <p15:guide id="1" orient="horz" pos="4368">
          <p15:clr>
            <a:srgbClr val="FBAE40"/>
          </p15:clr>
        </p15:guide>
        <p15:guide id="2" pos="7680">
          <p15:clr>
            <a:srgbClr val="FBAE40"/>
          </p15:clr>
        </p15:guide>
        <p15:guide id="3" orient="horz" pos="528">
          <p15:clr>
            <a:srgbClr val="FBAE40"/>
          </p15:clr>
        </p15:guide>
        <p15:guide id="4" pos="124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ader &amp; Footer (Light Version) copy 4">
    <p:bg>
      <p:bgPr>
        <a:gradFill>
          <a:gsLst>
            <a:gs pos="1000">
              <a:schemeClr val="bg1"/>
            </a:gs>
            <a:gs pos="100000">
              <a:srgbClr val="E6E6E6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261785" y="108197"/>
            <a:ext cx="178997" cy="176805"/>
            <a:chOff x="4735643" y="1610395"/>
            <a:chExt cx="1170692" cy="1170692"/>
          </a:xfrm>
        </p:grpSpPr>
        <p:sp>
          <p:nvSpPr>
            <p:cNvPr id="6" name="椭圆 5"/>
            <p:cNvSpPr/>
            <p:nvPr/>
          </p:nvSpPr>
          <p:spPr>
            <a:xfrm>
              <a:off x="4735643" y="1610395"/>
              <a:ext cx="1170692" cy="117069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154"/>
              <a:endParaRPr lang="zh-CN" altLang="en-US" sz="700" kern="0">
                <a:solidFill>
                  <a:prstClr val="white"/>
                </a:solidFill>
                <a:sym typeface="Helvetica Light"/>
              </a:endParaRPr>
            </a:p>
          </p:txBody>
        </p:sp>
        <p:sp>
          <p:nvSpPr>
            <p:cNvPr id="7" name="Freeform 18"/>
            <p:cNvSpPr>
              <a:spLocks noEditPoints="1"/>
            </p:cNvSpPr>
            <p:nvPr/>
          </p:nvSpPr>
          <p:spPr bwMode="auto">
            <a:xfrm>
              <a:off x="5068838" y="1883331"/>
              <a:ext cx="645304" cy="624820"/>
            </a:xfrm>
            <a:custGeom>
              <a:avLst/>
              <a:gdLst>
                <a:gd name="T0" fmla="*/ 13 w 387"/>
                <a:gd name="T1" fmla="*/ 287 h 362"/>
                <a:gd name="T2" fmla="*/ 276 w 387"/>
                <a:gd name="T3" fmla="*/ 215 h 362"/>
                <a:gd name="T4" fmla="*/ 253 w 387"/>
                <a:gd name="T5" fmla="*/ 297 h 362"/>
                <a:gd name="T6" fmla="*/ 245 w 387"/>
                <a:gd name="T7" fmla="*/ 226 h 362"/>
                <a:gd name="T8" fmla="*/ 245 w 387"/>
                <a:gd name="T9" fmla="*/ 163 h 362"/>
                <a:gd name="T10" fmla="*/ 238 w 387"/>
                <a:gd name="T11" fmla="*/ 166 h 362"/>
                <a:gd name="T12" fmla="*/ 244 w 387"/>
                <a:gd name="T13" fmla="*/ 175 h 362"/>
                <a:gd name="T14" fmla="*/ 250 w 387"/>
                <a:gd name="T15" fmla="*/ 173 h 362"/>
                <a:gd name="T16" fmla="*/ 214 w 387"/>
                <a:gd name="T17" fmla="*/ 181 h 362"/>
                <a:gd name="T18" fmla="*/ 217 w 387"/>
                <a:gd name="T19" fmla="*/ 193 h 362"/>
                <a:gd name="T20" fmla="*/ 221 w 387"/>
                <a:gd name="T21" fmla="*/ 189 h 362"/>
                <a:gd name="T22" fmla="*/ 195 w 387"/>
                <a:gd name="T23" fmla="*/ 205 h 362"/>
                <a:gd name="T24" fmla="*/ 192 w 387"/>
                <a:gd name="T25" fmla="*/ 211 h 362"/>
                <a:gd name="T26" fmla="*/ 201 w 387"/>
                <a:gd name="T27" fmla="*/ 216 h 362"/>
                <a:gd name="T28" fmla="*/ 204 w 387"/>
                <a:gd name="T29" fmla="*/ 210 h 362"/>
                <a:gd name="T30" fmla="*/ 183 w 387"/>
                <a:gd name="T31" fmla="*/ 240 h 362"/>
                <a:gd name="T32" fmla="*/ 193 w 387"/>
                <a:gd name="T33" fmla="*/ 247 h 362"/>
                <a:gd name="T34" fmla="*/ 194 w 387"/>
                <a:gd name="T35" fmla="*/ 241 h 362"/>
                <a:gd name="T36" fmla="*/ 185 w 387"/>
                <a:gd name="T37" fmla="*/ 270 h 362"/>
                <a:gd name="T38" fmla="*/ 187 w 387"/>
                <a:gd name="T39" fmla="*/ 277 h 362"/>
                <a:gd name="T40" fmla="*/ 196 w 387"/>
                <a:gd name="T41" fmla="*/ 273 h 362"/>
                <a:gd name="T42" fmla="*/ 195 w 387"/>
                <a:gd name="T43" fmla="*/ 267 h 362"/>
                <a:gd name="T44" fmla="*/ 200 w 387"/>
                <a:gd name="T45" fmla="*/ 304 h 362"/>
                <a:gd name="T46" fmla="*/ 212 w 387"/>
                <a:gd name="T47" fmla="*/ 302 h 362"/>
                <a:gd name="T48" fmla="*/ 208 w 387"/>
                <a:gd name="T49" fmla="*/ 297 h 362"/>
                <a:gd name="T50" fmla="*/ 221 w 387"/>
                <a:gd name="T51" fmla="*/ 325 h 362"/>
                <a:gd name="T52" fmla="*/ 227 w 387"/>
                <a:gd name="T53" fmla="*/ 329 h 362"/>
                <a:gd name="T54" fmla="*/ 232 w 387"/>
                <a:gd name="T55" fmla="*/ 320 h 362"/>
                <a:gd name="T56" fmla="*/ 227 w 387"/>
                <a:gd name="T57" fmla="*/ 316 h 362"/>
                <a:gd name="T58" fmla="*/ 254 w 387"/>
                <a:gd name="T59" fmla="*/ 340 h 362"/>
                <a:gd name="T60" fmla="*/ 261 w 387"/>
                <a:gd name="T61" fmla="*/ 342 h 362"/>
                <a:gd name="T62" fmla="*/ 257 w 387"/>
                <a:gd name="T63" fmla="*/ 330 h 362"/>
                <a:gd name="T64" fmla="*/ 284 w 387"/>
                <a:gd name="T65" fmla="*/ 342 h 362"/>
                <a:gd name="T66" fmla="*/ 291 w 387"/>
                <a:gd name="T67" fmla="*/ 341 h 362"/>
                <a:gd name="T68" fmla="*/ 290 w 387"/>
                <a:gd name="T69" fmla="*/ 331 h 362"/>
                <a:gd name="T70" fmla="*/ 284 w 387"/>
                <a:gd name="T71" fmla="*/ 332 h 362"/>
                <a:gd name="T72" fmla="*/ 319 w 387"/>
                <a:gd name="T73" fmla="*/ 332 h 362"/>
                <a:gd name="T74" fmla="*/ 325 w 387"/>
                <a:gd name="T75" fmla="*/ 328 h 362"/>
                <a:gd name="T76" fmla="*/ 315 w 387"/>
                <a:gd name="T77" fmla="*/ 321 h 362"/>
                <a:gd name="T78" fmla="*/ 343 w 387"/>
                <a:gd name="T79" fmla="*/ 313 h 362"/>
                <a:gd name="T80" fmla="*/ 347 w 387"/>
                <a:gd name="T81" fmla="*/ 308 h 362"/>
                <a:gd name="T82" fmla="*/ 340 w 387"/>
                <a:gd name="T83" fmla="*/ 300 h 362"/>
                <a:gd name="T84" fmla="*/ 336 w 387"/>
                <a:gd name="T85" fmla="*/ 305 h 362"/>
                <a:gd name="T86" fmla="*/ 362 w 387"/>
                <a:gd name="T87" fmla="*/ 282 h 362"/>
                <a:gd name="T88" fmla="*/ 364 w 387"/>
                <a:gd name="T89" fmla="*/ 275 h 362"/>
                <a:gd name="T90" fmla="*/ 352 w 387"/>
                <a:gd name="T91" fmla="*/ 276 h 362"/>
                <a:gd name="T92" fmla="*/ 367 w 387"/>
                <a:gd name="T93" fmla="*/ 252 h 362"/>
                <a:gd name="T94" fmla="*/ 367 w 387"/>
                <a:gd name="T95" fmla="*/ 245 h 362"/>
                <a:gd name="T96" fmla="*/ 356 w 387"/>
                <a:gd name="T97" fmla="*/ 244 h 362"/>
                <a:gd name="T98" fmla="*/ 356 w 387"/>
                <a:gd name="T99" fmla="*/ 250 h 362"/>
                <a:gd name="T100" fmla="*/ 360 w 387"/>
                <a:gd name="T101" fmla="*/ 215 h 362"/>
                <a:gd name="T102" fmla="*/ 357 w 387"/>
                <a:gd name="T103" fmla="*/ 208 h 362"/>
                <a:gd name="T104" fmla="*/ 350 w 387"/>
                <a:gd name="T105" fmla="*/ 218 h 362"/>
                <a:gd name="T106" fmla="*/ 344 w 387"/>
                <a:gd name="T107" fmla="*/ 190 h 362"/>
                <a:gd name="T108" fmla="*/ 340 w 387"/>
                <a:gd name="T109" fmla="*/ 185 h 362"/>
                <a:gd name="T110" fmla="*/ 331 w 387"/>
                <a:gd name="T111" fmla="*/ 191 h 362"/>
                <a:gd name="T112" fmla="*/ 335 w 387"/>
                <a:gd name="T113" fmla="*/ 196 h 362"/>
                <a:gd name="T114" fmla="*/ 315 w 387"/>
                <a:gd name="T115" fmla="*/ 168 h 362"/>
                <a:gd name="T116" fmla="*/ 309 w 387"/>
                <a:gd name="T117" fmla="*/ 165 h 362"/>
                <a:gd name="T118" fmla="*/ 308 w 387"/>
                <a:gd name="T119" fmla="*/ 176 h 362"/>
                <a:gd name="T120" fmla="*/ 275 w 387"/>
                <a:gd name="T121" fmla="*/ 138 h 362"/>
                <a:gd name="T122" fmla="*/ 215 w 387"/>
                <a:gd name="T123" fmla="*/ 5 h 362"/>
                <a:gd name="T124" fmla="*/ 18 w 387"/>
                <a:gd name="T125" fmla="*/ 9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7" h="362">
                  <a:moveTo>
                    <a:pt x="30" y="269"/>
                  </a:moveTo>
                  <a:cubicBezTo>
                    <a:pt x="50" y="267"/>
                    <a:pt x="69" y="266"/>
                    <a:pt x="88" y="265"/>
                  </a:cubicBezTo>
                  <a:cubicBezTo>
                    <a:pt x="76" y="265"/>
                    <a:pt x="65" y="264"/>
                    <a:pt x="53" y="262"/>
                  </a:cubicBezTo>
                  <a:cubicBezTo>
                    <a:pt x="43" y="261"/>
                    <a:pt x="35" y="254"/>
                    <a:pt x="35" y="244"/>
                  </a:cubicBezTo>
                  <a:cubicBezTo>
                    <a:pt x="35" y="230"/>
                    <a:pt x="35" y="215"/>
                    <a:pt x="35" y="201"/>
                  </a:cubicBezTo>
                  <a:cubicBezTo>
                    <a:pt x="35" y="191"/>
                    <a:pt x="43" y="184"/>
                    <a:pt x="53" y="183"/>
                  </a:cubicBezTo>
                  <a:cubicBezTo>
                    <a:pt x="89" y="180"/>
                    <a:pt x="124" y="178"/>
                    <a:pt x="160" y="179"/>
                  </a:cubicBezTo>
                  <a:cubicBezTo>
                    <a:pt x="147" y="200"/>
                    <a:pt x="140" y="224"/>
                    <a:pt x="140" y="250"/>
                  </a:cubicBezTo>
                  <a:cubicBezTo>
                    <a:pt x="140" y="288"/>
                    <a:pt x="155" y="322"/>
                    <a:pt x="179" y="346"/>
                  </a:cubicBezTo>
                  <a:cubicBezTo>
                    <a:pt x="181" y="347"/>
                    <a:pt x="182" y="349"/>
                    <a:pt x="184" y="350"/>
                  </a:cubicBezTo>
                  <a:cubicBezTo>
                    <a:pt x="133" y="355"/>
                    <a:pt x="82" y="354"/>
                    <a:pt x="30" y="348"/>
                  </a:cubicBezTo>
                  <a:cubicBezTo>
                    <a:pt x="21" y="347"/>
                    <a:pt x="13" y="340"/>
                    <a:pt x="13" y="330"/>
                  </a:cubicBezTo>
                  <a:cubicBezTo>
                    <a:pt x="13" y="316"/>
                    <a:pt x="13" y="301"/>
                    <a:pt x="13" y="287"/>
                  </a:cubicBezTo>
                  <a:cubicBezTo>
                    <a:pt x="13" y="277"/>
                    <a:pt x="21" y="270"/>
                    <a:pt x="30" y="269"/>
                  </a:cubicBezTo>
                  <a:close/>
                  <a:moveTo>
                    <a:pt x="266" y="159"/>
                  </a:moveTo>
                  <a:lnTo>
                    <a:pt x="266" y="159"/>
                  </a:lnTo>
                  <a:cubicBezTo>
                    <a:pt x="273" y="158"/>
                    <a:pt x="281" y="157"/>
                    <a:pt x="288" y="159"/>
                  </a:cubicBezTo>
                  <a:cubicBezTo>
                    <a:pt x="287" y="163"/>
                    <a:pt x="287" y="167"/>
                    <a:pt x="287" y="171"/>
                  </a:cubicBezTo>
                  <a:cubicBezTo>
                    <a:pt x="280" y="170"/>
                    <a:pt x="273" y="170"/>
                    <a:pt x="267" y="171"/>
                  </a:cubicBezTo>
                  <a:cubicBezTo>
                    <a:pt x="267" y="167"/>
                    <a:pt x="266" y="163"/>
                    <a:pt x="266" y="159"/>
                  </a:cubicBezTo>
                  <a:close/>
                  <a:moveTo>
                    <a:pt x="307" y="231"/>
                  </a:moveTo>
                  <a:lnTo>
                    <a:pt x="307" y="231"/>
                  </a:lnTo>
                  <a:lnTo>
                    <a:pt x="281" y="231"/>
                  </a:lnTo>
                  <a:lnTo>
                    <a:pt x="281" y="226"/>
                  </a:lnTo>
                  <a:cubicBezTo>
                    <a:pt x="281" y="222"/>
                    <a:pt x="280" y="219"/>
                    <a:pt x="280" y="217"/>
                  </a:cubicBezTo>
                  <a:cubicBezTo>
                    <a:pt x="279" y="216"/>
                    <a:pt x="278" y="215"/>
                    <a:pt x="276" y="215"/>
                  </a:cubicBezTo>
                  <a:cubicBezTo>
                    <a:pt x="274" y="215"/>
                    <a:pt x="273" y="216"/>
                    <a:pt x="272" y="217"/>
                  </a:cubicBezTo>
                  <a:cubicBezTo>
                    <a:pt x="272" y="218"/>
                    <a:pt x="271" y="220"/>
                    <a:pt x="271" y="223"/>
                  </a:cubicBezTo>
                  <a:cubicBezTo>
                    <a:pt x="271" y="227"/>
                    <a:pt x="272" y="230"/>
                    <a:pt x="274" y="231"/>
                  </a:cubicBezTo>
                  <a:cubicBezTo>
                    <a:pt x="275" y="233"/>
                    <a:pt x="280" y="236"/>
                    <a:pt x="288" y="241"/>
                  </a:cubicBezTo>
                  <a:cubicBezTo>
                    <a:pt x="294" y="245"/>
                    <a:pt x="299" y="248"/>
                    <a:pt x="301" y="250"/>
                  </a:cubicBezTo>
                  <a:cubicBezTo>
                    <a:pt x="304" y="252"/>
                    <a:pt x="306" y="255"/>
                    <a:pt x="307" y="259"/>
                  </a:cubicBezTo>
                  <a:cubicBezTo>
                    <a:pt x="309" y="263"/>
                    <a:pt x="310" y="268"/>
                    <a:pt x="310" y="274"/>
                  </a:cubicBezTo>
                  <a:cubicBezTo>
                    <a:pt x="310" y="283"/>
                    <a:pt x="308" y="290"/>
                    <a:pt x="303" y="295"/>
                  </a:cubicBezTo>
                  <a:cubicBezTo>
                    <a:pt x="299" y="301"/>
                    <a:pt x="292" y="304"/>
                    <a:pt x="283" y="305"/>
                  </a:cubicBezTo>
                  <a:lnTo>
                    <a:pt x="283" y="315"/>
                  </a:lnTo>
                  <a:lnTo>
                    <a:pt x="271" y="315"/>
                  </a:lnTo>
                  <a:lnTo>
                    <a:pt x="271" y="305"/>
                  </a:lnTo>
                  <a:cubicBezTo>
                    <a:pt x="264" y="304"/>
                    <a:pt x="258" y="302"/>
                    <a:pt x="253" y="297"/>
                  </a:cubicBezTo>
                  <a:cubicBezTo>
                    <a:pt x="248" y="292"/>
                    <a:pt x="245" y="284"/>
                    <a:pt x="245" y="272"/>
                  </a:cubicBezTo>
                  <a:lnTo>
                    <a:pt x="245" y="267"/>
                  </a:lnTo>
                  <a:lnTo>
                    <a:pt x="271" y="267"/>
                  </a:lnTo>
                  <a:lnTo>
                    <a:pt x="271" y="274"/>
                  </a:lnTo>
                  <a:cubicBezTo>
                    <a:pt x="271" y="281"/>
                    <a:pt x="271" y="285"/>
                    <a:pt x="272" y="287"/>
                  </a:cubicBezTo>
                  <a:cubicBezTo>
                    <a:pt x="272" y="288"/>
                    <a:pt x="274" y="289"/>
                    <a:pt x="276" y="289"/>
                  </a:cubicBezTo>
                  <a:cubicBezTo>
                    <a:pt x="277" y="289"/>
                    <a:pt x="279" y="289"/>
                    <a:pt x="280" y="288"/>
                  </a:cubicBezTo>
                  <a:cubicBezTo>
                    <a:pt x="280" y="286"/>
                    <a:pt x="281" y="285"/>
                    <a:pt x="281" y="282"/>
                  </a:cubicBezTo>
                  <a:cubicBezTo>
                    <a:pt x="281" y="276"/>
                    <a:pt x="280" y="272"/>
                    <a:pt x="280" y="270"/>
                  </a:cubicBezTo>
                  <a:cubicBezTo>
                    <a:pt x="279" y="267"/>
                    <a:pt x="276" y="264"/>
                    <a:pt x="271" y="262"/>
                  </a:cubicBezTo>
                  <a:cubicBezTo>
                    <a:pt x="263" y="257"/>
                    <a:pt x="258" y="253"/>
                    <a:pt x="255" y="251"/>
                  </a:cubicBezTo>
                  <a:cubicBezTo>
                    <a:pt x="252" y="248"/>
                    <a:pt x="250" y="245"/>
                    <a:pt x="248" y="241"/>
                  </a:cubicBezTo>
                  <a:cubicBezTo>
                    <a:pt x="246" y="236"/>
                    <a:pt x="245" y="232"/>
                    <a:pt x="245" y="226"/>
                  </a:cubicBezTo>
                  <a:cubicBezTo>
                    <a:pt x="245" y="218"/>
                    <a:pt x="247" y="212"/>
                    <a:pt x="251" y="208"/>
                  </a:cubicBezTo>
                  <a:cubicBezTo>
                    <a:pt x="256" y="203"/>
                    <a:pt x="262" y="201"/>
                    <a:pt x="271" y="200"/>
                  </a:cubicBezTo>
                  <a:lnTo>
                    <a:pt x="271" y="191"/>
                  </a:lnTo>
                  <a:lnTo>
                    <a:pt x="283" y="191"/>
                  </a:lnTo>
                  <a:lnTo>
                    <a:pt x="283" y="200"/>
                  </a:lnTo>
                  <a:cubicBezTo>
                    <a:pt x="291" y="201"/>
                    <a:pt x="297" y="203"/>
                    <a:pt x="301" y="208"/>
                  </a:cubicBezTo>
                  <a:cubicBezTo>
                    <a:pt x="305" y="212"/>
                    <a:pt x="307" y="218"/>
                    <a:pt x="307" y="226"/>
                  </a:cubicBezTo>
                  <a:cubicBezTo>
                    <a:pt x="307" y="227"/>
                    <a:pt x="307" y="229"/>
                    <a:pt x="307" y="231"/>
                  </a:cubicBezTo>
                  <a:close/>
                  <a:moveTo>
                    <a:pt x="247" y="163"/>
                  </a:moveTo>
                  <a:lnTo>
                    <a:pt x="247" y="163"/>
                  </a:lnTo>
                  <a:lnTo>
                    <a:pt x="246" y="163"/>
                  </a:lnTo>
                  <a:lnTo>
                    <a:pt x="246" y="163"/>
                  </a:lnTo>
                  <a:lnTo>
                    <a:pt x="245" y="163"/>
                  </a:lnTo>
                  <a:lnTo>
                    <a:pt x="245" y="163"/>
                  </a:lnTo>
                  <a:lnTo>
                    <a:pt x="244" y="164"/>
                  </a:lnTo>
                  <a:lnTo>
                    <a:pt x="244" y="164"/>
                  </a:lnTo>
                  <a:lnTo>
                    <a:pt x="243" y="164"/>
                  </a:lnTo>
                  <a:lnTo>
                    <a:pt x="243" y="164"/>
                  </a:lnTo>
                  <a:lnTo>
                    <a:pt x="242" y="164"/>
                  </a:lnTo>
                  <a:lnTo>
                    <a:pt x="242" y="164"/>
                  </a:lnTo>
                  <a:lnTo>
                    <a:pt x="241" y="165"/>
                  </a:lnTo>
                  <a:lnTo>
                    <a:pt x="241" y="165"/>
                  </a:lnTo>
                  <a:lnTo>
                    <a:pt x="240" y="165"/>
                  </a:lnTo>
                  <a:lnTo>
                    <a:pt x="239" y="165"/>
                  </a:lnTo>
                  <a:lnTo>
                    <a:pt x="239" y="166"/>
                  </a:lnTo>
                  <a:lnTo>
                    <a:pt x="238" y="166"/>
                  </a:lnTo>
                  <a:lnTo>
                    <a:pt x="238" y="166"/>
                  </a:lnTo>
                  <a:lnTo>
                    <a:pt x="237" y="166"/>
                  </a:lnTo>
                  <a:lnTo>
                    <a:pt x="237" y="166"/>
                  </a:lnTo>
                  <a:lnTo>
                    <a:pt x="236" y="167"/>
                  </a:lnTo>
                  <a:lnTo>
                    <a:pt x="236" y="167"/>
                  </a:lnTo>
                  <a:lnTo>
                    <a:pt x="241" y="176"/>
                  </a:lnTo>
                  <a:lnTo>
                    <a:pt x="241" y="176"/>
                  </a:lnTo>
                  <a:lnTo>
                    <a:pt x="241" y="176"/>
                  </a:lnTo>
                  <a:lnTo>
                    <a:pt x="242" y="176"/>
                  </a:lnTo>
                  <a:lnTo>
                    <a:pt x="242" y="176"/>
                  </a:lnTo>
                  <a:lnTo>
                    <a:pt x="243" y="175"/>
                  </a:lnTo>
                  <a:lnTo>
                    <a:pt x="243" y="175"/>
                  </a:lnTo>
                  <a:lnTo>
                    <a:pt x="244" y="175"/>
                  </a:lnTo>
                  <a:lnTo>
                    <a:pt x="244" y="175"/>
                  </a:lnTo>
                  <a:lnTo>
                    <a:pt x="244" y="175"/>
                  </a:lnTo>
                  <a:lnTo>
                    <a:pt x="245" y="175"/>
                  </a:lnTo>
                  <a:lnTo>
                    <a:pt x="245" y="174"/>
                  </a:lnTo>
                  <a:lnTo>
                    <a:pt x="246" y="174"/>
                  </a:lnTo>
                  <a:lnTo>
                    <a:pt x="246" y="174"/>
                  </a:lnTo>
                  <a:lnTo>
                    <a:pt x="247" y="174"/>
                  </a:lnTo>
                  <a:lnTo>
                    <a:pt x="247" y="174"/>
                  </a:lnTo>
                  <a:lnTo>
                    <a:pt x="248" y="173"/>
                  </a:lnTo>
                  <a:lnTo>
                    <a:pt x="248" y="173"/>
                  </a:lnTo>
                  <a:lnTo>
                    <a:pt x="249" y="173"/>
                  </a:lnTo>
                  <a:lnTo>
                    <a:pt x="249" y="173"/>
                  </a:lnTo>
                  <a:lnTo>
                    <a:pt x="250" y="173"/>
                  </a:lnTo>
                  <a:lnTo>
                    <a:pt x="250" y="173"/>
                  </a:lnTo>
                  <a:lnTo>
                    <a:pt x="247" y="163"/>
                  </a:lnTo>
                  <a:close/>
                  <a:moveTo>
                    <a:pt x="217" y="178"/>
                  </a:moveTo>
                  <a:lnTo>
                    <a:pt x="217" y="178"/>
                  </a:lnTo>
                  <a:lnTo>
                    <a:pt x="217" y="179"/>
                  </a:lnTo>
                  <a:lnTo>
                    <a:pt x="217" y="179"/>
                  </a:lnTo>
                  <a:lnTo>
                    <a:pt x="216" y="179"/>
                  </a:lnTo>
                  <a:lnTo>
                    <a:pt x="216" y="180"/>
                  </a:lnTo>
                  <a:lnTo>
                    <a:pt x="215" y="180"/>
                  </a:lnTo>
                  <a:lnTo>
                    <a:pt x="215" y="180"/>
                  </a:lnTo>
                  <a:lnTo>
                    <a:pt x="215" y="181"/>
                  </a:lnTo>
                  <a:lnTo>
                    <a:pt x="214" y="181"/>
                  </a:lnTo>
                  <a:lnTo>
                    <a:pt x="214" y="181"/>
                  </a:lnTo>
                  <a:lnTo>
                    <a:pt x="213" y="182"/>
                  </a:lnTo>
                  <a:lnTo>
                    <a:pt x="213" y="182"/>
                  </a:lnTo>
                  <a:lnTo>
                    <a:pt x="212" y="183"/>
                  </a:lnTo>
                  <a:lnTo>
                    <a:pt x="212" y="183"/>
                  </a:lnTo>
                  <a:lnTo>
                    <a:pt x="212" y="183"/>
                  </a:lnTo>
                  <a:lnTo>
                    <a:pt x="211" y="184"/>
                  </a:lnTo>
                  <a:lnTo>
                    <a:pt x="211" y="184"/>
                  </a:lnTo>
                  <a:lnTo>
                    <a:pt x="210" y="184"/>
                  </a:lnTo>
                  <a:lnTo>
                    <a:pt x="210" y="185"/>
                  </a:lnTo>
                  <a:lnTo>
                    <a:pt x="210" y="185"/>
                  </a:lnTo>
                  <a:lnTo>
                    <a:pt x="209" y="186"/>
                  </a:lnTo>
                  <a:lnTo>
                    <a:pt x="209" y="186"/>
                  </a:lnTo>
                  <a:lnTo>
                    <a:pt x="217" y="193"/>
                  </a:lnTo>
                  <a:lnTo>
                    <a:pt x="217" y="193"/>
                  </a:lnTo>
                  <a:lnTo>
                    <a:pt x="217" y="193"/>
                  </a:lnTo>
                  <a:lnTo>
                    <a:pt x="218" y="192"/>
                  </a:lnTo>
                  <a:lnTo>
                    <a:pt x="218" y="192"/>
                  </a:lnTo>
                  <a:lnTo>
                    <a:pt x="218" y="192"/>
                  </a:lnTo>
                  <a:lnTo>
                    <a:pt x="219" y="191"/>
                  </a:lnTo>
                  <a:lnTo>
                    <a:pt x="219" y="191"/>
                  </a:lnTo>
                  <a:lnTo>
                    <a:pt x="219" y="191"/>
                  </a:lnTo>
                  <a:lnTo>
                    <a:pt x="220" y="190"/>
                  </a:lnTo>
                  <a:lnTo>
                    <a:pt x="220" y="190"/>
                  </a:lnTo>
                  <a:lnTo>
                    <a:pt x="220" y="190"/>
                  </a:lnTo>
                  <a:lnTo>
                    <a:pt x="221" y="189"/>
                  </a:lnTo>
                  <a:lnTo>
                    <a:pt x="221" y="189"/>
                  </a:lnTo>
                  <a:lnTo>
                    <a:pt x="221" y="189"/>
                  </a:lnTo>
                  <a:lnTo>
                    <a:pt x="222" y="188"/>
                  </a:lnTo>
                  <a:lnTo>
                    <a:pt x="222" y="188"/>
                  </a:lnTo>
                  <a:lnTo>
                    <a:pt x="223" y="188"/>
                  </a:lnTo>
                  <a:lnTo>
                    <a:pt x="223" y="188"/>
                  </a:lnTo>
                  <a:lnTo>
                    <a:pt x="223" y="187"/>
                  </a:lnTo>
                  <a:lnTo>
                    <a:pt x="224" y="187"/>
                  </a:lnTo>
                  <a:lnTo>
                    <a:pt x="224" y="187"/>
                  </a:lnTo>
                  <a:lnTo>
                    <a:pt x="217" y="178"/>
                  </a:lnTo>
                  <a:close/>
                  <a:moveTo>
                    <a:pt x="195" y="204"/>
                  </a:moveTo>
                  <a:lnTo>
                    <a:pt x="195" y="204"/>
                  </a:lnTo>
                  <a:lnTo>
                    <a:pt x="195" y="204"/>
                  </a:lnTo>
                  <a:lnTo>
                    <a:pt x="195" y="205"/>
                  </a:lnTo>
                  <a:lnTo>
                    <a:pt x="195" y="205"/>
                  </a:lnTo>
                  <a:lnTo>
                    <a:pt x="194" y="206"/>
                  </a:lnTo>
                  <a:lnTo>
                    <a:pt x="194" y="206"/>
                  </a:lnTo>
                  <a:lnTo>
                    <a:pt x="194" y="206"/>
                  </a:lnTo>
                  <a:lnTo>
                    <a:pt x="194" y="207"/>
                  </a:lnTo>
                  <a:lnTo>
                    <a:pt x="193" y="207"/>
                  </a:lnTo>
                  <a:lnTo>
                    <a:pt x="193" y="208"/>
                  </a:lnTo>
                  <a:lnTo>
                    <a:pt x="193" y="208"/>
                  </a:lnTo>
                  <a:lnTo>
                    <a:pt x="193" y="209"/>
                  </a:lnTo>
                  <a:lnTo>
                    <a:pt x="192" y="209"/>
                  </a:lnTo>
                  <a:lnTo>
                    <a:pt x="192" y="210"/>
                  </a:lnTo>
                  <a:lnTo>
                    <a:pt x="192" y="210"/>
                  </a:lnTo>
                  <a:lnTo>
                    <a:pt x="192" y="211"/>
                  </a:lnTo>
                  <a:lnTo>
                    <a:pt x="191" y="211"/>
                  </a:lnTo>
                  <a:lnTo>
                    <a:pt x="191" y="212"/>
                  </a:lnTo>
                  <a:lnTo>
                    <a:pt x="191" y="213"/>
                  </a:lnTo>
                  <a:lnTo>
                    <a:pt x="191" y="213"/>
                  </a:lnTo>
                  <a:lnTo>
                    <a:pt x="190" y="214"/>
                  </a:lnTo>
                  <a:lnTo>
                    <a:pt x="190" y="214"/>
                  </a:lnTo>
                  <a:lnTo>
                    <a:pt x="200" y="218"/>
                  </a:lnTo>
                  <a:lnTo>
                    <a:pt x="200" y="218"/>
                  </a:lnTo>
                  <a:lnTo>
                    <a:pt x="200" y="217"/>
                  </a:lnTo>
                  <a:lnTo>
                    <a:pt x="200" y="217"/>
                  </a:lnTo>
                  <a:lnTo>
                    <a:pt x="201" y="216"/>
                  </a:lnTo>
                  <a:lnTo>
                    <a:pt x="201" y="216"/>
                  </a:lnTo>
                  <a:lnTo>
                    <a:pt x="201" y="216"/>
                  </a:lnTo>
                  <a:lnTo>
                    <a:pt x="201" y="215"/>
                  </a:lnTo>
                  <a:lnTo>
                    <a:pt x="202" y="215"/>
                  </a:lnTo>
                  <a:lnTo>
                    <a:pt x="202" y="214"/>
                  </a:lnTo>
                  <a:lnTo>
                    <a:pt x="202" y="214"/>
                  </a:lnTo>
                  <a:lnTo>
                    <a:pt x="202" y="213"/>
                  </a:lnTo>
                  <a:lnTo>
                    <a:pt x="202" y="213"/>
                  </a:lnTo>
                  <a:lnTo>
                    <a:pt x="203" y="212"/>
                  </a:lnTo>
                  <a:lnTo>
                    <a:pt x="203" y="212"/>
                  </a:lnTo>
                  <a:lnTo>
                    <a:pt x="203" y="212"/>
                  </a:lnTo>
                  <a:lnTo>
                    <a:pt x="203" y="211"/>
                  </a:lnTo>
                  <a:lnTo>
                    <a:pt x="204" y="211"/>
                  </a:lnTo>
                  <a:lnTo>
                    <a:pt x="204" y="210"/>
                  </a:lnTo>
                  <a:lnTo>
                    <a:pt x="204" y="210"/>
                  </a:lnTo>
                  <a:lnTo>
                    <a:pt x="204" y="209"/>
                  </a:lnTo>
                  <a:lnTo>
                    <a:pt x="204" y="209"/>
                  </a:lnTo>
                  <a:lnTo>
                    <a:pt x="195" y="204"/>
                  </a:lnTo>
                  <a:close/>
                  <a:moveTo>
                    <a:pt x="184" y="235"/>
                  </a:moveTo>
                  <a:lnTo>
                    <a:pt x="184" y="235"/>
                  </a:lnTo>
                  <a:lnTo>
                    <a:pt x="184" y="236"/>
                  </a:lnTo>
                  <a:lnTo>
                    <a:pt x="184" y="236"/>
                  </a:lnTo>
                  <a:lnTo>
                    <a:pt x="184" y="237"/>
                  </a:lnTo>
                  <a:lnTo>
                    <a:pt x="184" y="238"/>
                  </a:lnTo>
                  <a:lnTo>
                    <a:pt x="183" y="238"/>
                  </a:lnTo>
                  <a:lnTo>
                    <a:pt x="183" y="239"/>
                  </a:lnTo>
                  <a:lnTo>
                    <a:pt x="183" y="239"/>
                  </a:lnTo>
                  <a:lnTo>
                    <a:pt x="183" y="240"/>
                  </a:lnTo>
                  <a:lnTo>
                    <a:pt x="183" y="240"/>
                  </a:lnTo>
                  <a:lnTo>
                    <a:pt x="183" y="241"/>
                  </a:lnTo>
                  <a:lnTo>
                    <a:pt x="183" y="242"/>
                  </a:lnTo>
                  <a:lnTo>
                    <a:pt x="183" y="242"/>
                  </a:lnTo>
                  <a:lnTo>
                    <a:pt x="183" y="243"/>
                  </a:lnTo>
                  <a:lnTo>
                    <a:pt x="183" y="243"/>
                  </a:lnTo>
                  <a:lnTo>
                    <a:pt x="183" y="244"/>
                  </a:lnTo>
                  <a:lnTo>
                    <a:pt x="183" y="245"/>
                  </a:lnTo>
                  <a:lnTo>
                    <a:pt x="183" y="245"/>
                  </a:lnTo>
                  <a:lnTo>
                    <a:pt x="183" y="246"/>
                  </a:lnTo>
                  <a:lnTo>
                    <a:pt x="183" y="246"/>
                  </a:lnTo>
                  <a:lnTo>
                    <a:pt x="183" y="247"/>
                  </a:lnTo>
                  <a:lnTo>
                    <a:pt x="193" y="247"/>
                  </a:lnTo>
                  <a:lnTo>
                    <a:pt x="193" y="247"/>
                  </a:lnTo>
                  <a:lnTo>
                    <a:pt x="193" y="246"/>
                  </a:lnTo>
                  <a:lnTo>
                    <a:pt x="193" y="246"/>
                  </a:lnTo>
                  <a:lnTo>
                    <a:pt x="193" y="245"/>
                  </a:lnTo>
                  <a:lnTo>
                    <a:pt x="193" y="245"/>
                  </a:lnTo>
                  <a:lnTo>
                    <a:pt x="194" y="244"/>
                  </a:lnTo>
                  <a:lnTo>
                    <a:pt x="194" y="244"/>
                  </a:lnTo>
                  <a:lnTo>
                    <a:pt x="194" y="243"/>
                  </a:lnTo>
                  <a:lnTo>
                    <a:pt x="194" y="243"/>
                  </a:lnTo>
                  <a:lnTo>
                    <a:pt x="194" y="242"/>
                  </a:lnTo>
                  <a:lnTo>
                    <a:pt x="194" y="242"/>
                  </a:lnTo>
                  <a:lnTo>
                    <a:pt x="194" y="241"/>
                  </a:lnTo>
                  <a:lnTo>
                    <a:pt x="194" y="241"/>
                  </a:lnTo>
                  <a:lnTo>
                    <a:pt x="194" y="240"/>
                  </a:lnTo>
                  <a:lnTo>
                    <a:pt x="194" y="240"/>
                  </a:lnTo>
                  <a:lnTo>
                    <a:pt x="194" y="239"/>
                  </a:lnTo>
                  <a:lnTo>
                    <a:pt x="194" y="239"/>
                  </a:lnTo>
                  <a:lnTo>
                    <a:pt x="194" y="238"/>
                  </a:lnTo>
                  <a:lnTo>
                    <a:pt x="194" y="238"/>
                  </a:lnTo>
                  <a:lnTo>
                    <a:pt x="194" y="237"/>
                  </a:lnTo>
                  <a:lnTo>
                    <a:pt x="184" y="235"/>
                  </a:lnTo>
                  <a:close/>
                  <a:moveTo>
                    <a:pt x="185" y="269"/>
                  </a:moveTo>
                  <a:lnTo>
                    <a:pt x="185" y="269"/>
                  </a:lnTo>
                  <a:lnTo>
                    <a:pt x="185" y="269"/>
                  </a:lnTo>
                  <a:lnTo>
                    <a:pt x="185" y="270"/>
                  </a:lnTo>
                  <a:lnTo>
                    <a:pt x="185" y="270"/>
                  </a:lnTo>
                  <a:lnTo>
                    <a:pt x="185" y="271"/>
                  </a:lnTo>
                  <a:lnTo>
                    <a:pt x="185" y="271"/>
                  </a:lnTo>
                  <a:lnTo>
                    <a:pt x="185" y="272"/>
                  </a:lnTo>
                  <a:lnTo>
                    <a:pt x="185" y="272"/>
                  </a:lnTo>
                  <a:lnTo>
                    <a:pt x="185" y="273"/>
                  </a:lnTo>
                  <a:lnTo>
                    <a:pt x="186" y="273"/>
                  </a:lnTo>
                  <a:lnTo>
                    <a:pt x="186" y="274"/>
                  </a:lnTo>
                  <a:lnTo>
                    <a:pt x="186" y="275"/>
                  </a:lnTo>
                  <a:lnTo>
                    <a:pt x="186" y="275"/>
                  </a:lnTo>
                  <a:lnTo>
                    <a:pt x="186" y="276"/>
                  </a:lnTo>
                  <a:lnTo>
                    <a:pt x="186" y="276"/>
                  </a:lnTo>
                  <a:lnTo>
                    <a:pt x="186" y="277"/>
                  </a:lnTo>
                  <a:lnTo>
                    <a:pt x="187" y="277"/>
                  </a:lnTo>
                  <a:lnTo>
                    <a:pt x="187" y="278"/>
                  </a:lnTo>
                  <a:lnTo>
                    <a:pt x="187" y="278"/>
                  </a:lnTo>
                  <a:lnTo>
                    <a:pt x="187" y="279"/>
                  </a:lnTo>
                  <a:lnTo>
                    <a:pt x="187" y="279"/>
                  </a:lnTo>
                  <a:lnTo>
                    <a:pt x="187" y="280"/>
                  </a:lnTo>
                  <a:lnTo>
                    <a:pt x="197" y="276"/>
                  </a:lnTo>
                  <a:lnTo>
                    <a:pt x="197" y="276"/>
                  </a:lnTo>
                  <a:lnTo>
                    <a:pt x="197" y="276"/>
                  </a:lnTo>
                  <a:lnTo>
                    <a:pt x="197" y="275"/>
                  </a:lnTo>
                  <a:lnTo>
                    <a:pt x="197" y="275"/>
                  </a:lnTo>
                  <a:lnTo>
                    <a:pt x="197" y="274"/>
                  </a:lnTo>
                  <a:lnTo>
                    <a:pt x="197" y="274"/>
                  </a:lnTo>
                  <a:lnTo>
                    <a:pt x="196" y="273"/>
                  </a:lnTo>
                  <a:lnTo>
                    <a:pt x="196" y="273"/>
                  </a:lnTo>
                  <a:lnTo>
                    <a:pt x="196" y="272"/>
                  </a:lnTo>
                  <a:lnTo>
                    <a:pt x="196" y="272"/>
                  </a:lnTo>
                  <a:lnTo>
                    <a:pt x="196" y="271"/>
                  </a:lnTo>
                  <a:lnTo>
                    <a:pt x="196" y="271"/>
                  </a:lnTo>
                  <a:lnTo>
                    <a:pt x="196" y="270"/>
                  </a:lnTo>
                  <a:lnTo>
                    <a:pt x="196" y="270"/>
                  </a:lnTo>
                  <a:lnTo>
                    <a:pt x="195" y="269"/>
                  </a:lnTo>
                  <a:lnTo>
                    <a:pt x="195" y="269"/>
                  </a:lnTo>
                  <a:lnTo>
                    <a:pt x="195" y="268"/>
                  </a:lnTo>
                  <a:lnTo>
                    <a:pt x="195" y="268"/>
                  </a:lnTo>
                  <a:lnTo>
                    <a:pt x="195" y="267"/>
                  </a:lnTo>
                  <a:lnTo>
                    <a:pt x="195" y="267"/>
                  </a:lnTo>
                  <a:lnTo>
                    <a:pt x="195" y="267"/>
                  </a:lnTo>
                  <a:lnTo>
                    <a:pt x="185" y="269"/>
                  </a:lnTo>
                  <a:close/>
                  <a:moveTo>
                    <a:pt x="197" y="300"/>
                  </a:moveTo>
                  <a:lnTo>
                    <a:pt x="197" y="300"/>
                  </a:lnTo>
                  <a:lnTo>
                    <a:pt x="197" y="300"/>
                  </a:lnTo>
                  <a:lnTo>
                    <a:pt x="197" y="301"/>
                  </a:lnTo>
                  <a:lnTo>
                    <a:pt x="198" y="301"/>
                  </a:lnTo>
                  <a:lnTo>
                    <a:pt x="198" y="302"/>
                  </a:lnTo>
                  <a:lnTo>
                    <a:pt x="198" y="302"/>
                  </a:lnTo>
                  <a:lnTo>
                    <a:pt x="199" y="302"/>
                  </a:lnTo>
                  <a:lnTo>
                    <a:pt x="199" y="303"/>
                  </a:lnTo>
                  <a:lnTo>
                    <a:pt x="199" y="303"/>
                  </a:lnTo>
                  <a:lnTo>
                    <a:pt x="200" y="304"/>
                  </a:lnTo>
                  <a:lnTo>
                    <a:pt x="200" y="304"/>
                  </a:lnTo>
                  <a:lnTo>
                    <a:pt x="200" y="305"/>
                  </a:lnTo>
                  <a:lnTo>
                    <a:pt x="201" y="305"/>
                  </a:lnTo>
                  <a:lnTo>
                    <a:pt x="201" y="306"/>
                  </a:lnTo>
                  <a:lnTo>
                    <a:pt x="201" y="306"/>
                  </a:lnTo>
                  <a:lnTo>
                    <a:pt x="202" y="306"/>
                  </a:lnTo>
                  <a:lnTo>
                    <a:pt x="202" y="307"/>
                  </a:lnTo>
                  <a:lnTo>
                    <a:pt x="202" y="307"/>
                  </a:lnTo>
                  <a:lnTo>
                    <a:pt x="203" y="308"/>
                  </a:lnTo>
                  <a:lnTo>
                    <a:pt x="203" y="308"/>
                  </a:lnTo>
                  <a:lnTo>
                    <a:pt x="203" y="309"/>
                  </a:lnTo>
                  <a:lnTo>
                    <a:pt x="204" y="309"/>
                  </a:lnTo>
                  <a:lnTo>
                    <a:pt x="212" y="302"/>
                  </a:lnTo>
                  <a:lnTo>
                    <a:pt x="212" y="302"/>
                  </a:lnTo>
                  <a:lnTo>
                    <a:pt x="211" y="302"/>
                  </a:lnTo>
                  <a:lnTo>
                    <a:pt x="211" y="301"/>
                  </a:lnTo>
                  <a:lnTo>
                    <a:pt x="211" y="301"/>
                  </a:lnTo>
                  <a:lnTo>
                    <a:pt x="210" y="300"/>
                  </a:lnTo>
                  <a:lnTo>
                    <a:pt x="210" y="300"/>
                  </a:lnTo>
                  <a:lnTo>
                    <a:pt x="210" y="300"/>
                  </a:lnTo>
                  <a:lnTo>
                    <a:pt x="209" y="299"/>
                  </a:lnTo>
                  <a:lnTo>
                    <a:pt x="209" y="299"/>
                  </a:lnTo>
                  <a:lnTo>
                    <a:pt x="209" y="298"/>
                  </a:lnTo>
                  <a:lnTo>
                    <a:pt x="209" y="298"/>
                  </a:lnTo>
                  <a:lnTo>
                    <a:pt x="208" y="298"/>
                  </a:lnTo>
                  <a:lnTo>
                    <a:pt x="208" y="297"/>
                  </a:lnTo>
                  <a:lnTo>
                    <a:pt x="208" y="297"/>
                  </a:lnTo>
                  <a:lnTo>
                    <a:pt x="207" y="296"/>
                  </a:lnTo>
                  <a:lnTo>
                    <a:pt x="207" y="296"/>
                  </a:lnTo>
                  <a:lnTo>
                    <a:pt x="207" y="296"/>
                  </a:lnTo>
                  <a:lnTo>
                    <a:pt x="207" y="295"/>
                  </a:lnTo>
                  <a:lnTo>
                    <a:pt x="206" y="295"/>
                  </a:lnTo>
                  <a:lnTo>
                    <a:pt x="206" y="294"/>
                  </a:lnTo>
                  <a:lnTo>
                    <a:pt x="206" y="294"/>
                  </a:lnTo>
                  <a:lnTo>
                    <a:pt x="197" y="300"/>
                  </a:lnTo>
                  <a:close/>
                  <a:moveTo>
                    <a:pt x="220" y="324"/>
                  </a:moveTo>
                  <a:lnTo>
                    <a:pt x="220" y="324"/>
                  </a:lnTo>
                  <a:lnTo>
                    <a:pt x="220" y="325"/>
                  </a:lnTo>
                  <a:lnTo>
                    <a:pt x="221" y="325"/>
                  </a:lnTo>
                  <a:lnTo>
                    <a:pt x="221" y="325"/>
                  </a:lnTo>
                  <a:lnTo>
                    <a:pt x="221" y="326"/>
                  </a:lnTo>
                  <a:lnTo>
                    <a:pt x="222" y="326"/>
                  </a:lnTo>
                  <a:lnTo>
                    <a:pt x="222" y="326"/>
                  </a:lnTo>
                  <a:lnTo>
                    <a:pt x="223" y="327"/>
                  </a:lnTo>
                  <a:lnTo>
                    <a:pt x="223" y="327"/>
                  </a:lnTo>
                  <a:lnTo>
                    <a:pt x="224" y="327"/>
                  </a:lnTo>
                  <a:lnTo>
                    <a:pt x="224" y="328"/>
                  </a:lnTo>
                  <a:lnTo>
                    <a:pt x="225" y="328"/>
                  </a:lnTo>
                  <a:lnTo>
                    <a:pt x="225" y="328"/>
                  </a:lnTo>
                  <a:lnTo>
                    <a:pt x="226" y="328"/>
                  </a:lnTo>
                  <a:lnTo>
                    <a:pt x="226" y="329"/>
                  </a:lnTo>
                  <a:lnTo>
                    <a:pt x="227" y="329"/>
                  </a:lnTo>
                  <a:lnTo>
                    <a:pt x="227" y="329"/>
                  </a:lnTo>
                  <a:lnTo>
                    <a:pt x="228" y="330"/>
                  </a:lnTo>
                  <a:lnTo>
                    <a:pt x="228" y="330"/>
                  </a:lnTo>
                  <a:lnTo>
                    <a:pt x="228" y="330"/>
                  </a:lnTo>
                  <a:lnTo>
                    <a:pt x="229" y="330"/>
                  </a:lnTo>
                  <a:lnTo>
                    <a:pt x="229" y="331"/>
                  </a:lnTo>
                  <a:lnTo>
                    <a:pt x="235" y="321"/>
                  </a:lnTo>
                  <a:lnTo>
                    <a:pt x="234" y="321"/>
                  </a:lnTo>
                  <a:lnTo>
                    <a:pt x="234" y="321"/>
                  </a:lnTo>
                  <a:lnTo>
                    <a:pt x="233" y="321"/>
                  </a:lnTo>
                  <a:lnTo>
                    <a:pt x="233" y="320"/>
                  </a:lnTo>
                  <a:lnTo>
                    <a:pt x="233" y="320"/>
                  </a:lnTo>
                  <a:lnTo>
                    <a:pt x="232" y="320"/>
                  </a:lnTo>
                  <a:lnTo>
                    <a:pt x="232" y="320"/>
                  </a:lnTo>
                  <a:lnTo>
                    <a:pt x="231" y="319"/>
                  </a:lnTo>
                  <a:lnTo>
                    <a:pt x="231" y="319"/>
                  </a:lnTo>
                  <a:lnTo>
                    <a:pt x="230" y="319"/>
                  </a:lnTo>
                  <a:lnTo>
                    <a:pt x="230" y="319"/>
                  </a:lnTo>
                  <a:lnTo>
                    <a:pt x="230" y="318"/>
                  </a:lnTo>
                  <a:lnTo>
                    <a:pt x="229" y="318"/>
                  </a:lnTo>
                  <a:lnTo>
                    <a:pt x="229" y="318"/>
                  </a:lnTo>
                  <a:lnTo>
                    <a:pt x="228" y="318"/>
                  </a:lnTo>
                  <a:lnTo>
                    <a:pt x="228" y="317"/>
                  </a:lnTo>
                  <a:lnTo>
                    <a:pt x="228" y="317"/>
                  </a:lnTo>
                  <a:lnTo>
                    <a:pt x="227" y="317"/>
                  </a:lnTo>
                  <a:lnTo>
                    <a:pt x="227" y="316"/>
                  </a:lnTo>
                  <a:lnTo>
                    <a:pt x="226" y="316"/>
                  </a:lnTo>
                  <a:lnTo>
                    <a:pt x="226" y="316"/>
                  </a:lnTo>
                  <a:lnTo>
                    <a:pt x="220" y="324"/>
                  </a:lnTo>
                  <a:close/>
                  <a:moveTo>
                    <a:pt x="250" y="339"/>
                  </a:moveTo>
                  <a:lnTo>
                    <a:pt x="250" y="339"/>
                  </a:lnTo>
                  <a:lnTo>
                    <a:pt x="250" y="339"/>
                  </a:lnTo>
                  <a:lnTo>
                    <a:pt x="251" y="339"/>
                  </a:lnTo>
                  <a:lnTo>
                    <a:pt x="251" y="340"/>
                  </a:lnTo>
                  <a:lnTo>
                    <a:pt x="252" y="340"/>
                  </a:lnTo>
                  <a:lnTo>
                    <a:pt x="252" y="340"/>
                  </a:lnTo>
                  <a:lnTo>
                    <a:pt x="253" y="340"/>
                  </a:lnTo>
                  <a:lnTo>
                    <a:pt x="253" y="340"/>
                  </a:lnTo>
                  <a:lnTo>
                    <a:pt x="254" y="340"/>
                  </a:lnTo>
                  <a:lnTo>
                    <a:pt x="255" y="340"/>
                  </a:lnTo>
                  <a:lnTo>
                    <a:pt x="255" y="341"/>
                  </a:lnTo>
                  <a:lnTo>
                    <a:pt x="256" y="341"/>
                  </a:lnTo>
                  <a:lnTo>
                    <a:pt x="256" y="341"/>
                  </a:lnTo>
                  <a:lnTo>
                    <a:pt x="257" y="341"/>
                  </a:lnTo>
                  <a:lnTo>
                    <a:pt x="257" y="341"/>
                  </a:lnTo>
                  <a:lnTo>
                    <a:pt x="258" y="341"/>
                  </a:lnTo>
                  <a:lnTo>
                    <a:pt x="259" y="341"/>
                  </a:lnTo>
                  <a:lnTo>
                    <a:pt x="259" y="341"/>
                  </a:lnTo>
                  <a:lnTo>
                    <a:pt x="260" y="341"/>
                  </a:lnTo>
                  <a:lnTo>
                    <a:pt x="260" y="341"/>
                  </a:lnTo>
                  <a:lnTo>
                    <a:pt x="261" y="342"/>
                  </a:lnTo>
                  <a:lnTo>
                    <a:pt x="261" y="342"/>
                  </a:lnTo>
                  <a:lnTo>
                    <a:pt x="263" y="331"/>
                  </a:lnTo>
                  <a:lnTo>
                    <a:pt x="262" y="331"/>
                  </a:lnTo>
                  <a:lnTo>
                    <a:pt x="262" y="331"/>
                  </a:lnTo>
                  <a:lnTo>
                    <a:pt x="261" y="331"/>
                  </a:lnTo>
                  <a:lnTo>
                    <a:pt x="261" y="331"/>
                  </a:lnTo>
                  <a:lnTo>
                    <a:pt x="260" y="331"/>
                  </a:lnTo>
                  <a:lnTo>
                    <a:pt x="260" y="331"/>
                  </a:lnTo>
                  <a:lnTo>
                    <a:pt x="259" y="331"/>
                  </a:lnTo>
                  <a:lnTo>
                    <a:pt x="259" y="330"/>
                  </a:lnTo>
                  <a:lnTo>
                    <a:pt x="258" y="330"/>
                  </a:lnTo>
                  <a:lnTo>
                    <a:pt x="258" y="330"/>
                  </a:lnTo>
                  <a:lnTo>
                    <a:pt x="257" y="330"/>
                  </a:lnTo>
                  <a:lnTo>
                    <a:pt x="257" y="330"/>
                  </a:lnTo>
                  <a:lnTo>
                    <a:pt x="256" y="330"/>
                  </a:lnTo>
                  <a:lnTo>
                    <a:pt x="256" y="330"/>
                  </a:lnTo>
                  <a:lnTo>
                    <a:pt x="255" y="330"/>
                  </a:lnTo>
                  <a:lnTo>
                    <a:pt x="255" y="330"/>
                  </a:lnTo>
                  <a:lnTo>
                    <a:pt x="254" y="329"/>
                  </a:lnTo>
                  <a:lnTo>
                    <a:pt x="254" y="329"/>
                  </a:lnTo>
                  <a:lnTo>
                    <a:pt x="253" y="329"/>
                  </a:lnTo>
                  <a:lnTo>
                    <a:pt x="253" y="329"/>
                  </a:lnTo>
                  <a:lnTo>
                    <a:pt x="253" y="329"/>
                  </a:lnTo>
                  <a:lnTo>
                    <a:pt x="250" y="339"/>
                  </a:lnTo>
                  <a:close/>
                  <a:moveTo>
                    <a:pt x="283" y="342"/>
                  </a:moveTo>
                  <a:lnTo>
                    <a:pt x="283" y="342"/>
                  </a:lnTo>
                  <a:lnTo>
                    <a:pt x="284" y="342"/>
                  </a:lnTo>
                  <a:lnTo>
                    <a:pt x="284" y="342"/>
                  </a:lnTo>
                  <a:lnTo>
                    <a:pt x="285" y="342"/>
                  </a:lnTo>
                  <a:lnTo>
                    <a:pt x="285" y="342"/>
                  </a:lnTo>
                  <a:lnTo>
                    <a:pt x="286" y="342"/>
                  </a:lnTo>
                  <a:lnTo>
                    <a:pt x="287" y="342"/>
                  </a:lnTo>
                  <a:lnTo>
                    <a:pt x="287" y="342"/>
                  </a:lnTo>
                  <a:lnTo>
                    <a:pt x="288" y="342"/>
                  </a:lnTo>
                  <a:lnTo>
                    <a:pt x="288" y="342"/>
                  </a:lnTo>
                  <a:lnTo>
                    <a:pt x="289" y="342"/>
                  </a:lnTo>
                  <a:lnTo>
                    <a:pt x="289" y="341"/>
                  </a:lnTo>
                  <a:lnTo>
                    <a:pt x="290" y="341"/>
                  </a:lnTo>
                  <a:lnTo>
                    <a:pt x="291" y="341"/>
                  </a:lnTo>
                  <a:lnTo>
                    <a:pt x="291" y="341"/>
                  </a:lnTo>
                  <a:lnTo>
                    <a:pt x="292" y="341"/>
                  </a:lnTo>
                  <a:lnTo>
                    <a:pt x="292" y="341"/>
                  </a:lnTo>
                  <a:lnTo>
                    <a:pt x="293" y="341"/>
                  </a:lnTo>
                  <a:lnTo>
                    <a:pt x="293" y="341"/>
                  </a:lnTo>
                  <a:lnTo>
                    <a:pt x="294" y="341"/>
                  </a:lnTo>
                  <a:lnTo>
                    <a:pt x="295" y="341"/>
                  </a:lnTo>
                  <a:lnTo>
                    <a:pt x="295" y="341"/>
                  </a:lnTo>
                  <a:lnTo>
                    <a:pt x="292" y="330"/>
                  </a:lnTo>
                  <a:lnTo>
                    <a:pt x="292" y="330"/>
                  </a:lnTo>
                  <a:lnTo>
                    <a:pt x="292" y="330"/>
                  </a:lnTo>
                  <a:lnTo>
                    <a:pt x="291" y="330"/>
                  </a:lnTo>
                  <a:lnTo>
                    <a:pt x="291" y="330"/>
                  </a:lnTo>
                  <a:lnTo>
                    <a:pt x="290" y="331"/>
                  </a:lnTo>
                  <a:lnTo>
                    <a:pt x="290" y="331"/>
                  </a:lnTo>
                  <a:lnTo>
                    <a:pt x="289" y="331"/>
                  </a:lnTo>
                  <a:lnTo>
                    <a:pt x="289" y="331"/>
                  </a:lnTo>
                  <a:lnTo>
                    <a:pt x="288" y="331"/>
                  </a:lnTo>
                  <a:lnTo>
                    <a:pt x="288" y="331"/>
                  </a:lnTo>
                  <a:lnTo>
                    <a:pt x="287" y="331"/>
                  </a:lnTo>
                  <a:lnTo>
                    <a:pt x="287" y="331"/>
                  </a:lnTo>
                  <a:lnTo>
                    <a:pt x="286" y="331"/>
                  </a:lnTo>
                  <a:lnTo>
                    <a:pt x="286" y="331"/>
                  </a:lnTo>
                  <a:lnTo>
                    <a:pt x="285" y="331"/>
                  </a:lnTo>
                  <a:lnTo>
                    <a:pt x="285" y="331"/>
                  </a:lnTo>
                  <a:lnTo>
                    <a:pt x="284" y="332"/>
                  </a:lnTo>
                  <a:lnTo>
                    <a:pt x="284" y="332"/>
                  </a:lnTo>
                  <a:lnTo>
                    <a:pt x="283" y="332"/>
                  </a:lnTo>
                  <a:lnTo>
                    <a:pt x="283" y="332"/>
                  </a:lnTo>
                  <a:lnTo>
                    <a:pt x="282" y="332"/>
                  </a:lnTo>
                  <a:lnTo>
                    <a:pt x="283" y="342"/>
                  </a:lnTo>
                  <a:close/>
                  <a:moveTo>
                    <a:pt x="316" y="333"/>
                  </a:moveTo>
                  <a:lnTo>
                    <a:pt x="316" y="333"/>
                  </a:lnTo>
                  <a:lnTo>
                    <a:pt x="316" y="333"/>
                  </a:lnTo>
                  <a:lnTo>
                    <a:pt x="316" y="333"/>
                  </a:lnTo>
                  <a:lnTo>
                    <a:pt x="317" y="333"/>
                  </a:lnTo>
                  <a:lnTo>
                    <a:pt x="317" y="332"/>
                  </a:lnTo>
                  <a:lnTo>
                    <a:pt x="318" y="332"/>
                  </a:lnTo>
                  <a:lnTo>
                    <a:pt x="318" y="332"/>
                  </a:lnTo>
                  <a:lnTo>
                    <a:pt x="319" y="332"/>
                  </a:lnTo>
                  <a:lnTo>
                    <a:pt x="319" y="331"/>
                  </a:lnTo>
                  <a:lnTo>
                    <a:pt x="320" y="331"/>
                  </a:lnTo>
                  <a:lnTo>
                    <a:pt x="320" y="331"/>
                  </a:lnTo>
                  <a:lnTo>
                    <a:pt x="321" y="330"/>
                  </a:lnTo>
                  <a:lnTo>
                    <a:pt x="321" y="330"/>
                  </a:lnTo>
                  <a:lnTo>
                    <a:pt x="322" y="330"/>
                  </a:lnTo>
                  <a:lnTo>
                    <a:pt x="322" y="330"/>
                  </a:lnTo>
                  <a:lnTo>
                    <a:pt x="323" y="329"/>
                  </a:lnTo>
                  <a:lnTo>
                    <a:pt x="323" y="329"/>
                  </a:lnTo>
                  <a:lnTo>
                    <a:pt x="324" y="329"/>
                  </a:lnTo>
                  <a:lnTo>
                    <a:pt x="324" y="328"/>
                  </a:lnTo>
                  <a:lnTo>
                    <a:pt x="325" y="328"/>
                  </a:lnTo>
                  <a:lnTo>
                    <a:pt x="325" y="328"/>
                  </a:lnTo>
                  <a:lnTo>
                    <a:pt x="325" y="328"/>
                  </a:lnTo>
                  <a:lnTo>
                    <a:pt x="320" y="319"/>
                  </a:lnTo>
                  <a:lnTo>
                    <a:pt x="319" y="319"/>
                  </a:lnTo>
                  <a:lnTo>
                    <a:pt x="319" y="319"/>
                  </a:lnTo>
                  <a:lnTo>
                    <a:pt x="318" y="319"/>
                  </a:lnTo>
                  <a:lnTo>
                    <a:pt x="318" y="320"/>
                  </a:lnTo>
                  <a:lnTo>
                    <a:pt x="318" y="320"/>
                  </a:lnTo>
                  <a:lnTo>
                    <a:pt x="317" y="320"/>
                  </a:lnTo>
                  <a:lnTo>
                    <a:pt x="317" y="320"/>
                  </a:lnTo>
                  <a:lnTo>
                    <a:pt x="316" y="321"/>
                  </a:lnTo>
                  <a:lnTo>
                    <a:pt x="316" y="321"/>
                  </a:lnTo>
                  <a:lnTo>
                    <a:pt x="315" y="321"/>
                  </a:lnTo>
                  <a:lnTo>
                    <a:pt x="315" y="321"/>
                  </a:lnTo>
                  <a:lnTo>
                    <a:pt x="315" y="322"/>
                  </a:lnTo>
                  <a:lnTo>
                    <a:pt x="314" y="322"/>
                  </a:lnTo>
                  <a:lnTo>
                    <a:pt x="314" y="322"/>
                  </a:lnTo>
                  <a:lnTo>
                    <a:pt x="313" y="322"/>
                  </a:lnTo>
                  <a:lnTo>
                    <a:pt x="313" y="323"/>
                  </a:lnTo>
                  <a:lnTo>
                    <a:pt x="312" y="323"/>
                  </a:lnTo>
                  <a:lnTo>
                    <a:pt x="312" y="323"/>
                  </a:lnTo>
                  <a:lnTo>
                    <a:pt x="312" y="323"/>
                  </a:lnTo>
                  <a:lnTo>
                    <a:pt x="311" y="324"/>
                  </a:lnTo>
                  <a:lnTo>
                    <a:pt x="311" y="324"/>
                  </a:lnTo>
                  <a:lnTo>
                    <a:pt x="316" y="333"/>
                  </a:lnTo>
                  <a:close/>
                  <a:moveTo>
                    <a:pt x="343" y="313"/>
                  </a:moveTo>
                  <a:lnTo>
                    <a:pt x="343" y="313"/>
                  </a:lnTo>
                  <a:lnTo>
                    <a:pt x="343" y="313"/>
                  </a:lnTo>
                  <a:lnTo>
                    <a:pt x="343" y="312"/>
                  </a:lnTo>
                  <a:lnTo>
                    <a:pt x="343" y="312"/>
                  </a:lnTo>
                  <a:lnTo>
                    <a:pt x="344" y="312"/>
                  </a:lnTo>
                  <a:lnTo>
                    <a:pt x="344" y="311"/>
                  </a:lnTo>
                  <a:lnTo>
                    <a:pt x="345" y="311"/>
                  </a:lnTo>
                  <a:lnTo>
                    <a:pt x="345" y="310"/>
                  </a:lnTo>
                  <a:lnTo>
                    <a:pt x="345" y="310"/>
                  </a:lnTo>
                  <a:lnTo>
                    <a:pt x="346" y="310"/>
                  </a:lnTo>
                  <a:lnTo>
                    <a:pt x="346" y="309"/>
                  </a:lnTo>
                  <a:lnTo>
                    <a:pt x="346" y="309"/>
                  </a:lnTo>
                  <a:lnTo>
                    <a:pt x="347" y="308"/>
                  </a:lnTo>
                  <a:lnTo>
                    <a:pt x="347" y="308"/>
                  </a:lnTo>
                  <a:lnTo>
                    <a:pt x="347" y="307"/>
                  </a:lnTo>
                  <a:lnTo>
                    <a:pt x="348" y="307"/>
                  </a:lnTo>
                  <a:lnTo>
                    <a:pt x="348" y="306"/>
                  </a:lnTo>
                  <a:lnTo>
                    <a:pt x="348" y="306"/>
                  </a:lnTo>
                  <a:lnTo>
                    <a:pt x="349" y="306"/>
                  </a:lnTo>
                  <a:lnTo>
                    <a:pt x="349" y="305"/>
                  </a:lnTo>
                  <a:lnTo>
                    <a:pt x="349" y="305"/>
                  </a:lnTo>
                  <a:lnTo>
                    <a:pt x="350" y="304"/>
                  </a:lnTo>
                  <a:lnTo>
                    <a:pt x="341" y="298"/>
                  </a:lnTo>
                  <a:lnTo>
                    <a:pt x="341" y="298"/>
                  </a:lnTo>
                  <a:lnTo>
                    <a:pt x="341" y="299"/>
                  </a:lnTo>
                  <a:lnTo>
                    <a:pt x="340" y="299"/>
                  </a:lnTo>
                  <a:lnTo>
                    <a:pt x="340" y="300"/>
                  </a:lnTo>
                  <a:lnTo>
                    <a:pt x="340" y="300"/>
                  </a:lnTo>
                  <a:lnTo>
                    <a:pt x="339" y="300"/>
                  </a:lnTo>
                  <a:lnTo>
                    <a:pt x="339" y="301"/>
                  </a:lnTo>
                  <a:lnTo>
                    <a:pt x="339" y="301"/>
                  </a:lnTo>
                  <a:lnTo>
                    <a:pt x="338" y="302"/>
                  </a:lnTo>
                  <a:lnTo>
                    <a:pt x="338" y="302"/>
                  </a:lnTo>
                  <a:lnTo>
                    <a:pt x="338" y="302"/>
                  </a:lnTo>
                  <a:lnTo>
                    <a:pt x="337" y="303"/>
                  </a:lnTo>
                  <a:lnTo>
                    <a:pt x="337" y="303"/>
                  </a:lnTo>
                  <a:lnTo>
                    <a:pt x="337" y="303"/>
                  </a:lnTo>
                  <a:lnTo>
                    <a:pt x="337" y="304"/>
                  </a:lnTo>
                  <a:lnTo>
                    <a:pt x="336" y="304"/>
                  </a:lnTo>
                  <a:lnTo>
                    <a:pt x="336" y="305"/>
                  </a:lnTo>
                  <a:lnTo>
                    <a:pt x="336" y="305"/>
                  </a:lnTo>
                  <a:lnTo>
                    <a:pt x="335" y="305"/>
                  </a:lnTo>
                  <a:lnTo>
                    <a:pt x="335" y="306"/>
                  </a:lnTo>
                  <a:lnTo>
                    <a:pt x="335" y="306"/>
                  </a:lnTo>
                  <a:lnTo>
                    <a:pt x="343" y="313"/>
                  </a:lnTo>
                  <a:close/>
                  <a:moveTo>
                    <a:pt x="360" y="285"/>
                  </a:moveTo>
                  <a:lnTo>
                    <a:pt x="360" y="285"/>
                  </a:lnTo>
                  <a:lnTo>
                    <a:pt x="361" y="284"/>
                  </a:lnTo>
                  <a:lnTo>
                    <a:pt x="361" y="284"/>
                  </a:lnTo>
                  <a:lnTo>
                    <a:pt x="361" y="283"/>
                  </a:lnTo>
                  <a:lnTo>
                    <a:pt x="361" y="283"/>
                  </a:lnTo>
                  <a:lnTo>
                    <a:pt x="361" y="282"/>
                  </a:lnTo>
                  <a:lnTo>
                    <a:pt x="362" y="282"/>
                  </a:lnTo>
                  <a:lnTo>
                    <a:pt x="362" y="281"/>
                  </a:lnTo>
                  <a:lnTo>
                    <a:pt x="362" y="281"/>
                  </a:lnTo>
                  <a:lnTo>
                    <a:pt x="362" y="280"/>
                  </a:lnTo>
                  <a:lnTo>
                    <a:pt x="362" y="279"/>
                  </a:lnTo>
                  <a:lnTo>
                    <a:pt x="363" y="279"/>
                  </a:lnTo>
                  <a:lnTo>
                    <a:pt x="363" y="278"/>
                  </a:lnTo>
                  <a:lnTo>
                    <a:pt x="363" y="278"/>
                  </a:lnTo>
                  <a:lnTo>
                    <a:pt x="363" y="277"/>
                  </a:lnTo>
                  <a:lnTo>
                    <a:pt x="363" y="277"/>
                  </a:lnTo>
                  <a:lnTo>
                    <a:pt x="363" y="276"/>
                  </a:lnTo>
                  <a:lnTo>
                    <a:pt x="364" y="276"/>
                  </a:lnTo>
                  <a:lnTo>
                    <a:pt x="364" y="275"/>
                  </a:lnTo>
                  <a:lnTo>
                    <a:pt x="364" y="275"/>
                  </a:lnTo>
                  <a:lnTo>
                    <a:pt x="364" y="274"/>
                  </a:lnTo>
                  <a:lnTo>
                    <a:pt x="364" y="274"/>
                  </a:lnTo>
                  <a:lnTo>
                    <a:pt x="354" y="271"/>
                  </a:lnTo>
                  <a:lnTo>
                    <a:pt x="354" y="271"/>
                  </a:lnTo>
                  <a:lnTo>
                    <a:pt x="354" y="272"/>
                  </a:lnTo>
                  <a:lnTo>
                    <a:pt x="353" y="272"/>
                  </a:lnTo>
                  <a:lnTo>
                    <a:pt x="353" y="273"/>
                  </a:lnTo>
                  <a:lnTo>
                    <a:pt x="353" y="273"/>
                  </a:lnTo>
                  <a:lnTo>
                    <a:pt x="353" y="274"/>
                  </a:lnTo>
                  <a:lnTo>
                    <a:pt x="353" y="274"/>
                  </a:lnTo>
                  <a:lnTo>
                    <a:pt x="353" y="275"/>
                  </a:lnTo>
                  <a:lnTo>
                    <a:pt x="353" y="275"/>
                  </a:lnTo>
                  <a:lnTo>
                    <a:pt x="352" y="276"/>
                  </a:lnTo>
                  <a:lnTo>
                    <a:pt x="352" y="276"/>
                  </a:lnTo>
                  <a:lnTo>
                    <a:pt x="352" y="277"/>
                  </a:lnTo>
                  <a:lnTo>
                    <a:pt x="352" y="277"/>
                  </a:lnTo>
                  <a:lnTo>
                    <a:pt x="352" y="278"/>
                  </a:lnTo>
                  <a:lnTo>
                    <a:pt x="352" y="278"/>
                  </a:lnTo>
                  <a:lnTo>
                    <a:pt x="351" y="278"/>
                  </a:lnTo>
                  <a:lnTo>
                    <a:pt x="351" y="279"/>
                  </a:lnTo>
                  <a:lnTo>
                    <a:pt x="351" y="279"/>
                  </a:lnTo>
                  <a:lnTo>
                    <a:pt x="351" y="280"/>
                  </a:lnTo>
                  <a:lnTo>
                    <a:pt x="351" y="280"/>
                  </a:lnTo>
                  <a:lnTo>
                    <a:pt x="351" y="281"/>
                  </a:lnTo>
                  <a:lnTo>
                    <a:pt x="360" y="285"/>
                  </a:lnTo>
                  <a:close/>
                  <a:moveTo>
                    <a:pt x="367" y="252"/>
                  </a:moveTo>
                  <a:lnTo>
                    <a:pt x="367" y="252"/>
                  </a:lnTo>
                  <a:lnTo>
                    <a:pt x="367" y="252"/>
                  </a:lnTo>
                  <a:lnTo>
                    <a:pt x="367" y="251"/>
                  </a:lnTo>
                  <a:lnTo>
                    <a:pt x="367" y="250"/>
                  </a:lnTo>
                  <a:lnTo>
                    <a:pt x="367" y="250"/>
                  </a:lnTo>
                  <a:lnTo>
                    <a:pt x="367" y="249"/>
                  </a:lnTo>
                  <a:lnTo>
                    <a:pt x="367" y="249"/>
                  </a:lnTo>
                  <a:lnTo>
                    <a:pt x="367" y="248"/>
                  </a:lnTo>
                  <a:lnTo>
                    <a:pt x="367" y="247"/>
                  </a:lnTo>
                  <a:lnTo>
                    <a:pt x="367" y="247"/>
                  </a:lnTo>
                  <a:lnTo>
                    <a:pt x="367" y="246"/>
                  </a:lnTo>
                  <a:lnTo>
                    <a:pt x="367" y="246"/>
                  </a:lnTo>
                  <a:lnTo>
                    <a:pt x="367" y="245"/>
                  </a:lnTo>
                  <a:lnTo>
                    <a:pt x="367" y="245"/>
                  </a:lnTo>
                  <a:lnTo>
                    <a:pt x="367" y="244"/>
                  </a:lnTo>
                  <a:lnTo>
                    <a:pt x="367" y="243"/>
                  </a:lnTo>
                  <a:lnTo>
                    <a:pt x="367" y="243"/>
                  </a:lnTo>
                  <a:lnTo>
                    <a:pt x="367" y="242"/>
                  </a:lnTo>
                  <a:lnTo>
                    <a:pt x="367" y="242"/>
                  </a:lnTo>
                  <a:lnTo>
                    <a:pt x="367" y="241"/>
                  </a:lnTo>
                  <a:lnTo>
                    <a:pt x="366" y="241"/>
                  </a:lnTo>
                  <a:lnTo>
                    <a:pt x="356" y="242"/>
                  </a:lnTo>
                  <a:lnTo>
                    <a:pt x="356" y="242"/>
                  </a:lnTo>
                  <a:lnTo>
                    <a:pt x="356" y="243"/>
                  </a:lnTo>
                  <a:lnTo>
                    <a:pt x="356" y="243"/>
                  </a:lnTo>
                  <a:lnTo>
                    <a:pt x="356" y="244"/>
                  </a:lnTo>
                  <a:lnTo>
                    <a:pt x="356" y="244"/>
                  </a:lnTo>
                  <a:lnTo>
                    <a:pt x="356" y="245"/>
                  </a:lnTo>
                  <a:lnTo>
                    <a:pt x="356" y="245"/>
                  </a:lnTo>
                  <a:lnTo>
                    <a:pt x="356" y="246"/>
                  </a:lnTo>
                  <a:lnTo>
                    <a:pt x="356" y="246"/>
                  </a:lnTo>
                  <a:lnTo>
                    <a:pt x="356" y="247"/>
                  </a:lnTo>
                  <a:lnTo>
                    <a:pt x="356" y="247"/>
                  </a:lnTo>
                  <a:lnTo>
                    <a:pt x="356" y="248"/>
                  </a:lnTo>
                  <a:lnTo>
                    <a:pt x="356" y="248"/>
                  </a:lnTo>
                  <a:lnTo>
                    <a:pt x="356" y="249"/>
                  </a:lnTo>
                  <a:lnTo>
                    <a:pt x="356" y="249"/>
                  </a:lnTo>
                  <a:lnTo>
                    <a:pt x="356" y="250"/>
                  </a:lnTo>
                  <a:lnTo>
                    <a:pt x="356" y="250"/>
                  </a:lnTo>
                  <a:lnTo>
                    <a:pt x="356" y="251"/>
                  </a:lnTo>
                  <a:lnTo>
                    <a:pt x="356" y="252"/>
                  </a:lnTo>
                  <a:lnTo>
                    <a:pt x="356" y="252"/>
                  </a:lnTo>
                  <a:lnTo>
                    <a:pt x="367" y="252"/>
                  </a:lnTo>
                  <a:close/>
                  <a:moveTo>
                    <a:pt x="361" y="219"/>
                  </a:moveTo>
                  <a:lnTo>
                    <a:pt x="361" y="219"/>
                  </a:lnTo>
                  <a:lnTo>
                    <a:pt x="361" y="218"/>
                  </a:lnTo>
                  <a:lnTo>
                    <a:pt x="361" y="218"/>
                  </a:lnTo>
                  <a:lnTo>
                    <a:pt x="361" y="217"/>
                  </a:lnTo>
                  <a:lnTo>
                    <a:pt x="361" y="217"/>
                  </a:lnTo>
                  <a:lnTo>
                    <a:pt x="360" y="216"/>
                  </a:lnTo>
                  <a:lnTo>
                    <a:pt x="360" y="216"/>
                  </a:lnTo>
                  <a:lnTo>
                    <a:pt x="360" y="215"/>
                  </a:lnTo>
                  <a:lnTo>
                    <a:pt x="360" y="215"/>
                  </a:lnTo>
                  <a:lnTo>
                    <a:pt x="360" y="214"/>
                  </a:lnTo>
                  <a:lnTo>
                    <a:pt x="359" y="214"/>
                  </a:lnTo>
                  <a:lnTo>
                    <a:pt x="359" y="213"/>
                  </a:lnTo>
                  <a:lnTo>
                    <a:pt x="359" y="213"/>
                  </a:lnTo>
                  <a:lnTo>
                    <a:pt x="359" y="212"/>
                  </a:lnTo>
                  <a:lnTo>
                    <a:pt x="358" y="211"/>
                  </a:lnTo>
                  <a:lnTo>
                    <a:pt x="358" y="211"/>
                  </a:lnTo>
                  <a:lnTo>
                    <a:pt x="358" y="210"/>
                  </a:lnTo>
                  <a:lnTo>
                    <a:pt x="358" y="210"/>
                  </a:lnTo>
                  <a:lnTo>
                    <a:pt x="357" y="209"/>
                  </a:lnTo>
                  <a:lnTo>
                    <a:pt x="357" y="209"/>
                  </a:lnTo>
                  <a:lnTo>
                    <a:pt x="357" y="208"/>
                  </a:lnTo>
                  <a:lnTo>
                    <a:pt x="357" y="208"/>
                  </a:lnTo>
                  <a:lnTo>
                    <a:pt x="347" y="213"/>
                  </a:lnTo>
                  <a:lnTo>
                    <a:pt x="347" y="213"/>
                  </a:lnTo>
                  <a:lnTo>
                    <a:pt x="348" y="214"/>
                  </a:lnTo>
                  <a:lnTo>
                    <a:pt x="348" y="214"/>
                  </a:lnTo>
                  <a:lnTo>
                    <a:pt x="348" y="215"/>
                  </a:lnTo>
                  <a:lnTo>
                    <a:pt x="348" y="215"/>
                  </a:lnTo>
                  <a:lnTo>
                    <a:pt x="349" y="216"/>
                  </a:lnTo>
                  <a:lnTo>
                    <a:pt x="349" y="216"/>
                  </a:lnTo>
                  <a:lnTo>
                    <a:pt x="349" y="216"/>
                  </a:lnTo>
                  <a:lnTo>
                    <a:pt x="349" y="217"/>
                  </a:lnTo>
                  <a:lnTo>
                    <a:pt x="349" y="217"/>
                  </a:lnTo>
                  <a:lnTo>
                    <a:pt x="350" y="218"/>
                  </a:lnTo>
                  <a:lnTo>
                    <a:pt x="350" y="218"/>
                  </a:lnTo>
                  <a:lnTo>
                    <a:pt x="350" y="219"/>
                  </a:lnTo>
                  <a:lnTo>
                    <a:pt x="350" y="219"/>
                  </a:lnTo>
                  <a:lnTo>
                    <a:pt x="350" y="220"/>
                  </a:lnTo>
                  <a:lnTo>
                    <a:pt x="351" y="220"/>
                  </a:lnTo>
                  <a:lnTo>
                    <a:pt x="351" y="221"/>
                  </a:lnTo>
                  <a:lnTo>
                    <a:pt x="351" y="221"/>
                  </a:lnTo>
                  <a:lnTo>
                    <a:pt x="351" y="221"/>
                  </a:lnTo>
                  <a:lnTo>
                    <a:pt x="351" y="222"/>
                  </a:lnTo>
                  <a:lnTo>
                    <a:pt x="351" y="222"/>
                  </a:lnTo>
                  <a:lnTo>
                    <a:pt x="361" y="219"/>
                  </a:lnTo>
                  <a:close/>
                  <a:moveTo>
                    <a:pt x="344" y="190"/>
                  </a:moveTo>
                  <a:lnTo>
                    <a:pt x="344" y="190"/>
                  </a:lnTo>
                  <a:lnTo>
                    <a:pt x="344" y="190"/>
                  </a:lnTo>
                  <a:lnTo>
                    <a:pt x="344" y="189"/>
                  </a:lnTo>
                  <a:lnTo>
                    <a:pt x="343" y="189"/>
                  </a:lnTo>
                  <a:lnTo>
                    <a:pt x="343" y="188"/>
                  </a:lnTo>
                  <a:lnTo>
                    <a:pt x="343" y="188"/>
                  </a:lnTo>
                  <a:lnTo>
                    <a:pt x="342" y="188"/>
                  </a:lnTo>
                  <a:lnTo>
                    <a:pt x="342" y="187"/>
                  </a:lnTo>
                  <a:lnTo>
                    <a:pt x="342" y="187"/>
                  </a:lnTo>
                  <a:lnTo>
                    <a:pt x="341" y="186"/>
                  </a:lnTo>
                  <a:lnTo>
                    <a:pt x="341" y="186"/>
                  </a:lnTo>
                  <a:lnTo>
                    <a:pt x="340" y="186"/>
                  </a:lnTo>
                  <a:lnTo>
                    <a:pt x="340" y="185"/>
                  </a:lnTo>
                  <a:lnTo>
                    <a:pt x="340" y="185"/>
                  </a:lnTo>
                  <a:lnTo>
                    <a:pt x="339" y="184"/>
                  </a:lnTo>
                  <a:lnTo>
                    <a:pt x="339" y="184"/>
                  </a:lnTo>
                  <a:lnTo>
                    <a:pt x="338" y="184"/>
                  </a:lnTo>
                  <a:lnTo>
                    <a:pt x="338" y="183"/>
                  </a:lnTo>
                  <a:lnTo>
                    <a:pt x="338" y="183"/>
                  </a:lnTo>
                  <a:lnTo>
                    <a:pt x="337" y="183"/>
                  </a:lnTo>
                  <a:lnTo>
                    <a:pt x="337" y="182"/>
                  </a:lnTo>
                  <a:lnTo>
                    <a:pt x="336" y="182"/>
                  </a:lnTo>
                  <a:lnTo>
                    <a:pt x="329" y="190"/>
                  </a:lnTo>
                  <a:lnTo>
                    <a:pt x="330" y="190"/>
                  </a:lnTo>
                  <a:lnTo>
                    <a:pt x="330" y="190"/>
                  </a:lnTo>
                  <a:lnTo>
                    <a:pt x="330" y="191"/>
                  </a:lnTo>
                  <a:lnTo>
                    <a:pt x="331" y="191"/>
                  </a:lnTo>
                  <a:lnTo>
                    <a:pt x="331" y="191"/>
                  </a:lnTo>
                  <a:lnTo>
                    <a:pt x="331" y="192"/>
                  </a:lnTo>
                  <a:lnTo>
                    <a:pt x="332" y="192"/>
                  </a:lnTo>
                  <a:lnTo>
                    <a:pt x="332" y="192"/>
                  </a:lnTo>
                  <a:lnTo>
                    <a:pt x="333" y="193"/>
                  </a:lnTo>
                  <a:lnTo>
                    <a:pt x="333" y="193"/>
                  </a:lnTo>
                  <a:lnTo>
                    <a:pt x="333" y="193"/>
                  </a:lnTo>
                  <a:lnTo>
                    <a:pt x="334" y="194"/>
                  </a:lnTo>
                  <a:lnTo>
                    <a:pt x="334" y="194"/>
                  </a:lnTo>
                  <a:lnTo>
                    <a:pt x="334" y="195"/>
                  </a:lnTo>
                  <a:lnTo>
                    <a:pt x="335" y="195"/>
                  </a:lnTo>
                  <a:lnTo>
                    <a:pt x="335" y="195"/>
                  </a:lnTo>
                  <a:lnTo>
                    <a:pt x="335" y="196"/>
                  </a:lnTo>
                  <a:lnTo>
                    <a:pt x="336" y="196"/>
                  </a:lnTo>
                  <a:lnTo>
                    <a:pt x="336" y="196"/>
                  </a:lnTo>
                  <a:lnTo>
                    <a:pt x="336" y="197"/>
                  </a:lnTo>
                  <a:lnTo>
                    <a:pt x="336" y="197"/>
                  </a:lnTo>
                  <a:lnTo>
                    <a:pt x="344" y="190"/>
                  </a:lnTo>
                  <a:close/>
                  <a:moveTo>
                    <a:pt x="318" y="169"/>
                  </a:moveTo>
                  <a:lnTo>
                    <a:pt x="318" y="169"/>
                  </a:lnTo>
                  <a:lnTo>
                    <a:pt x="318" y="169"/>
                  </a:lnTo>
                  <a:lnTo>
                    <a:pt x="317" y="169"/>
                  </a:lnTo>
                  <a:lnTo>
                    <a:pt x="317" y="168"/>
                  </a:lnTo>
                  <a:lnTo>
                    <a:pt x="316" y="168"/>
                  </a:lnTo>
                  <a:lnTo>
                    <a:pt x="316" y="168"/>
                  </a:lnTo>
                  <a:lnTo>
                    <a:pt x="315" y="168"/>
                  </a:lnTo>
                  <a:lnTo>
                    <a:pt x="315" y="167"/>
                  </a:lnTo>
                  <a:lnTo>
                    <a:pt x="314" y="167"/>
                  </a:lnTo>
                  <a:lnTo>
                    <a:pt x="314" y="167"/>
                  </a:lnTo>
                  <a:lnTo>
                    <a:pt x="313" y="167"/>
                  </a:lnTo>
                  <a:lnTo>
                    <a:pt x="313" y="166"/>
                  </a:lnTo>
                  <a:lnTo>
                    <a:pt x="312" y="166"/>
                  </a:lnTo>
                  <a:lnTo>
                    <a:pt x="312" y="166"/>
                  </a:lnTo>
                  <a:lnTo>
                    <a:pt x="311" y="166"/>
                  </a:lnTo>
                  <a:lnTo>
                    <a:pt x="311" y="166"/>
                  </a:lnTo>
                  <a:lnTo>
                    <a:pt x="310" y="165"/>
                  </a:lnTo>
                  <a:lnTo>
                    <a:pt x="310" y="165"/>
                  </a:lnTo>
                  <a:lnTo>
                    <a:pt x="309" y="165"/>
                  </a:lnTo>
                  <a:lnTo>
                    <a:pt x="309" y="165"/>
                  </a:lnTo>
                  <a:lnTo>
                    <a:pt x="308" y="164"/>
                  </a:lnTo>
                  <a:lnTo>
                    <a:pt x="308" y="164"/>
                  </a:lnTo>
                  <a:lnTo>
                    <a:pt x="304" y="174"/>
                  </a:lnTo>
                  <a:lnTo>
                    <a:pt x="304" y="174"/>
                  </a:lnTo>
                  <a:lnTo>
                    <a:pt x="305" y="175"/>
                  </a:lnTo>
                  <a:lnTo>
                    <a:pt x="305" y="175"/>
                  </a:lnTo>
                  <a:lnTo>
                    <a:pt x="306" y="175"/>
                  </a:lnTo>
                  <a:lnTo>
                    <a:pt x="306" y="175"/>
                  </a:lnTo>
                  <a:lnTo>
                    <a:pt x="307" y="175"/>
                  </a:lnTo>
                  <a:lnTo>
                    <a:pt x="307" y="175"/>
                  </a:lnTo>
                  <a:lnTo>
                    <a:pt x="308" y="176"/>
                  </a:lnTo>
                  <a:lnTo>
                    <a:pt x="308" y="176"/>
                  </a:lnTo>
                  <a:lnTo>
                    <a:pt x="308" y="176"/>
                  </a:lnTo>
                  <a:lnTo>
                    <a:pt x="309" y="176"/>
                  </a:lnTo>
                  <a:lnTo>
                    <a:pt x="309" y="176"/>
                  </a:lnTo>
                  <a:lnTo>
                    <a:pt x="310" y="177"/>
                  </a:lnTo>
                  <a:lnTo>
                    <a:pt x="310" y="177"/>
                  </a:lnTo>
                  <a:lnTo>
                    <a:pt x="311" y="177"/>
                  </a:lnTo>
                  <a:lnTo>
                    <a:pt x="311" y="177"/>
                  </a:lnTo>
                  <a:lnTo>
                    <a:pt x="312" y="178"/>
                  </a:lnTo>
                  <a:lnTo>
                    <a:pt x="312" y="178"/>
                  </a:lnTo>
                  <a:lnTo>
                    <a:pt x="312" y="178"/>
                  </a:lnTo>
                  <a:lnTo>
                    <a:pt x="313" y="178"/>
                  </a:lnTo>
                  <a:lnTo>
                    <a:pt x="313" y="178"/>
                  </a:lnTo>
                  <a:lnTo>
                    <a:pt x="318" y="169"/>
                  </a:lnTo>
                  <a:close/>
                  <a:moveTo>
                    <a:pt x="275" y="138"/>
                  </a:moveTo>
                  <a:lnTo>
                    <a:pt x="275" y="138"/>
                  </a:lnTo>
                  <a:cubicBezTo>
                    <a:pt x="213" y="138"/>
                    <a:pt x="163" y="189"/>
                    <a:pt x="163" y="250"/>
                  </a:cubicBezTo>
                  <a:cubicBezTo>
                    <a:pt x="163" y="312"/>
                    <a:pt x="213" y="362"/>
                    <a:pt x="275" y="362"/>
                  </a:cubicBezTo>
                  <a:cubicBezTo>
                    <a:pt x="337" y="362"/>
                    <a:pt x="387" y="312"/>
                    <a:pt x="387" y="250"/>
                  </a:cubicBezTo>
                  <a:cubicBezTo>
                    <a:pt x="387" y="189"/>
                    <a:pt x="337" y="138"/>
                    <a:pt x="275" y="138"/>
                  </a:cubicBezTo>
                  <a:close/>
                  <a:moveTo>
                    <a:pt x="18" y="92"/>
                  </a:moveTo>
                  <a:lnTo>
                    <a:pt x="18" y="92"/>
                  </a:lnTo>
                  <a:cubicBezTo>
                    <a:pt x="39" y="90"/>
                    <a:pt x="61" y="89"/>
                    <a:pt x="83" y="88"/>
                  </a:cubicBezTo>
                  <a:cubicBezTo>
                    <a:pt x="68" y="87"/>
                    <a:pt x="53" y="86"/>
                    <a:pt x="39" y="84"/>
                  </a:cubicBezTo>
                  <a:cubicBezTo>
                    <a:pt x="29" y="83"/>
                    <a:pt x="21" y="76"/>
                    <a:pt x="21" y="66"/>
                  </a:cubicBezTo>
                  <a:cubicBezTo>
                    <a:pt x="21" y="52"/>
                    <a:pt x="21" y="38"/>
                    <a:pt x="21" y="23"/>
                  </a:cubicBezTo>
                  <a:cubicBezTo>
                    <a:pt x="21" y="13"/>
                    <a:pt x="29" y="6"/>
                    <a:pt x="39" y="5"/>
                  </a:cubicBezTo>
                  <a:cubicBezTo>
                    <a:pt x="98" y="0"/>
                    <a:pt x="156" y="0"/>
                    <a:pt x="215" y="5"/>
                  </a:cubicBezTo>
                  <a:cubicBezTo>
                    <a:pt x="225" y="6"/>
                    <a:pt x="233" y="13"/>
                    <a:pt x="233" y="23"/>
                  </a:cubicBezTo>
                  <a:cubicBezTo>
                    <a:pt x="233" y="38"/>
                    <a:pt x="233" y="52"/>
                    <a:pt x="233" y="66"/>
                  </a:cubicBezTo>
                  <a:cubicBezTo>
                    <a:pt x="233" y="76"/>
                    <a:pt x="225" y="83"/>
                    <a:pt x="215" y="84"/>
                  </a:cubicBezTo>
                  <a:cubicBezTo>
                    <a:pt x="194" y="87"/>
                    <a:pt x="173" y="88"/>
                    <a:pt x="151" y="89"/>
                  </a:cubicBezTo>
                  <a:cubicBezTo>
                    <a:pt x="166" y="90"/>
                    <a:pt x="180" y="91"/>
                    <a:pt x="194" y="92"/>
                  </a:cubicBezTo>
                  <a:cubicBezTo>
                    <a:pt x="204" y="93"/>
                    <a:pt x="212" y="100"/>
                    <a:pt x="212" y="110"/>
                  </a:cubicBezTo>
                  <a:lnTo>
                    <a:pt x="212" y="131"/>
                  </a:lnTo>
                  <a:cubicBezTo>
                    <a:pt x="200" y="137"/>
                    <a:pt x="189" y="145"/>
                    <a:pt x="179" y="155"/>
                  </a:cubicBezTo>
                  <a:cubicBezTo>
                    <a:pt x="174" y="161"/>
                    <a:pt x="168" y="167"/>
                    <a:pt x="164" y="174"/>
                  </a:cubicBezTo>
                  <a:cubicBezTo>
                    <a:pt x="115" y="177"/>
                    <a:pt x="66" y="176"/>
                    <a:pt x="18" y="171"/>
                  </a:cubicBezTo>
                  <a:cubicBezTo>
                    <a:pt x="8" y="170"/>
                    <a:pt x="0" y="163"/>
                    <a:pt x="0" y="153"/>
                  </a:cubicBezTo>
                  <a:cubicBezTo>
                    <a:pt x="0" y="139"/>
                    <a:pt x="0" y="124"/>
                    <a:pt x="0" y="110"/>
                  </a:cubicBezTo>
                  <a:cubicBezTo>
                    <a:pt x="0" y="100"/>
                    <a:pt x="8" y="93"/>
                    <a:pt x="18" y="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109154"/>
              <a:endParaRPr lang="zh-CN" altLang="en-US" sz="700" kern="0">
                <a:solidFill>
                  <a:sysClr val="windowText" lastClr="000000"/>
                </a:solidFill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925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3857" y="120126"/>
            <a:ext cx="403859" cy="145116"/>
            <a:chOff x="-14514" y="457622"/>
            <a:chExt cx="1519466" cy="552821"/>
          </a:xfrm>
        </p:grpSpPr>
        <p:sp>
          <p:nvSpPr>
            <p:cNvPr id="8" name="矩形 7"/>
            <p:cNvSpPr/>
            <p:nvPr userDrawn="1"/>
          </p:nvSpPr>
          <p:spPr>
            <a:xfrm>
              <a:off x="-14514" y="457622"/>
              <a:ext cx="1054327" cy="552449"/>
            </a:xfrm>
            <a:prstGeom prst="rect">
              <a:avLst/>
            </a:prstGeom>
            <a:gradFill flip="none" rotWithShape="1">
              <a:gsLst>
                <a:gs pos="100000">
                  <a:srgbClr val="00C898"/>
                </a:gs>
                <a:gs pos="0">
                  <a:srgbClr val="04B5EC"/>
                </a:gs>
              </a:gsLst>
              <a:lin ang="0" scaled="1"/>
              <a:tileRect/>
            </a:gra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00">
                <a:solidFill>
                  <a:schemeClr val="lt1"/>
                </a:solidFill>
              </a:endParaRPr>
            </a:p>
          </p:txBody>
        </p:sp>
        <p:sp>
          <p:nvSpPr>
            <p:cNvPr id="9" name="五边形 8"/>
            <p:cNvSpPr/>
            <p:nvPr userDrawn="1"/>
          </p:nvSpPr>
          <p:spPr>
            <a:xfrm>
              <a:off x="1100139" y="457994"/>
              <a:ext cx="404813" cy="552449"/>
            </a:xfrm>
            <a:prstGeom prst="homePlate">
              <a:avLst/>
            </a:prstGeom>
            <a:gradFill flip="none" rotWithShape="1">
              <a:gsLst>
                <a:gs pos="100000">
                  <a:srgbClr val="00C898"/>
                </a:gs>
                <a:gs pos="0">
                  <a:srgbClr val="04B5EC"/>
                </a:gs>
              </a:gsLst>
              <a:lin ang="0" scaled="1"/>
              <a:tileRect/>
            </a:gra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00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754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ide Solid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 userDrawn="1"/>
        </p:nvSpPr>
        <p:spPr>
          <a:xfrm>
            <a:off x="-3708" y="-1321"/>
            <a:ext cx="1558125" cy="1802868"/>
          </a:xfrm>
          <a:prstGeom prst="rect">
            <a:avLst/>
          </a:prstGeom>
          <a:solidFill>
            <a:srgbClr val="434F5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109154">
              <a:defRPr sz="3200"/>
            </a:pPr>
            <a:endParaRPr sz="1100" kern="0">
              <a:solidFill>
                <a:sysClr val="windowText" lastClr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1532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99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7533">
        <p:checker/>
      </p:transition>
    </mc:Choice>
    <mc:Fallback xmlns="">
      <p:transition spd="slow" advTm="7533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247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3857" y="120126"/>
            <a:ext cx="403859" cy="145116"/>
            <a:chOff x="-14514" y="457622"/>
            <a:chExt cx="1519466" cy="552821"/>
          </a:xfrm>
        </p:grpSpPr>
        <p:sp>
          <p:nvSpPr>
            <p:cNvPr id="8" name="矩形 7"/>
            <p:cNvSpPr/>
            <p:nvPr userDrawn="1"/>
          </p:nvSpPr>
          <p:spPr>
            <a:xfrm>
              <a:off x="-14514" y="457622"/>
              <a:ext cx="1054327" cy="552449"/>
            </a:xfrm>
            <a:prstGeom prst="rect">
              <a:avLst/>
            </a:prstGeom>
            <a:gradFill flip="none" rotWithShape="1">
              <a:gsLst>
                <a:gs pos="100000">
                  <a:srgbClr val="00C898"/>
                </a:gs>
                <a:gs pos="0">
                  <a:srgbClr val="04B5EC"/>
                </a:gs>
              </a:gsLst>
              <a:lin ang="0" scaled="1"/>
              <a:tileRect/>
            </a:gra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41825"/>
              <a:endParaRPr lang="zh-CN" altLang="en-US" sz="400">
                <a:solidFill>
                  <a:prstClr val="white"/>
                </a:solidFill>
              </a:endParaRPr>
            </a:p>
          </p:txBody>
        </p:sp>
        <p:sp>
          <p:nvSpPr>
            <p:cNvPr id="9" name="五边形 8"/>
            <p:cNvSpPr/>
            <p:nvPr userDrawn="1"/>
          </p:nvSpPr>
          <p:spPr>
            <a:xfrm>
              <a:off x="1100139" y="457994"/>
              <a:ext cx="404813" cy="552449"/>
            </a:xfrm>
            <a:prstGeom prst="homePlate">
              <a:avLst/>
            </a:prstGeom>
            <a:gradFill flip="none" rotWithShape="1">
              <a:gsLst>
                <a:gs pos="100000">
                  <a:srgbClr val="00C898"/>
                </a:gs>
                <a:gs pos="0">
                  <a:srgbClr val="04B5EC"/>
                </a:gs>
              </a:gsLst>
              <a:lin ang="0" scaled="1"/>
              <a:tileRect/>
            </a:gra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41825"/>
              <a:endParaRPr lang="zh-CN" altLang="en-US" sz="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546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0670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56" y="95845"/>
            <a:ext cx="2794576" cy="347960"/>
          </a:xfrm>
          <a:prstGeom prst="rect">
            <a:avLst/>
          </a:prstGeom>
        </p:spPr>
        <p:txBody>
          <a:bodyPr lIns="32243" tIns="16121" rIns="32243" bIns="16121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757" y="479227"/>
            <a:ext cx="1377037" cy="1142226"/>
          </a:xfrm>
          <a:prstGeom prst="rect">
            <a:avLst/>
          </a:prstGeom>
        </p:spPr>
        <p:txBody>
          <a:bodyPr lIns="32243" tIns="16121" rIns="32243" bIns="1612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0296" y="479227"/>
            <a:ext cx="1377037" cy="1142226"/>
          </a:xfrm>
          <a:prstGeom prst="rect">
            <a:avLst/>
          </a:prstGeom>
        </p:spPr>
        <p:txBody>
          <a:bodyPr lIns="32243" tIns="16121" rIns="32243" bIns="1612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2756" y="1668543"/>
            <a:ext cx="729020" cy="95845"/>
          </a:xfrm>
          <a:prstGeom prst="rect">
            <a:avLst/>
          </a:prstGeom>
        </p:spPr>
        <p:txBody>
          <a:bodyPr lIns="32243" tIns="16121" rIns="32243" bIns="16121"/>
          <a:lstStyle/>
          <a:p>
            <a:pPr defTabSz="241825"/>
            <a:fld id="{20EEFCB7-D3F7-4ECF-9D4E-F94F18A6E71E}" type="datetimeFigureOut">
              <a:rPr lang="zh-CN" altLang="en-US" smtClean="0">
                <a:solidFill>
                  <a:prstClr val="black"/>
                </a:solidFill>
              </a:rPr>
              <a:pPr defTabSz="241825"/>
              <a:t>2018/6/11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279" y="1668543"/>
            <a:ext cx="1093530" cy="95845"/>
          </a:xfrm>
          <a:prstGeom prst="rect">
            <a:avLst/>
          </a:prstGeom>
        </p:spPr>
        <p:txBody>
          <a:bodyPr lIns="32243" tIns="16121" rIns="32243" bIns="16121"/>
          <a:lstStyle/>
          <a:p>
            <a:pPr defTabSz="241825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88312" y="1668543"/>
            <a:ext cx="729020" cy="95845"/>
          </a:xfrm>
          <a:prstGeom prst="rect">
            <a:avLst/>
          </a:prstGeom>
        </p:spPr>
        <p:txBody>
          <a:bodyPr lIns="32243" tIns="16121" rIns="32243" bIns="16121"/>
          <a:lstStyle/>
          <a:p>
            <a:pPr defTabSz="241825"/>
            <a:fld id="{39CB687A-AF98-4C55-87F6-B1481A4F168C}" type="slidenum">
              <a:rPr lang="zh-CN" altLang="en-US" smtClean="0">
                <a:solidFill>
                  <a:prstClr val="black"/>
                </a:solidFill>
              </a:rPr>
              <a:pPr defTabSz="241825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580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78" y="95845"/>
            <a:ext cx="2794576" cy="347960"/>
          </a:xfrm>
          <a:prstGeom prst="rect">
            <a:avLst/>
          </a:prstGeom>
        </p:spPr>
        <p:txBody>
          <a:bodyPr lIns="32243" tIns="16121" rIns="32243" bIns="16121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78" y="441306"/>
            <a:ext cx="1370709" cy="216277"/>
          </a:xfrm>
          <a:prstGeom prst="rect">
            <a:avLst/>
          </a:prstGeom>
        </p:spPr>
        <p:txBody>
          <a:bodyPr lIns="32243" tIns="16121" rIns="32243" bIns="16121" anchor="b"/>
          <a:lstStyle>
            <a:lvl1pPr marL="0" indent="0">
              <a:buNone/>
              <a:defRPr sz="600" b="1"/>
            </a:lvl1pPr>
            <a:lvl2pPr marL="120912" indent="0">
              <a:buNone/>
              <a:defRPr sz="500" b="1"/>
            </a:lvl2pPr>
            <a:lvl3pPr marL="241825" indent="0">
              <a:buNone/>
              <a:defRPr sz="500" b="1"/>
            </a:lvl3pPr>
            <a:lvl4pPr marL="362736" indent="0">
              <a:buNone/>
              <a:defRPr sz="400" b="1"/>
            </a:lvl4pPr>
            <a:lvl5pPr marL="483649" indent="0">
              <a:buNone/>
              <a:defRPr sz="400" b="1"/>
            </a:lvl5pPr>
            <a:lvl6pPr marL="604561" indent="0">
              <a:buNone/>
              <a:defRPr sz="400" b="1"/>
            </a:lvl6pPr>
            <a:lvl7pPr marL="725473" indent="0">
              <a:buNone/>
              <a:defRPr sz="400" b="1"/>
            </a:lvl7pPr>
            <a:lvl8pPr marL="846386" indent="0">
              <a:buNone/>
              <a:defRPr sz="400" b="1"/>
            </a:lvl8pPr>
            <a:lvl9pPr marL="967298" indent="0">
              <a:buNone/>
              <a:defRPr sz="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78" y="657582"/>
            <a:ext cx="1370709" cy="967204"/>
          </a:xfrm>
          <a:prstGeom prst="rect">
            <a:avLst/>
          </a:prstGeom>
        </p:spPr>
        <p:txBody>
          <a:bodyPr lIns="32243" tIns="16121" rIns="32243" bIns="1612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0296" y="441306"/>
            <a:ext cx="1377459" cy="216277"/>
          </a:xfrm>
          <a:prstGeom prst="rect">
            <a:avLst/>
          </a:prstGeom>
        </p:spPr>
        <p:txBody>
          <a:bodyPr lIns="32243" tIns="16121" rIns="32243" bIns="16121" anchor="b"/>
          <a:lstStyle>
            <a:lvl1pPr marL="0" indent="0">
              <a:buNone/>
              <a:defRPr sz="600" b="1"/>
            </a:lvl1pPr>
            <a:lvl2pPr marL="120912" indent="0">
              <a:buNone/>
              <a:defRPr sz="500" b="1"/>
            </a:lvl2pPr>
            <a:lvl3pPr marL="241825" indent="0">
              <a:buNone/>
              <a:defRPr sz="500" b="1"/>
            </a:lvl3pPr>
            <a:lvl4pPr marL="362736" indent="0">
              <a:buNone/>
              <a:defRPr sz="400" b="1"/>
            </a:lvl4pPr>
            <a:lvl5pPr marL="483649" indent="0">
              <a:buNone/>
              <a:defRPr sz="400" b="1"/>
            </a:lvl5pPr>
            <a:lvl6pPr marL="604561" indent="0">
              <a:buNone/>
              <a:defRPr sz="400" b="1"/>
            </a:lvl6pPr>
            <a:lvl7pPr marL="725473" indent="0">
              <a:buNone/>
              <a:defRPr sz="400" b="1"/>
            </a:lvl7pPr>
            <a:lvl8pPr marL="846386" indent="0">
              <a:buNone/>
              <a:defRPr sz="400" b="1"/>
            </a:lvl8pPr>
            <a:lvl9pPr marL="967298" indent="0">
              <a:buNone/>
              <a:defRPr sz="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296" y="657582"/>
            <a:ext cx="1377459" cy="967204"/>
          </a:xfrm>
          <a:prstGeom prst="rect">
            <a:avLst/>
          </a:prstGeom>
        </p:spPr>
        <p:txBody>
          <a:bodyPr lIns="32243" tIns="16121" rIns="32243" bIns="1612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22756" y="1668543"/>
            <a:ext cx="729020" cy="95845"/>
          </a:xfrm>
          <a:prstGeom prst="rect">
            <a:avLst/>
          </a:prstGeom>
        </p:spPr>
        <p:txBody>
          <a:bodyPr lIns="32243" tIns="16121" rIns="32243" bIns="16121"/>
          <a:lstStyle/>
          <a:p>
            <a:pPr defTabSz="241825"/>
            <a:fld id="{20EEFCB7-D3F7-4ECF-9D4E-F94F18A6E71E}" type="datetimeFigureOut">
              <a:rPr lang="zh-CN" altLang="en-US" smtClean="0">
                <a:solidFill>
                  <a:prstClr val="black"/>
                </a:solidFill>
              </a:rPr>
              <a:pPr defTabSz="241825"/>
              <a:t>2018/6/11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73279" y="1668543"/>
            <a:ext cx="1093530" cy="95845"/>
          </a:xfrm>
          <a:prstGeom prst="rect">
            <a:avLst/>
          </a:prstGeom>
        </p:spPr>
        <p:txBody>
          <a:bodyPr lIns="32243" tIns="16121" rIns="32243" bIns="16121"/>
          <a:lstStyle/>
          <a:p>
            <a:pPr defTabSz="241825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88312" y="1668543"/>
            <a:ext cx="729020" cy="95845"/>
          </a:xfrm>
          <a:prstGeom prst="rect">
            <a:avLst/>
          </a:prstGeom>
        </p:spPr>
        <p:txBody>
          <a:bodyPr lIns="32243" tIns="16121" rIns="32243" bIns="16121"/>
          <a:lstStyle/>
          <a:p>
            <a:pPr defTabSz="241825"/>
            <a:fld id="{39CB687A-AF98-4C55-87F6-B1481A4F168C}" type="slidenum">
              <a:rPr lang="zh-CN" altLang="en-US" smtClean="0">
                <a:solidFill>
                  <a:prstClr val="black"/>
                </a:solidFill>
              </a:rPr>
              <a:pPr defTabSz="241825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921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56" y="95845"/>
            <a:ext cx="2794576" cy="347960"/>
          </a:xfrm>
          <a:prstGeom prst="rect">
            <a:avLst/>
          </a:prstGeom>
        </p:spPr>
        <p:txBody>
          <a:bodyPr lIns="32243" tIns="16121" rIns="32243" bIns="16121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22756" y="1668543"/>
            <a:ext cx="729020" cy="95845"/>
          </a:xfrm>
          <a:prstGeom prst="rect">
            <a:avLst/>
          </a:prstGeom>
        </p:spPr>
        <p:txBody>
          <a:bodyPr lIns="32243" tIns="16121" rIns="32243" bIns="16121"/>
          <a:lstStyle/>
          <a:p>
            <a:pPr defTabSz="241825"/>
            <a:fld id="{20EEFCB7-D3F7-4ECF-9D4E-F94F18A6E71E}" type="datetimeFigureOut">
              <a:rPr lang="zh-CN" altLang="en-US" smtClean="0">
                <a:solidFill>
                  <a:prstClr val="black"/>
                </a:solidFill>
              </a:rPr>
              <a:pPr defTabSz="241825"/>
              <a:t>2018/6/11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73279" y="1668543"/>
            <a:ext cx="1093530" cy="95845"/>
          </a:xfrm>
          <a:prstGeom prst="rect">
            <a:avLst/>
          </a:prstGeom>
        </p:spPr>
        <p:txBody>
          <a:bodyPr lIns="32243" tIns="16121" rIns="32243" bIns="16121"/>
          <a:lstStyle/>
          <a:p>
            <a:pPr defTabSz="241825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88312" y="1668543"/>
            <a:ext cx="729020" cy="95845"/>
          </a:xfrm>
          <a:prstGeom prst="rect">
            <a:avLst/>
          </a:prstGeom>
        </p:spPr>
        <p:txBody>
          <a:bodyPr lIns="32243" tIns="16121" rIns="32243" bIns="16121"/>
          <a:lstStyle/>
          <a:p>
            <a:pPr defTabSz="241825"/>
            <a:fld id="{39CB687A-AF98-4C55-87F6-B1481A4F168C}" type="slidenum">
              <a:rPr lang="zh-CN" altLang="en-US" smtClean="0">
                <a:solidFill>
                  <a:prstClr val="black"/>
                </a:solidFill>
              </a:rPr>
              <a:pPr defTabSz="241825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8042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22756" y="1668543"/>
            <a:ext cx="729020" cy="95845"/>
          </a:xfrm>
          <a:prstGeom prst="rect">
            <a:avLst/>
          </a:prstGeom>
        </p:spPr>
        <p:txBody>
          <a:bodyPr lIns="32243" tIns="16121" rIns="32243" bIns="16121"/>
          <a:lstStyle/>
          <a:p>
            <a:pPr defTabSz="241825"/>
            <a:fld id="{20EEFCB7-D3F7-4ECF-9D4E-F94F18A6E71E}" type="datetimeFigureOut">
              <a:rPr lang="zh-CN" altLang="en-US" smtClean="0">
                <a:solidFill>
                  <a:prstClr val="black"/>
                </a:solidFill>
              </a:rPr>
              <a:pPr defTabSz="241825"/>
              <a:t>2018/6/11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279" y="1668543"/>
            <a:ext cx="1093530" cy="95845"/>
          </a:xfrm>
          <a:prstGeom prst="rect">
            <a:avLst/>
          </a:prstGeom>
        </p:spPr>
        <p:txBody>
          <a:bodyPr lIns="32243" tIns="16121" rIns="32243" bIns="16121"/>
          <a:lstStyle/>
          <a:p>
            <a:pPr defTabSz="241825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8312" y="1668543"/>
            <a:ext cx="729020" cy="95845"/>
          </a:xfrm>
          <a:prstGeom prst="rect">
            <a:avLst/>
          </a:prstGeom>
        </p:spPr>
        <p:txBody>
          <a:bodyPr lIns="32243" tIns="16121" rIns="32243" bIns="16121"/>
          <a:lstStyle/>
          <a:p>
            <a:pPr defTabSz="241825"/>
            <a:fld id="{39CB687A-AF98-4C55-87F6-B1481A4F168C}" type="slidenum">
              <a:rPr lang="zh-CN" altLang="en-US" smtClean="0">
                <a:solidFill>
                  <a:prstClr val="black"/>
                </a:solidFill>
              </a:rPr>
              <a:pPr defTabSz="241825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439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79" y="120016"/>
            <a:ext cx="1045013" cy="420053"/>
          </a:xfrm>
          <a:prstGeom prst="rect">
            <a:avLst/>
          </a:prstGeom>
        </p:spPr>
        <p:txBody>
          <a:bodyPr lIns="32243" tIns="16121" rIns="32243" bIns="16121" anchor="b"/>
          <a:lstStyle>
            <a:lvl1pPr>
              <a:defRPr sz="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460" y="259199"/>
            <a:ext cx="1640295" cy="1279327"/>
          </a:xfrm>
          <a:prstGeom prst="rect">
            <a:avLst/>
          </a:prstGeom>
        </p:spPr>
        <p:txBody>
          <a:bodyPr lIns="32243" tIns="16121" rIns="32243" bIns="16121"/>
          <a:lstStyle>
            <a:lvl1pPr>
              <a:defRPr sz="800"/>
            </a:lvl1pPr>
            <a:lvl2pPr>
              <a:defRPr sz="700"/>
            </a:lvl2pPr>
            <a:lvl3pPr>
              <a:defRPr sz="600"/>
            </a:lvl3pPr>
            <a:lvl4pPr>
              <a:defRPr sz="500"/>
            </a:lvl4pPr>
            <a:lvl5pPr>
              <a:defRPr sz="500"/>
            </a:lvl5pPr>
            <a:lvl6pPr>
              <a:defRPr sz="500"/>
            </a:lvl6pPr>
            <a:lvl7pPr>
              <a:defRPr sz="500"/>
            </a:lvl7pPr>
            <a:lvl8pPr>
              <a:defRPr sz="500"/>
            </a:lvl8pPr>
            <a:lvl9pPr>
              <a:defRPr sz="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79" y="540068"/>
            <a:ext cx="1045013" cy="1000542"/>
          </a:xfrm>
          <a:prstGeom prst="rect">
            <a:avLst/>
          </a:prstGeom>
        </p:spPr>
        <p:txBody>
          <a:bodyPr lIns="32243" tIns="16121" rIns="32243" bIns="16121"/>
          <a:lstStyle>
            <a:lvl1pPr marL="0" indent="0">
              <a:buNone/>
              <a:defRPr sz="400"/>
            </a:lvl1pPr>
            <a:lvl2pPr marL="120912" indent="0">
              <a:buNone/>
              <a:defRPr sz="400"/>
            </a:lvl2pPr>
            <a:lvl3pPr marL="241825" indent="0">
              <a:buNone/>
              <a:defRPr sz="300"/>
            </a:lvl3pPr>
            <a:lvl4pPr marL="362736" indent="0">
              <a:buNone/>
              <a:defRPr sz="300"/>
            </a:lvl4pPr>
            <a:lvl5pPr marL="483649" indent="0">
              <a:buNone/>
              <a:defRPr sz="300"/>
            </a:lvl5pPr>
            <a:lvl6pPr marL="604561" indent="0">
              <a:buNone/>
              <a:defRPr sz="300"/>
            </a:lvl6pPr>
            <a:lvl7pPr marL="725473" indent="0">
              <a:buNone/>
              <a:defRPr sz="300"/>
            </a:lvl7pPr>
            <a:lvl8pPr marL="846386" indent="0">
              <a:buNone/>
              <a:defRPr sz="300"/>
            </a:lvl8pPr>
            <a:lvl9pPr marL="967298" indent="0">
              <a:buNone/>
              <a:defRPr sz="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2756" y="1668543"/>
            <a:ext cx="729020" cy="95845"/>
          </a:xfrm>
          <a:prstGeom prst="rect">
            <a:avLst/>
          </a:prstGeom>
        </p:spPr>
        <p:txBody>
          <a:bodyPr lIns="32243" tIns="16121" rIns="32243" bIns="16121"/>
          <a:lstStyle/>
          <a:p>
            <a:pPr defTabSz="241825"/>
            <a:fld id="{20EEFCB7-D3F7-4ECF-9D4E-F94F18A6E71E}" type="datetimeFigureOut">
              <a:rPr lang="zh-CN" altLang="en-US" smtClean="0">
                <a:solidFill>
                  <a:prstClr val="black"/>
                </a:solidFill>
              </a:rPr>
              <a:pPr defTabSz="241825"/>
              <a:t>2018/6/11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279" y="1668543"/>
            <a:ext cx="1093530" cy="95845"/>
          </a:xfrm>
          <a:prstGeom prst="rect">
            <a:avLst/>
          </a:prstGeom>
        </p:spPr>
        <p:txBody>
          <a:bodyPr lIns="32243" tIns="16121" rIns="32243" bIns="16121"/>
          <a:lstStyle/>
          <a:p>
            <a:pPr defTabSz="241825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88312" y="1668543"/>
            <a:ext cx="729020" cy="95845"/>
          </a:xfrm>
          <a:prstGeom prst="rect">
            <a:avLst/>
          </a:prstGeom>
        </p:spPr>
        <p:txBody>
          <a:bodyPr lIns="32243" tIns="16121" rIns="32243" bIns="16121"/>
          <a:lstStyle/>
          <a:p>
            <a:pPr defTabSz="241825"/>
            <a:fld id="{39CB687A-AF98-4C55-87F6-B1481A4F168C}" type="slidenum">
              <a:rPr lang="zh-CN" altLang="en-US" smtClean="0">
                <a:solidFill>
                  <a:prstClr val="black"/>
                </a:solidFill>
              </a:rPr>
              <a:pPr defTabSz="241825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811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8775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79" y="120016"/>
            <a:ext cx="1045013" cy="420053"/>
          </a:xfrm>
          <a:prstGeom prst="rect">
            <a:avLst/>
          </a:prstGeom>
        </p:spPr>
        <p:txBody>
          <a:bodyPr lIns="32243" tIns="16121" rIns="32243" bIns="16121" anchor="b"/>
          <a:lstStyle>
            <a:lvl1pPr>
              <a:defRPr sz="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7460" y="259199"/>
            <a:ext cx="1640295" cy="1279327"/>
          </a:xfrm>
          <a:prstGeom prst="rect">
            <a:avLst/>
          </a:prstGeom>
        </p:spPr>
        <p:txBody>
          <a:bodyPr lIns="32243" tIns="16121" rIns="32243" bIns="16121" anchor="t"/>
          <a:lstStyle>
            <a:lvl1pPr marL="0" indent="0">
              <a:buNone/>
              <a:defRPr sz="800"/>
            </a:lvl1pPr>
            <a:lvl2pPr marL="120912" indent="0">
              <a:buNone/>
              <a:defRPr sz="700"/>
            </a:lvl2pPr>
            <a:lvl3pPr marL="241825" indent="0">
              <a:buNone/>
              <a:defRPr sz="600"/>
            </a:lvl3pPr>
            <a:lvl4pPr marL="362736" indent="0">
              <a:buNone/>
              <a:defRPr sz="500"/>
            </a:lvl4pPr>
            <a:lvl5pPr marL="483649" indent="0">
              <a:buNone/>
              <a:defRPr sz="500"/>
            </a:lvl5pPr>
            <a:lvl6pPr marL="604561" indent="0">
              <a:buNone/>
              <a:defRPr sz="500"/>
            </a:lvl6pPr>
            <a:lvl7pPr marL="725473" indent="0">
              <a:buNone/>
              <a:defRPr sz="500"/>
            </a:lvl7pPr>
            <a:lvl8pPr marL="846386" indent="0">
              <a:buNone/>
              <a:defRPr sz="500"/>
            </a:lvl8pPr>
            <a:lvl9pPr marL="967298" indent="0">
              <a:buNone/>
              <a:defRPr sz="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79" y="540068"/>
            <a:ext cx="1045013" cy="1000542"/>
          </a:xfrm>
          <a:prstGeom prst="rect">
            <a:avLst/>
          </a:prstGeom>
        </p:spPr>
        <p:txBody>
          <a:bodyPr lIns="32243" tIns="16121" rIns="32243" bIns="16121"/>
          <a:lstStyle>
            <a:lvl1pPr marL="0" indent="0">
              <a:buNone/>
              <a:defRPr sz="400"/>
            </a:lvl1pPr>
            <a:lvl2pPr marL="120912" indent="0">
              <a:buNone/>
              <a:defRPr sz="400"/>
            </a:lvl2pPr>
            <a:lvl3pPr marL="241825" indent="0">
              <a:buNone/>
              <a:defRPr sz="300"/>
            </a:lvl3pPr>
            <a:lvl4pPr marL="362736" indent="0">
              <a:buNone/>
              <a:defRPr sz="300"/>
            </a:lvl4pPr>
            <a:lvl5pPr marL="483649" indent="0">
              <a:buNone/>
              <a:defRPr sz="300"/>
            </a:lvl5pPr>
            <a:lvl6pPr marL="604561" indent="0">
              <a:buNone/>
              <a:defRPr sz="300"/>
            </a:lvl6pPr>
            <a:lvl7pPr marL="725473" indent="0">
              <a:buNone/>
              <a:defRPr sz="300"/>
            </a:lvl7pPr>
            <a:lvl8pPr marL="846386" indent="0">
              <a:buNone/>
              <a:defRPr sz="300"/>
            </a:lvl8pPr>
            <a:lvl9pPr marL="967298" indent="0">
              <a:buNone/>
              <a:defRPr sz="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2756" y="1668543"/>
            <a:ext cx="729020" cy="95845"/>
          </a:xfrm>
          <a:prstGeom prst="rect">
            <a:avLst/>
          </a:prstGeom>
        </p:spPr>
        <p:txBody>
          <a:bodyPr lIns="32243" tIns="16121" rIns="32243" bIns="16121"/>
          <a:lstStyle/>
          <a:p>
            <a:pPr defTabSz="241825"/>
            <a:fld id="{20EEFCB7-D3F7-4ECF-9D4E-F94F18A6E71E}" type="datetimeFigureOut">
              <a:rPr lang="zh-CN" altLang="en-US" smtClean="0">
                <a:solidFill>
                  <a:prstClr val="black"/>
                </a:solidFill>
              </a:rPr>
              <a:pPr defTabSz="241825"/>
              <a:t>2018/6/11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279" y="1668543"/>
            <a:ext cx="1093530" cy="95845"/>
          </a:xfrm>
          <a:prstGeom prst="rect">
            <a:avLst/>
          </a:prstGeom>
        </p:spPr>
        <p:txBody>
          <a:bodyPr lIns="32243" tIns="16121" rIns="32243" bIns="16121"/>
          <a:lstStyle/>
          <a:p>
            <a:pPr defTabSz="241825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88312" y="1668543"/>
            <a:ext cx="729020" cy="95845"/>
          </a:xfrm>
          <a:prstGeom prst="rect">
            <a:avLst/>
          </a:prstGeom>
        </p:spPr>
        <p:txBody>
          <a:bodyPr lIns="32243" tIns="16121" rIns="32243" bIns="16121"/>
          <a:lstStyle/>
          <a:p>
            <a:pPr defTabSz="241825"/>
            <a:fld id="{39CB687A-AF98-4C55-87F6-B1481A4F168C}" type="slidenum">
              <a:rPr lang="zh-CN" altLang="en-US" smtClean="0">
                <a:solidFill>
                  <a:prstClr val="black"/>
                </a:solidFill>
              </a:rPr>
              <a:pPr defTabSz="241825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7973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56" y="95845"/>
            <a:ext cx="2794576" cy="347960"/>
          </a:xfrm>
          <a:prstGeom prst="rect">
            <a:avLst/>
          </a:prstGeom>
        </p:spPr>
        <p:txBody>
          <a:bodyPr lIns="32243" tIns="16121" rIns="32243" bIns="16121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56" y="479227"/>
            <a:ext cx="2794576" cy="1142226"/>
          </a:xfrm>
          <a:prstGeom prst="rect">
            <a:avLst/>
          </a:prstGeom>
        </p:spPr>
        <p:txBody>
          <a:bodyPr vert="eaVert" lIns="32243" tIns="16121" rIns="32243" bIns="1612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2756" y="1668543"/>
            <a:ext cx="729020" cy="95845"/>
          </a:xfrm>
          <a:prstGeom prst="rect">
            <a:avLst/>
          </a:prstGeom>
        </p:spPr>
        <p:txBody>
          <a:bodyPr lIns="32243" tIns="16121" rIns="32243" bIns="16121"/>
          <a:lstStyle/>
          <a:p>
            <a:pPr defTabSz="241825"/>
            <a:fld id="{20EEFCB7-D3F7-4ECF-9D4E-F94F18A6E71E}" type="datetimeFigureOut">
              <a:rPr lang="zh-CN" altLang="en-US" smtClean="0">
                <a:solidFill>
                  <a:prstClr val="black"/>
                </a:solidFill>
              </a:rPr>
              <a:pPr defTabSz="241825"/>
              <a:t>2018/6/11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279" y="1668543"/>
            <a:ext cx="1093530" cy="95845"/>
          </a:xfrm>
          <a:prstGeom prst="rect">
            <a:avLst/>
          </a:prstGeom>
        </p:spPr>
        <p:txBody>
          <a:bodyPr lIns="32243" tIns="16121" rIns="32243" bIns="16121"/>
          <a:lstStyle/>
          <a:p>
            <a:pPr defTabSz="241825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8312" y="1668543"/>
            <a:ext cx="729020" cy="95845"/>
          </a:xfrm>
          <a:prstGeom prst="rect">
            <a:avLst/>
          </a:prstGeom>
        </p:spPr>
        <p:txBody>
          <a:bodyPr lIns="32243" tIns="16121" rIns="32243" bIns="16121"/>
          <a:lstStyle/>
          <a:p>
            <a:pPr defTabSz="241825"/>
            <a:fld id="{39CB687A-AF98-4C55-87F6-B1481A4F168C}" type="slidenum">
              <a:rPr lang="zh-CN" altLang="en-US" smtClean="0">
                <a:solidFill>
                  <a:prstClr val="black"/>
                </a:solidFill>
              </a:rPr>
              <a:pPr defTabSz="241825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2005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18688" y="95845"/>
            <a:ext cx="698644" cy="1525608"/>
          </a:xfrm>
          <a:prstGeom prst="rect">
            <a:avLst/>
          </a:prstGeom>
        </p:spPr>
        <p:txBody>
          <a:bodyPr vert="eaVert" lIns="32243" tIns="16121" rIns="32243" bIns="16121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57" y="95845"/>
            <a:ext cx="2055431" cy="1525608"/>
          </a:xfrm>
          <a:prstGeom prst="rect">
            <a:avLst/>
          </a:prstGeom>
        </p:spPr>
        <p:txBody>
          <a:bodyPr vert="eaVert" lIns="32243" tIns="16121" rIns="32243" bIns="1612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2756" y="1668543"/>
            <a:ext cx="729020" cy="95845"/>
          </a:xfrm>
          <a:prstGeom prst="rect">
            <a:avLst/>
          </a:prstGeom>
        </p:spPr>
        <p:txBody>
          <a:bodyPr lIns="32243" tIns="16121" rIns="32243" bIns="16121"/>
          <a:lstStyle/>
          <a:p>
            <a:pPr defTabSz="241825"/>
            <a:fld id="{20EEFCB7-D3F7-4ECF-9D4E-F94F18A6E71E}" type="datetimeFigureOut">
              <a:rPr lang="zh-CN" altLang="en-US" smtClean="0">
                <a:solidFill>
                  <a:prstClr val="black"/>
                </a:solidFill>
              </a:rPr>
              <a:pPr defTabSz="241825"/>
              <a:t>2018/6/11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279" y="1668543"/>
            <a:ext cx="1093530" cy="95845"/>
          </a:xfrm>
          <a:prstGeom prst="rect">
            <a:avLst/>
          </a:prstGeom>
        </p:spPr>
        <p:txBody>
          <a:bodyPr lIns="32243" tIns="16121" rIns="32243" bIns="16121"/>
          <a:lstStyle/>
          <a:p>
            <a:pPr defTabSz="241825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8312" y="1668543"/>
            <a:ext cx="729020" cy="95845"/>
          </a:xfrm>
          <a:prstGeom prst="rect">
            <a:avLst/>
          </a:prstGeom>
        </p:spPr>
        <p:txBody>
          <a:bodyPr lIns="32243" tIns="16121" rIns="32243" bIns="16121"/>
          <a:lstStyle/>
          <a:p>
            <a:pPr defTabSz="241825"/>
            <a:fld id="{39CB687A-AF98-4C55-87F6-B1481A4F168C}" type="slidenum">
              <a:rPr lang="zh-CN" altLang="en-US" smtClean="0">
                <a:solidFill>
                  <a:prstClr val="black"/>
                </a:solidFill>
              </a:rPr>
              <a:pPr defTabSz="241825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119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56" y="95845"/>
            <a:ext cx="2794576" cy="347960"/>
          </a:xfrm>
          <a:prstGeom prst="rect">
            <a:avLst/>
          </a:prstGeom>
        </p:spPr>
        <p:txBody>
          <a:bodyPr lIns="32242" tIns="16121" rIns="32242" bIns="16121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757" y="479227"/>
            <a:ext cx="1377037" cy="1142226"/>
          </a:xfrm>
          <a:prstGeom prst="rect">
            <a:avLst/>
          </a:prstGeom>
        </p:spPr>
        <p:txBody>
          <a:bodyPr lIns="32242" tIns="16121" rIns="32242" bIns="1612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0296" y="479227"/>
            <a:ext cx="1377037" cy="1142226"/>
          </a:xfrm>
          <a:prstGeom prst="rect">
            <a:avLst/>
          </a:prstGeom>
        </p:spPr>
        <p:txBody>
          <a:bodyPr lIns="32242" tIns="16121" rIns="32242" bIns="1612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2756" y="1668544"/>
            <a:ext cx="729020" cy="95845"/>
          </a:xfrm>
          <a:prstGeom prst="rect">
            <a:avLst/>
          </a:prstGeom>
        </p:spPr>
        <p:txBody>
          <a:bodyPr lIns="32242" tIns="16121" rIns="32242" bIns="16121"/>
          <a:lstStyle/>
          <a:p>
            <a:fld id="{20EEFCB7-D3F7-4ECF-9D4E-F94F18A6E71E}" type="datetimeFigureOut">
              <a:rPr lang="zh-CN" altLang="en-US" smtClean="0"/>
              <a:t>2018/6/11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279" y="1668544"/>
            <a:ext cx="1093530" cy="95845"/>
          </a:xfrm>
          <a:prstGeom prst="rect">
            <a:avLst/>
          </a:prstGeom>
        </p:spPr>
        <p:txBody>
          <a:bodyPr lIns="32242" tIns="16121" rIns="32242" bIns="16121"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88312" y="1668544"/>
            <a:ext cx="729020" cy="95845"/>
          </a:xfrm>
          <a:prstGeom prst="rect">
            <a:avLst/>
          </a:prstGeom>
        </p:spPr>
        <p:txBody>
          <a:bodyPr lIns="32242" tIns="16121" rIns="32242" bIns="16121"/>
          <a:lstStyle/>
          <a:p>
            <a:fld id="{39CB687A-AF98-4C55-87F6-B1481A4F16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308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78" y="95845"/>
            <a:ext cx="2794576" cy="347960"/>
          </a:xfrm>
          <a:prstGeom prst="rect">
            <a:avLst/>
          </a:prstGeom>
        </p:spPr>
        <p:txBody>
          <a:bodyPr lIns="32242" tIns="16121" rIns="32242" bIns="16121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78" y="441306"/>
            <a:ext cx="1370709" cy="216277"/>
          </a:xfrm>
          <a:prstGeom prst="rect">
            <a:avLst/>
          </a:prstGeom>
        </p:spPr>
        <p:txBody>
          <a:bodyPr lIns="32242" tIns="16121" rIns="32242" bIns="16121" anchor="b"/>
          <a:lstStyle>
            <a:lvl1pPr marL="0" indent="0">
              <a:buNone/>
              <a:defRPr sz="600" b="1"/>
            </a:lvl1pPr>
            <a:lvl2pPr marL="120909" indent="0">
              <a:buNone/>
              <a:defRPr sz="500" b="1"/>
            </a:lvl2pPr>
            <a:lvl3pPr marL="241819" indent="0">
              <a:buNone/>
              <a:defRPr sz="500" b="1"/>
            </a:lvl3pPr>
            <a:lvl4pPr marL="362728" indent="0">
              <a:buNone/>
              <a:defRPr sz="400" b="1"/>
            </a:lvl4pPr>
            <a:lvl5pPr marL="483637" indent="0">
              <a:buNone/>
              <a:defRPr sz="400" b="1"/>
            </a:lvl5pPr>
            <a:lvl6pPr marL="604546" indent="0">
              <a:buNone/>
              <a:defRPr sz="400" b="1"/>
            </a:lvl6pPr>
            <a:lvl7pPr marL="725455" indent="0">
              <a:buNone/>
              <a:defRPr sz="400" b="1"/>
            </a:lvl7pPr>
            <a:lvl8pPr marL="846365" indent="0">
              <a:buNone/>
              <a:defRPr sz="400" b="1"/>
            </a:lvl8pPr>
            <a:lvl9pPr marL="967274" indent="0">
              <a:buNone/>
              <a:defRPr sz="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78" y="657582"/>
            <a:ext cx="1370709" cy="967204"/>
          </a:xfrm>
          <a:prstGeom prst="rect">
            <a:avLst/>
          </a:prstGeom>
        </p:spPr>
        <p:txBody>
          <a:bodyPr lIns="32242" tIns="16121" rIns="32242" bIns="1612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0296" y="441306"/>
            <a:ext cx="1377459" cy="216277"/>
          </a:xfrm>
          <a:prstGeom prst="rect">
            <a:avLst/>
          </a:prstGeom>
        </p:spPr>
        <p:txBody>
          <a:bodyPr lIns="32242" tIns="16121" rIns="32242" bIns="16121" anchor="b"/>
          <a:lstStyle>
            <a:lvl1pPr marL="0" indent="0">
              <a:buNone/>
              <a:defRPr sz="600" b="1"/>
            </a:lvl1pPr>
            <a:lvl2pPr marL="120909" indent="0">
              <a:buNone/>
              <a:defRPr sz="500" b="1"/>
            </a:lvl2pPr>
            <a:lvl3pPr marL="241819" indent="0">
              <a:buNone/>
              <a:defRPr sz="500" b="1"/>
            </a:lvl3pPr>
            <a:lvl4pPr marL="362728" indent="0">
              <a:buNone/>
              <a:defRPr sz="400" b="1"/>
            </a:lvl4pPr>
            <a:lvl5pPr marL="483637" indent="0">
              <a:buNone/>
              <a:defRPr sz="400" b="1"/>
            </a:lvl5pPr>
            <a:lvl6pPr marL="604546" indent="0">
              <a:buNone/>
              <a:defRPr sz="400" b="1"/>
            </a:lvl6pPr>
            <a:lvl7pPr marL="725455" indent="0">
              <a:buNone/>
              <a:defRPr sz="400" b="1"/>
            </a:lvl7pPr>
            <a:lvl8pPr marL="846365" indent="0">
              <a:buNone/>
              <a:defRPr sz="400" b="1"/>
            </a:lvl8pPr>
            <a:lvl9pPr marL="967274" indent="0">
              <a:buNone/>
              <a:defRPr sz="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296" y="657582"/>
            <a:ext cx="1377459" cy="967204"/>
          </a:xfrm>
          <a:prstGeom prst="rect">
            <a:avLst/>
          </a:prstGeom>
        </p:spPr>
        <p:txBody>
          <a:bodyPr lIns="32242" tIns="16121" rIns="32242" bIns="1612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22756" y="1668544"/>
            <a:ext cx="729020" cy="95845"/>
          </a:xfrm>
          <a:prstGeom prst="rect">
            <a:avLst/>
          </a:prstGeom>
        </p:spPr>
        <p:txBody>
          <a:bodyPr lIns="32242" tIns="16121" rIns="32242" bIns="16121"/>
          <a:lstStyle/>
          <a:p>
            <a:fld id="{20EEFCB7-D3F7-4ECF-9D4E-F94F18A6E71E}" type="datetimeFigureOut">
              <a:rPr lang="zh-CN" altLang="en-US" smtClean="0"/>
              <a:t>2018/6/11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73279" y="1668544"/>
            <a:ext cx="1093530" cy="95845"/>
          </a:xfrm>
          <a:prstGeom prst="rect">
            <a:avLst/>
          </a:prstGeom>
        </p:spPr>
        <p:txBody>
          <a:bodyPr lIns="32242" tIns="16121" rIns="32242" bIns="16121"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88312" y="1668544"/>
            <a:ext cx="729020" cy="95845"/>
          </a:xfrm>
          <a:prstGeom prst="rect">
            <a:avLst/>
          </a:prstGeom>
        </p:spPr>
        <p:txBody>
          <a:bodyPr lIns="32242" tIns="16121" rIns="32242" bIns="16121"/>
          <a:lstStyle/>
          <a:p>
            <a:fld id="{39CB687A-AF98-4C55-87F6-B1481A4F16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10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56" y="95845"/>
            <a:ext cx="2794576" cy="347960"/>
          </a:xfrm>
          <a:prstGeom prst="rect">
            <a:avLst/>
          </a:prstGeom>
        </p:spPr>
        <p:txBody>
          <a:bodyPr lIns="32242" tIns="16121" rIns="32242" bIns="16121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22756" y="1668544"/>
            <a:ext cx="729020" cy="95845"/>
          </a:xfrm>
          <a:prstGeom prst="rect">
            <a:avLst/>
          </a:prstGeom>
        </p:spPr>
        <p:txBody>
          <a:bodyPr lIns="32242" tIns="16121" rIns="32242" bIns="16121"/>
          <a:lstStyle/>
          <a:p>
            <a:fld id="{20EEFCB7-D3F7-4ECF-9D4E-F94F18A6E71E}" type="datetimeFigureOut">
              <a:rPr lang="zh-CN" altLang="en-US" smtClean="0"/>
              <a:t>2018/6/11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73279" y="1668544"/>
            <a:ext cx="1093530" cy="95845"/>
          </a:xfrm>
          <a:prstGeom prst="rect">
            <a:avLst/>
          </a:prstGeom>
        </p:spPr>
        <p:txBody>
          <a:bodyPr lIns="32242" tIns="16121" rIns="32242" bIns="16121"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88312" y="1668544"/>
            <a:ext cx="729020" cy="95845"/>
          </a:xfrm>
          <a:prstGeom prst="rect">
            <a:avLst/>
          </a:prstGeom>
        </p:spPr>
        <p:txBody>
          <a:bodyPr lIns="32242" tIns="16121" rIns="32242" bIns="16121"/>
          <a:lstStyle/>
          <a:p>
            <a:fld id="{39CB687A-AF98-4C55-87F6-B1481A4F16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361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22756" y="1668544"/>
            <a:ext cx="729020" cy="95845"/>
          </a:xfrm>
          <a:prstGeom prst="rect">
            <a:avLst/>
          </a:prstGeom>
        </p:spPr>
        <p:txBody>
          <a:bodyPr lIns="32242" tIns="16121" rIns="32242" bIns="16121"/>
          <a:lstStyle/>
          <a:p>
            <a:fld id="{20EEFCB7-D3F7-4ECF-9D4E-F94F18A6E71E}" type="datetimeFigureOut">
              <a:rPr lang="zh-CN" altLang="en-US" smtClean="0"/>
              <a:t>2018/6/11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279" y="1668544"/>
            <a:ext cx="1093530" cy="95845"/>
          </a:xfrm>
          <a:prstGeom prst="rect">
            <a:avLst/>
          </a:prstGeom>
        </p:spPr>
        <p:txBody>
          <a:bodyPr lIns="32242" tIns="16121" rIns="32242" bIns="16121"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8312" y="1668544"/>
            <a:ext cx="729020" cy="95845"/>
          </a:xfrm>
          <a:prstGeom prst="rect">
            <a:avLst/>
          </a:prstGeom>
        </p:spPr>
        <p:txBody>
          <a:bodyPr lIns="32242" tIns="16121" rIns="32242" bIns="16121"/>
          <a:lstStyle/>
          <a:p>
            <a:fld id="{39CB687A-AF98-4C55-87F6-B1481A4F16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150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79" y="120016"/>
            <a:ext cx="1045013" cy="420053"/>
          </a:xfrm>
          <a:prstGeom prst="rect">
            <a:avLst/>
          </a:prstGeom>
        </p:spPr>
        <p:txBody>
          <a:bodyPr lIns="32242" tIns="16121" rIns="32242" bIns="16121" anchor="b"/>
          <a:lstStyle>
            <a:lvl1pPr>
              <a:defRPr sz="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460" y="259199"/>
            <a:ext cx="1640295" cy="1279327"/>
          </a:xfrm>
          <a:prstGeom prst="rect">
            <a:avLst/>
          </a:prstGeom>
        </p:spPr>
        <p:txBody>
          <a:bodyPr lIns="32242" tIns="16121" rIns="32242" bIns="16121"/>
          <a:lstStyle>
            <a:lvl1pPr>
              <a:defRPr sz="800"/>
            </a:lvl1pPr>
            <a:lvl2pPr>
              <a:defRPr sz="700"/>
            </a:lvl2pPr>
            <a:lvl3pPr>
              <a:defRPr sz="600"/>
            </a:lvl3pPr>
            <a:lvl4pPr>
              <a:defRPr sz="500"/>
            </a:lvl4pPr>
            <a:lvl5pPr>
              <a:defRPr sz="500"/>
            </a:lvl5pPr>
            <a:lvl6pPr>
              <a:defRPr sz="500"/>
            </a:lvl6pPr>
            <a:lvl7pPr>
              <a:defRPr sz="500"/>
            </a:lvl7pPr>
            <a:lvl8pPr>
              <a:defRPr sz="500"/>
            </a:lvl8pPr>
            <a:lvl9pPr>
              <a:defRPr sz="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79" y="540068"/>
            <a:ext cx="1045013" cy="1000542"/>
          </a:xfrm>
          <a:prstGeom prst="rect">
            <a:avLst/>
          </a:prstGeom>
        </p:spPr>
        <p:txBody>
          <a:bodyPr lIns="32242" tIns="16121" rIns="32242" bIns="16121"/>
          <a:lstStyle>
            <a:lvl1pPr marL="0" indent="0">
              <a:buNone/>
              <a:defRPr sz="400"/>
            </a:lvl1pPr>
            <a:lvl2pPr marL="120909" indent="0">
              <a:buNone/>
              <a:defRPr sz="400"/>
            </a:lvl2pPr>
            <a:lvl3pPr marL="241819" indent="0">
              <a:buNone/>
              <a:defRPr sz="300"/>
            </a:lvl3pPr>
            <a:lvl4pPr marL="362728" indent="0">
              <a:buNone/>
              <a:defRPr sz="300"/>
            </a:lvl4pPr>
            <a:lvl5pPr marL="483637" indent="0">
              <a:buNone/>
              <a:defRPr sz="300"/>
            </a:lvl5pPr>
            <a:lvl6pPr marL="604546" indent="0">
              <a:buNone/>
              <a:defRPr sz="300"/>
            </a:lvl6pPr>
            <a:lvl7pPr marL="725455" indent="0">
              <a:buNone/>
              <a:defRPr sz="300"/>
            </a:lvl7pPr>
            <a:lvl8pPr marL="846365" indent="0">
              <a:buNone/>
              <a:defRPr sz="300"/>
            </a:lvl8pPr>
            <a:lvl9pPr marL="967274" indent="0">
              <a:buNone/>
              <a:defRPr sz="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2756" y="1668544"/>
            <a:ext cx="729020" cy="95845"/>
          </a:xfrm>
          <a:prstGeom prst="rect">
            <a:avLst/>
          </a:prstGeom>
        </p:spPr>
        <p:txBody>
          <a:bodyPr lIns="32242" tIns="16121" rIns="32242" bIns="16121"/>
          <a:lstStyle/>
          <a:p>
            <a:fld id="{20EEFCB7-D3F7-4ECF-9D4E-F94F18A6E71E}" type="datetimeFigureOut">
              <a:rPr lang="zh-CN" altLang="en-US" smtClean="0"/>
              <a:t>2018/6/11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279" y="1668544"/>
            <a:ext cx="1093530" cy="95845"/>
          </a:xfrm>
          <a:prstGeom prst="rect">
            <a:avLst/>
          </a:prstGeom>
        </p:spPr>
        <p:txBody>
          <a:bodyPr lIns="32242" tIns="16121" rIns="32242" bIns="16121"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88312" y="1668544"/>
            <a:ext cx="729020" cy="95845"/>
          </a:xfrm>
          <a:prstGeom prst="rect">
            <a:avLst/>
          </a:prstGeom>
        </p:spPr>
        <p:txBody>
          <a:bodyPr lIns="32242" tIns="16121" rIns="32242" bIns="16121"/>
          <a:lstStyle/>
          <a:p>
            <a:fld id="{39CB687A-AF98-4C55-87F6-B1481A4F16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594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79" y="120016"/>
            <a:ext cx="1045013" cy="420053"/>
          </a:xfrm>
          <a:prstGeom prst="rect">
            <a:avLst/>
          </a:prstGeom>
        </p:spPr>
        <p:txBody>
          <a:bodyPr lIns="32242" tIns="16121" rIns="32242" bIns="16121" anchor="b"/>
          <a:lstStyle>
            <a:lvl1pPr>
              <a:defRPr sz="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7460" y="259199"/>
            <a:ext cx="1640295" cy="1279327"/>
          </a:xfrm>
          <a:prstGeom prst="rect">
            <a:avLst/>
          </a:prstGeom>
        </p:spPr>
        <p:txBody>
          <a:bodyPr lIns="32242" tIns="16121" rIns="32242" bIns="16121" anchor="t"/>
          <a:lstStyle>
            <a:lvl1pPr marL="0" indent="0">
              <a:buNone/>
              <a:defRPr sz="800"/>
            </a:lvl1pPr>
            <a:lvl2pPr marL="120909" indent="0">
              <a:buNone/>
              <a:defRPr sz="700"/>
            </a:lvl2pPr>
            <a:lvl3pPr marL="241819" indent="0">
              <a:buNone/>
              <a:defRPr sz="600"/>
            </a:lvl3pPr>
            <a:lvl4pPr marL="362728" indent="0">
              <a:buNone/>
              <a:defRPr sz="500"/>
            </a:lvl4pPr>
            <a:lvl5pPr marL="483637" indent="0">
              <a:buNone/>
              <a:defRPr sz="500"/>
            </a:lvl5pPr>
            <a:lvl6pPr marL="604546" indent="0">
              <a:buNone/>
              <a:defRPr sz="500"/>
            </a:lvl6pPr>
            <a:lvl7pPr marL="725455" indent="0">
              <a:buNone/>
              <a:defRPr sz="500"/>
            </a:lvl7pPr>
            <a:lvl8pPr marL="846365" indent="0">
              <a:buNone/>
              <a:defRPr sz="500"/>
            </a:lvl8pPr>
            <a:lvl9pPr marL="967274" indent="0">
              <a:buNone/>
              <a:defRPr sz="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79" y="540068"/>
            <a:ext cx="1045013" cy="1000542"/>
          </a:xfrm>
          <a:prstGeom prst="rect">
            <a:avLst/>
          </a:prstGeom>
        </p:spPr>
        <p:txBody>
          <a:bodyPr lIns="32242" tIns="16121" rIns="32242" bIns="16121"/>
          <a:lstStyle>
            <a:lvl1pPr marL="0" indent="0">
              <a:buNone/>
              <a:defRPr sz="400"/>
            </a:lvl1pPr>
            <a:lvl2pPr marL="120909" indent="0">
              <a:buNone/>
              <a:defRPr sz="400"/>
            </a:lvl2pPr>
            <a:lvl3pPr marL="241819" indent="0">
              <a:buNone/>
              <a:defRPr sz="300"/>
            </a:lvl3pPr>
            <a:lvl4pPr marL="362728" indent="0">
              <a:buNone/>
              <a:defRPr sz="300"/>
            </a:lvl4pPr>
            <a:lvl5pPr marL="483637" indent="0">
              <a:buNone/>
              <a:defRPr sz="300"/>
            </a:lvl5pPr>
            <a:lvl6pPr marL="604546" indent="0">
              <a:buNone/>
              <a:defRPr sz="300"/>
            </a:lvl6pPr>
            <a:lvl7pPr marL="725455" indent="0">
              <a:buNone/>
              <a:defRPr sz="300"/>
            </a:lvl7pPr>
            <a:lvl8pPr marL="846365" indent="0">
              <a:buNone/>
              <a:defRPr sz="300"/>
            </a:lvl8pPr>
            <a:lvl9pPr marL="967274" indent="0">
              <a:buNone/>
              <a:defRPr sz="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2756" y="1668544"/>
            <a:ext cx="729020" cy="95845"/>
          </a:xfrm>
          <a:prstGeom prst="rect">
            <a:avLst/>
          </a:prstGeom>
        </p:spPr>
        <p:txBody>
          <a:bodyPr lIns="32242" tIns="16121" rIns="32242" bIns="16121"/>
          <a:lstStyle/>
          <a:p>
            <a:fld id="{20EEFCB7-D3F7-4ECF-9D4E-F94F18A6E71E}" type="datetimeFigureOut">
              <a:rPr lang="zh-CN" altLang="en-US" smtClean="0"/>
              <a:t>2018/6/11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279" y="1668544"/>
            <a:ext cx="1093530" cy="95845"/>
          </a:xfrm>
          <a:prstGeom prst="rect">
            <a:avLst/>
          </a:prstGeom>
        </p:spPr>
        <p:txBody>
          <a:bodyPr lIns="32242" tIns="16121" rIns="32242" bIns="16121"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88312" y="1668544"/>
            <a:ext cx="729020" cy="95845"/>
          </a:xfrm>
          <a:prstGeom prst="rect">
            <a:avLst/>
          </a:prstGeom>
        </p:spPr>
        <p:txBody>
          <a:bodyPr lIns="32242" tIns="16121" rIns="32242" bIns="16121"/>
          <a:lstStyle/>
          <a:p>
            <a:fld id="{39CB687A-AF98-4C55-87F6-B1481A4F16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35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>
            <a:grpSpLocks/>
          </p:cNvGrpSpPr>
          <p:nvPr userDrawn="1"/>
        </p:nvGrpSpPr>
        <p:grpSpPr bwMode="auto">
          <a:xfrm>
            <a:off x="0" y="0"/>
            <a:ext cx="3240510" cy="1796058"/>
            <a:chOff x="0" y="1"/>
            <a:chExt cx="9144000" cy="5143500"/>
          </a:xfrm>
        </p:grpSpPr>
        <p:sp>
          <p:nvSpPr>
            <p:cNvPr id="9" name="Freeform 254"/>
            <p:cNvSpPr>
              <a:spLocks/>
            </p:cNvSpPr>
            <p:nvPr/>
          </p:nvSpPr>
          <p:spPr bwMode="auto">
            <a:xfrm>
              <a:off x="7475935" y="1"/>
              <a:ext cx="1031081" cy="717226"/>
            </a:xfrm>
            <a:custGeom>
              <a:avLst/>
              <a:gdLst>
                <a:gd name="T0" fmla="*/ 3249 w 3249"/>
                <a:gd name="T1" fmla="*/ 2063 h 2253"/>
                <a:gd name="T2" fmla="*/ 2632 w 3249"/>
                <a:gd name="T3" fmla="*/ 0 h 2253"/>
                <a:gd name="T4" fmla="*/ 522 w 3249"/>
                <a:gd name="T5" fmla="*/ 0 h 2253"/>
                <a:gd name="T6" fmla="*/ 0 w 3249"/>
                <a:gd name="T7" fmla="*/ 2253 h 2253"/>
                <a:gd name="T8" fmla="*/ 3249 w 3249"/>
                <a:gd name="T9" fmla="*/ 2063 h 2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9" h="2253">
                  <a:moveTo>
                    <a:pt x="3249" y="2063"/>
                  </a:moveTo>
                  <a:lnTo>
                    <a:pt x="2632" y="0"/>
                  </a:lnTo>
                  <a:lnTo>
                    <a:pt x="522" y="0"/>
                  </a:lnTo>
                  <a:lnTo>
                    <a:pt x="0" y="2253"/>
                  </a:lnTo>
                  <a:lnTo>
                    <a:pt x="3249" y="2063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Freeform 255"/>
            <p:cNvSpPr>
              <a:spLocks/>
            </p:cNvSpPr>
            <p:nvPr/>
          </p:nvSpPr>
          <p:spPr bwMode="auto">
            <a:xfrm>
              <a:off x="8311754" y="1"/>
              <a:ext cx="828675" cy="656363"/>
            </a:xfrm>
            <a:custGeom>
              <a:avLst/>
              <a:gdLst>
                <a:gd name="T0" fmla="*/ 0 w 2609"/>
                <a:gd name="T1" fmla="*/ 0 h 2063"/>
                <a:gd name="T2" fmla="*/ 617 w 2609"/>
                <a:gd name="T3" fmla="*/ 2063 h 2063"/>
                <a:gd name="T4" fmla="*/ 2609 w 2609"/>
                <a:gd name="T5" fmla="*/ 0 h 2063"/>
                <a:gd name="T6" fmla="*/ 0 w 2609"/>
                <a:gd name="T7" fmla="*/ 0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09" h="2063">
                  <a:moveTo>
                    <a:pt x="0" y="0"/>
                  </a:moveTo>
                  <a:lnTo>
                    <a:pt x="617" y="2063"/>
                  </a:lnTo>
                  <a:lnTo>
                    <a:pt x="26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1" name="Freeform 256"/>
            <p:cNvSpPr>
              <a:spLocks/>
            </p:cNvSpPr>
            <p:nvPr/>
          </p:nvSpPr>
          <p:spPr bwMode="auto">
            <a:xfrm>
              <a:off x="8507016" y="1"/>
              <a:ext cx="633413" cy="1507249"/>
            </a:xfrm>
            <a:custGeom>
              <a:avLst/>
              <a:gdLst>
                <a:gd name="T0" fmla="*/ 1992 w 1992"/>
                <a:gd name="T1" fmla="*/ 3393 h 4737"/>
                <a:gd name="T2" fmla="*/ 1992 w 1992"/>
                <a:gd name="T3" fmla="*/ 0 h 4737"/>
                <a:gd name="T4" fmla="*/ 0 w 1992"/>
                <a:gd name="T5" fmla="*/ 2063 h 4737"/>
                <a:gd name="T6" fmla="*/ 3 w 1992"/>
                <a:gd name="T7" fmla="*/ 4737 h 4737"/>
                <a:gd name="T8" fmla="*/ 1992 w 1992"/>
                <a:gd name="T9" fmla="*/ 3393 h 4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2" h="4737">
                  <a:moveTo>
                    <a:pt x="1992" y="3393"/>
                  </a:moveTo>
                  <a:lnTo>
                    <a:pt x="1992" y="0"/>
                  </a:lnTo>
                  <a:lnTo>
                    <a:pt x="0" y="2063"/>
                  </a:lnTo>
                  <a:lnTo>
                    <a:pt x="3" y="4737"/>
                  </a:lnTo>
                  <a:lnTo>
                    <a:pt x="1992" y="3393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Freeform 257"/>
            <p:cNvSpPr>
              <a:spLocks/>
            </p:cNvSpPr>
            <p:nvPr/>
          </p:nvSpPr>
          <p:spPr bwMode="auto">
            <a:xfrm>
              <a:off x="7211616" y="717227"/>
              <a:ext cx="1296590" cy="1194580"/>
            </a:xfrm>
            <a:custGeom>
              <a:avLst/>
              <a:gdLst>
                <a:gd name="T0" fmla="*/ 826 w 4078"/>
                <a:gd name="T1" fmla="*/ 0 h 3763"/>
                <a:gd name="T2" fmla="*/ 0 w 4078"/>
                <a:gd name="T3" fmla="*/ 3567 h 3763"/>
                <a:gd name="T4" fmla="*/ 2752 w 4078"/>
                <a:gd name="T5" fmla="*/ 3763 h 3763"/>
                <a:gd name="T6" fmla="*/ 4078 w 4078"/>
                <a:gd name="T7" fmla="*/ 2484 h 3763"/>
                <a:gd name="T8" fmla="*/ 826 w 4078"/>
                <a:gd name="T9" fmla="*/ 0 h 3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78" h="3763">
                  <a:moveTo>
                    <a:pt x="826" y="0"/>
                  </a:moveTo>
                  <a:lnTo>
                    <a:pt x="0" y="3567"/>
                  </a:lnTo>
                  <a:lnTo>
                    <a:pt x="2752" y="3763"/>
                  </a:lnTo>
                  <a:lnTo>
                    <a:pt x="4078" y="2484"/>
                  </a:lnTo>
                  <a:lnTo>
                    <a:pt x="826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3" name="Freeform 258"/>
            <p:cNvSpPr>
              <a:spLocks/>
            </p:cNvSpPr>
            <p:nvPr/>
          </p:nvSpPr>
          <p:spPr bwMode="auto">
            <a:xfrm>
              <a:off x="6455569" y="1"/>
              <a:ext cx="1184672" cy="822244"/>
            </a:xfrm>
            <a:custGeom>
              <a:avLst/>
              <a:gdLst>
                <a:gd name="T0" fmla="*/ 3209 w 3731"/>
                <a:gd name="T1" fmla="*/ 2253 h 2586"/>
                <a:gd name="T2" fmla="*/ 3731 w 3731"/>
                <a:gd name="T3" fmla="*/ 0 h 2586"/>
                <a:gd name="T4" fmla="*/ 1147 w 3731"/>
                <a:gd name="T5" fmla="*/ 0 h 2586"/>
                <a:gd name="T6" fmla="*/ 0 w 3731"/>
                <a:gd name="T7" fmla="*/ 2586 h 2586"/>
                <a:gd name="T8" fmla="*/ 3209 w 3731"/>
                <a:gd name="T9" fmla="*/ 2253 h 2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31" h="2586">
                  <a:moveTo>
                    <a:pt x="3209" y="2253"/>
                  </a:moveTo>
                  <a:lnTo>
                    <a:pt x="3731" y="0"/>
                  </a:lnTo>
                  <a:lnTo>
                    <a:pt x="1147" y="0"/>
                  </a:lnTo>
                  <a:lnTo>
                    <a:pt x="0" y="2586"/>
                  </a:lnTo>
                  <a:lnTo>
                    <a:pt x="3209" y="2253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4" name="Freeform 259"/>
            <p:cNvSpPr>
              <a:spLocks/>
            </p:cNvSpPr>
            <p:nvPr/>
          </p:nvSpPr>
          <p:spPr bwMode="auto">
            <a:xfrm>
              <a:off x="7211616" y="1849752"/>
              <a:ext cx="967978" cy="1227996"/>
            </a:xfrm>
            <a:custGeom>
              <a:avLst/>
              <a:gdLst>
                <a:gd name="T0" fmla="*/ 2752 w 3044"/>
                <a:gd name="T1" fmla="*/ 196 h 3859"/>
                <a:gd name="T2" fmla="*/ 0 w 3044"/>
                <a:gd name="T3" fmla="*/ 0 h 3859"/>
                <a:gd name="T4" fmla="*/ 1358 w 3044"/>
                <a:gd name="T5" fmla="*/ 3859 h 3859"/>
                <a:gd name="T6" fmla="*/ 3044 w 3044"/>
                <a:gd name="T7" fmla="*/ 2347 h 3859"/>
                <a:gd name="T8" fmla="*/ 2752 w 3044"/>
                <a:gd name="T9" fmla="*/ 196 h 3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44" h="3859">
                  <a:moveTo>
                    <a:pt x="2752" y="196"/>
                  </a:moveTo>
                  <a:lnTo>
                    <a:pt x="0" y="0"/>
                  </a:lnTo>
                  <a:lnTo>
                    <a:pt x="1358" y="3859"/>
                  </a:lnTo>
                  <a:lnTo>
                    <a:pt x="3044" y="2347"/>
                  </a:lnTo>
                  <a:lnTo>
                    <a:pt x="2752" y="196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5" name="Freeform 260"/>
            <p:cNvSpPr>
              <a:spLocks/>
            </p:cNvSpPr>
            <p:nvPr/>
          </p:nvSpPr>
          <p:spPr bwMode="auto">
            <a:xfrm>
              <a:off x="8086725" y="1507250"/>
              <a:ext cx="1053704" cy="1089562"/>
            </a:xfrm>
            <a:custGeom>
              <a:avLst/>
              <a:gdLst>
                <a:gd name="T0" fmla="*/ 292 w 3315"/>
                <a:gd name="T1" fmla="*/ 3430 h 3430"/>
                <a:gd name="T2" fmla="*/ 3315 w 3315"/>
                <a:gd name="T3" fmla="*/ 3285 h 3430"/>
                <a:gd name="T4" fmla="*/ 1326 w 3315"/>
                <a:gd name="T5" fmla="*/ 0 h 3430"/>
                <a:gd name="T6" fmla="*/ 0 w 3315"/>
                <a:gd name="T7" fmla="*/ 1279 h 3430"/>
                <a:gd name="T8" fmla="*/ 292 w 3315"/>
                <a:gd name="T9" fmla="*/ 3430 h 3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5" h="3430">
                  <a:moveTo>
                    <a:pt x="292" y="3430"/>
                  </a:moveTo>
                  <a:lnTo>
                    <a:pt x="3315" y="3285"/>
                  </a:lnTo>
                  <a:lnTo>
                    <a:pt x="1326" y="0"/>
                  </a:lnTo>
                  <a:lnTo>
                    <a:pt x="0" y="1279"/>
                  </a:lnTo>
                  <a:lnTo>
                    <a:pt x="292" y="3430"/>
                  </a:lnTo>
                  <a:close/>
                </a:path>
              </a:pathLst>
            </a:custGeom>
            <a:solidFill>
              <a:srgbClr val="E7E6E6">
                <a:lumMod val="9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6" name="Freeform 261"/>
            <p:cNvSpPr>
              <a:spLocks/>
            </p:cNvSpPr>
            <p:nvPr/>
          </p:nvSpPr>
          <p:spPr bwMode="auto">
            <a:xfrm>
              <a:off x="8179594" y="2551463"/>
              <a:ext cx="960835" cy="799570"/>
            </a:xfrm>
            <a:custGeom>
              <a:avLst/>
              <a:gdLst>
                <a:gd name="T0" fmla="*/ 3023 w 3023"/>
                <a:gd name="T1" fmla="*/ 0 h 2517"/>
                <a:gd name="T2" fmla="*/ 0 w 3023"/>
                <a:gd name="T3" fmla="*/ 145 h 2517"/>
                <a:gd name="T4" fmla="*/ 1432 w 3023"/>
                <a:gd name="T5" fmla="*/ 2517 h 2517"/>
                <a:gd name="T6" fmla="*/ 3023 w 3023"/>
                <a:gd name="T7" fmla="*/ 0 h 2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3" h="2517">
                  <a:moveTo>
                    <a:pt x="3023" y="0"/>
                  </a:moveTo>
                  <a:lnTo>
                    <a:pt x="0" y="145"/>
                  </a:lnTo>
                  <a:lnTo>
                    <a:pt x="1432" y="2517"/>
                  </a:lnTo>
                  <a:lnTo>
                    <a:pt x="3023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7" name="Freeform 262"/>
            <p:cNvSpPr>
              <a:spLocks/>
            </p:cNvSpPr>
            <p:nvPr/>
          </p:nvSpPr>
          <p:spPr bwMode="auto">
            <a:xfrm>
              <a:off x="8508206" y="1078823"/>
              <a:ext cx="632222" cy="1472640"/>
            </a:xfrm>
            <a:custGeom>
              <a:avLst/>
              <a:gdLst>
                <a:gd name="T0" fmla="*/ 0 w 1989"/>
                <a:gd name="T1" fmla="*/ 1344 h 4629"/>
                <a:gd name="T2" fmla="*/ 1989 w 1989"/>
                <a:gd name="T3" fmla="*/ 4629 h 4629"/>
                <a:gd name="T4" fmla="*/ 1989 w 1989"/>
                <a:gd name="T5" fmla="*/ 0 h 4629"/>
                <a:gd name="T6" fmla="*/ 0 w 1989"/>
                <a:gd name="T7" fmla="*/ 1344 h 4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9" h="4629">
                  <a:moveTo>
                    <a:pt x="0" y="1344"/>
                  </a:moveTo>
                  <a:lnTo>
                    <a:pt x="1989" y="4629"/>
                  </a:lnTo>
                  <a:lnTo>
                    <a:pt x="1989" y="0"/>
                  </a:lnTo>
                  <a:lnTo>
                    <a:pt x="0" y="1344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8" name="Freeform 263"/>
            <p:cNvSpPr>
              <a:spLocks/>
            </p:cNvSpPr>
            <p:nvPr/>
          </p:nvSpPr>
          <p:spPr bwMode="auto">
            <a:xfrm>
              <a:off x="7475935" y="656364"/>
              <a:ext cx="1032272" cy="850886"/>
            </a:xfrm>
            <a:custGeom>
              <a:avLst/>
              <a:gdLst>
                <a:gd name="T0" fmla="*/ 3252 w 3252"/>
                <a:gd name="T1" fmla="*/ 2674 h 2674"/>
                <a:gd name="T2" fmla="*/ 3249 w 3252"/>
                <a:gd name="T3" fmla="*/ 0 h 2674"/>
                <a:gd name="T4" fmla="*/ 0 w 3252"/>
                <a:gd name="T5" fmla="*/ 190 h 2674"/>
                <a:gd name="T6" fmla="*/ 3252 w 3252"/>
                <a:gd name="T7" fmla="*/ 2674 h 2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52" h="2674">
                  <a:moveTo>
                    <a:pt x="3252" y="2674"/>
                  </a:moveTo>
                  <a:lnTo>
                    <a:pt x="3249" y="0"/>
                  </a:lnTo>
                  <a:lnTo>
                    <a:pt x="0" y="190"/>
                  </a:lnTo>
                  <a:lnTo>
                    <a:pt x="3252" y="2674"/>
                  </a:lnTo>
                  <a:close/>
                </a:path>
              </a:pathLst>
            </a:custGeom>
            <a:solidFill>
              <a:srgbClr val="E7E6E6">
                <a:lumMod val="9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9" name="Freeform 264"/>
            <p:cNvSpPr>
              <a:spLocks/>
            </p:cNvSpPr>
            <p:nvPr/>
          </p:nvSpPr>
          <p:spPr bwMode="auto">
            <a:xfrm>
              <a:off x="6455569" y="717227"/>
              <a:ext cx="1020366" cy="1132524"/>
            </a:xfrm>
            <a:custGeom>
              <a:avLst/>
              <a:gdLst>
                <a:gd name="T0" fmla="*/ 2383 w 3209"/>
                <a:gd name="T1" fmla="*/ 3567 h 3567"/>
                <a:gd name="T2" fmla="*/ 3209 w 3209"/>
                <a:gd name="T3" fmla="*/ 0 h 3567"/>
                <a:gd name="T4" fmla="*/ 0 w 3209"/>
                <a:gd name="T5" fmla="*/ 333 h 3567"/>
                <a:gd name="T6" fmla="*/ 2383 w 3209"/>
                <a:gd name="T7" fmla="*/ 3567 h 3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09" h="3567">
                  <a:moveTo>
                    <a:pt x="2383" y="3567"/>
                  </a:moveTo>
                  <a:lnTo>
                    <a:pt x="3209" y="0"/>
                  </a:lnTo>
                  <a:lnTo>
                    <a:pt x="0" y="333"/>
                  </a:lnTo>
                  <a:lnTo>
                    <a:pt x="2383" y="3567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20" name="Freeform 265"/>
            <p:cNvSpPr>
              <a:spLocks/>
            </p:cNvSpPr>
            <p:nvPr/>
          </p:nvSpPr>
          <p:spPr bwMode="auto">
            <a:xfrm>
              <a:off x="5669756" y="1"/>
              <a:ext cx="1148954" cy="822244"/>
            </a:xfrm>
            <a:custGeom>
              <a:avLst/>
              <a:gdLst>
                <a:gd name="T0" fmla="*/ 3615 w 3615"/>
                <a:gd name="T1" fmla="*/ 0 h 2586"/>
                <a:gd name="T2" fmla="*/ 1481 w 3615"/>
                <a:gd name="T3" fmla="*/ 0 h 2586"/>
                <a:gd name="T4" fmla="*/ 0 w 3615"/>
                <a:gd name="T5" fmla="*/ 1292 h 2586"/>
                <a:gd name="T6" fmla="*/ 1 w 3615"/>
                <a:gd name="T7" fmla="*/ 1292 h 2586"/>
                <a:gd name="T8" fmla="*/ 2468 w 3615"/>
                <a:gd name="T9" fmla="*/ 2586 h 2586"/>
                <a:gd name="T10" fmla="*/ 3615 w 3615"/>
                <a:gd name="T11" fmla="*/ 0 h 2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15" h="2586">
                  <a:moveTo>
                    <a:pt x="3615" y="0"/>
                  </a:moveTo>
                  <a:lnTo>
                    <a:pt x="1481" y="0"/>
                  </a:lnTo>
                  <a:lnTo>
                    <a:pt x="0" y="1292"/>
                  </a:lnTo>
                  <a:lnTo>
                    <a:pt x="1" y="1292"/>
                  </a:lnTo>
                  <a:lnTo>
                    <a:pt x="2468" y="2586"/>
                  </a:lnTo>
                  <a:lnTo>
                    <a:pt x="3615" y="0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21" name="Freeform 266"/>
            <p:cNvSpPr>
              <a:spLocks/>
            </p:cNvSpPr>
            <p:nvPr/>
          </p:nvSpPr>
          <p:spPr bwMode="auto">
            <a:xfrm>
              <a:off x="5669756" y="411720"/>
              <a:ext cx="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22" name="Freeform 267"/>
            <p:cNvSpPr>
              <a:spLocks/>
            </p:cNvSpPr>
            <p:nvPr/>
          </p:nvSpPr>
          <p:spPr bwMode="auto">
            <a:xfrm>
              <a:off x="5669756" y="411720"/>
              <a:ext cx="1541860" cy="1438032"/>
            </a:xfrm>
            <a:custGeom>
              <a:avLst/>
              <a:gdLst>
                <a:gd name="T0" fmla="*/ 1 w 4851"/>
                <a:gd name="T1" fmla="*/ 0 h 4528"/>
                <a:gd name="T2" fmla="*/ 0 w 4851"/>
                <a:gd name="T3" fmla="*/ 0 h 4528"/>
                <a:gd name="T4" fmla="*/ 528 w 4851"/>
                <a:gd name="T5" fmla="*/ 2862 h 4528"/>
                <a:gd name="T6" fmla="*/ 4851 w 4851"/>
                <a:gd name="T7" fmla="*/ 4528 h 4528"/>
                <a:gd name="T8" fmla="*/ 2468 w 4851"/>
                <a:gd name="T9" fmla="*/ 1294 h 4528"/>
                <a:gd name="T10" fmla="*/ 1 w 4851"/>
                <a:gd name="T11" fmla="*/ 0 h 4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51" h="4528">
                  <a:moveTo>
                    <a:pt x="1" y="0"/>
                  </a:moveTo>
                  <a:lnTo>
                    <a:pt x="0" y="0"/>
                  </a:lnTo>
                  <a:lnTo>
                    <a:pt x="528" y="2862"/>
                  </a:lnTo>
                  <a:lnTo>
                    <a:pt x="4851" y="4528"/>
                  </a:lnTo>
                  <a:lnTo>
                    <a:pt x="2468" y="12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6E6">
                <a:lumMod val="9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23" name="Freeform 268"/>
            <p:cNvSpPr>
              <a:spLocks/>
            </p:cNvSpPr>
            <p:nvPr/>
          </p:nvSpPr>
          <p:spPr bwMode="auto">
            <a:xfrm>
              <a:off x="4914900" y="411720"/>
              <a:ext cx="923925" cy="1380749"/>
            </a:xfrm>
            <a:custGeom>
              <a:avLst/>
              <a:gdLst>
                <a:gd name="T0" fmla="*/ 2377 w 2905"/>
                <a:gd name="T1" fmla="*/ 0 h 4348"/>
                <a:gd name="T2" fmla="*/ 0 w 2905"/>
                <a:gd name="T3" fmla="*/ 1378 h 4348"/>
                <a:gd name="T4" fmla="*/ 577 w 2905"/>
                <a:gd name="T5" fmla="*/ 4348 h 4348"/>
                <a:gd name="T6" fmla="*/ 2905 w 2905"/>
                <a:gd name="T7" fmla="*/ 2862 h 4348"/>
                <a:gd name="T8" fmla="*/ 2377 w 2905"/>
                <a:gd name="T9" fmla="*/ 0 h 4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5" h="4348">
                  <a:moveTo>
                    <a:pt x="2377" y="0"/>
                  </a:moveTo>
                  <a:lnTo>
                    <a:pt x="0" y="1378"/>
                  </a:lnTo>
                  <a:lnTo>
                    <a:pt x="577" y="4348"/>
                  </a:lnTo>
                  <a:lnTo>
                    <a:pt x="2905" y="2862"/>
                  </a:lnTo>
                  <a:lnTo>
                    <a:pt x="2377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24" name="Freeform 269"/>
            <p:cNvSpPr>
              <a:spLocks/>
            </p:cNvSpPr>
            <p:nvPr/>
          </p:nvSpPr>
          <p:spPr bwMode="auto">
            <a:xfrm>
              <a:off x="5230416" y="1"/>
              <a:ext cx="909638" cy="411719"/>
            </a:xfrm>
            <a:custGeom>
              <a:avLst/>
              <a:gdLst>
                <a:gd name="T0" fmla="*/ 0 w 2865"/>
                <a:gd name="T1" fmla="*/ 0 h 1292"/>
                <a:gd name="T2" fmla="*/ 1384 w 2865"/>
                <a:gd name="T3" fmla="*/ 1292 h 1292"/>
                <a:gd name="T4" fmla="*/ 2865 w 2865"/>
                <a:gd name="T5" fmla="*/ 0 h 1292"/>
                <a:gd name="T6" fmla="*/ 0 w 2865"/>
                <a:gd name="T7" fmla="*/ 0 h 1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5" h="1292">
                  <a:moveTo>
                    <a:pt x="0" y="0"/>
                  </a:moveTo>
                  <a:lnTo>
                    <a:pt x="1384" y="1292"/>
                  </a:lnTo>
                  <a:lnTo>
                    <a:pt x="286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25" name="Freeform 270"/>
            <p:cNvSpPr>
              <a:spLocks/>
            </p:cNvSpPr>
            <p:nvPr/>
          </p:nvSpPr>
          <p:spPr bwMode="auto">
            <a:xfrm>
              <a:off x="4067175" y="1"/>
              <a:ext cx="1602581" cy="848499"/>
            </a:xfrm>
            <a:custGeom>
              <a:avLst/>
              <a:gdLst>
                <a:gd name="T0" fmla="*/ 5044 w 5044"/>
                <a:gd name="T1" fmla="*/ 1292 h 2670"/>
                <a:gd name="T2" fmla="*/ 3660 w 5044"/>
                <a:gd name="T3" fmla="*/ 0 h 2670"/>
                <a:gd name="T4" fmla="*/ 796 w 5044"/>
                <a:gd name="T5" fmla="*/ 0 h 2670"/>
                <a:gd name="T6" fmla="*/ 0 w 5044"/>
                <a:gd name="T7" fmla="*/ 1691 h 2670"/>
                <a:gd name="T8" fmla="*/ 2666 w 5044"/>
                <a:gd name="T9" fmla="*/ 2670 h 2670"/>
                <a:gd name="T10" fmla="*/ 2667 w 5044"/>
                <a:gd name="T11" fmla="*/ 2670 h 2670"/>
                <a:gd name="T12" fmla="*/ 5044 w 5044"/>
                <a:gd name="T13" fmla="*/ 1292 h 2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44" h="2670">
                  <a:moveTo>
                    <a:pt x="5044" y="1292"/>
                  </a:moveTo>
                  <a:lnTo>
                    <a:pt x="3660" y="0"/>
                  </a:lnTo>
                  <a:lnTo>
                    <a:pt x="796" y="0"/>
                  </a:lnTo>
                  <a:lnTo>
                    <a:pt x="0" y="1691"/>
                  </a:lnTo>
                  <a:lnTo>
                    <a:pt x="2666" y="2670"/>
                  </a:lnTo>
                  <a:lnTo>
                    <a:pt x="2667" y="2670"/>
                  </a:lnTo>
                  <a:lnTo>
                    <a:pt x="5044" y="129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26" name="Freeform 271"/>
            <p:cNvSpPr>
              <a:spLocks/>
            </p:cNvSpPr>
            <p:nvPr/>
          </p:nvSpPr>
          <p:spPr bwMode="auto">
            <a:xfrm>
              <a:off x="4139804" y="848500"/>
              <a:ext cx="958453" cy="943969"/>
            </a:xfrm>
            <a:custGeom>
              <a:avLst/>
              <a:gdLst>
                <a:gd name="T0" fmla="*/ 2437 w 3014"/>
                <a:gd name="T1" fmla="*/ 0 h 2970"/>
                <a:gd name="T2" fmla="*/ 2436 w 3014"/>
                <a:gd name="T3" fmla="*/ 0 h 2970"/>
                <a:gd name="T4" fmla="*/ 0 w 3014"/>
                <a:gd name="T5" fmla="*/ 1359 h 2970"/>
                <a:gd name="T6" fmla="*/ 3014 w 3014"/>
                <a:gd name="T7" fmla="*/ 2970 h 2970"/>
                <a:gd name="T8" fmla="*/ 2437 w 3014"/>
                <a:gd name="T9" fmla="*/ 0 h 2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4" h="2970">
                  <a:moveTo>
                    <a:pt x="2437" y="0"/>
                  </a:moveTo>
                  <a:lnTo>
                    <a:pt x="2436" y="0"/>
                  </a:lnTo>
                  <a:lnTo>
                    <a:pt x="0" y="1359"/>
                  </a:lnTo>
                  <a:lnTo>
                    <a:pt x="3014" y="2970"/>
                  </a:lnTo>
                  <a:lnTo>
                    <a:pt x="2437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27" name="Freeform 272"/>
            <p:cNvSpPr>
              <a:spLocks/>
            </p:cNvSpPr>
            <p:nvPr/>
          </p:nvSpPr>
          <p:spPr bwMode="auto">
            <a:xfrm>
              <a:off x="5544741" y="1321081"/>
              <a:ext cx="984647" cy="1164746"/>
            </a:xfrm>
            <a:custGeom>
              <a:avLst/>
              <a:gdLst>
                <a:gd name="T0" fmla="*/ 0 w 3101"/>
                <a:gd name="T1" fmla="*/ 3203 h 3663"/>
                <a:gd name="T2" fmla="*/ 3101 w 3101"/>
                <a:gd name="T3" fmla="*/ 3663 h 3663"/>
                <a:gd name="T4" fmla="*/ 926 w 3101"/>
                <a:gd name="T5" fmla="*/ 0 h 3663"/>
                <a:gd name="T6" fmla="*/ 0 w 3101"/>
                <a:gd name="T7" fmla="*/ 3203 h 3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01" h="3663">
                  <a:moveTo>
                    <a:pt x="0" y="3203"/>
                  </a:moveTo>
                  <a:lnTo>
                    <a:pt x="3101" y="3663"/>
                  </a:lnTo>
                  <a:lnTo>
                    <a:pt x="926" y="0"/>
                  </a:lnTo>
                  <a:lnTo>
                    <a:pt x="0" y="3203"/>
                  </a:lnTo>
                  <a:close/>
                </a:path>
              </a:pathLst>
            </a:custGeom>
            <a:solidFill>
              <a:srgbClr val="E7E6E6">
                <a:lumMod val="9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28" name="Freeform 273"/>
            <p:cNvSpPr>
              <a:spLocks/>
            </p:cNvSpPr>
            <p:nvPr/>
          </p:nvSpPr>
          <p:spPr bwMode="auto">
            <a:xfrm>
              <a:off x="5544741" y="2340234"/>
              <a:ext cx="984647" cy="855658"/>
            </a:xfrm>
            <a:custGeom>
              <a:avLst/>
              <a:gdLst>
                <a:gd name="T0" fmla="*/ 3101 w 3101"/>
                <a:gd name="T1" fmla="*/ 460 h 2698"/>
                <a:gd name="T2" fmla="*/ 0 w 3101"/>
                <a:gd name="T3" fmla="*/ 0 h 2698"/>
                <a:gd name="T4" fmla="*/ 1739 w 3101"/>
                <a:gd name="T5" fmla="*/ 2698 h 2698"/>
                <a:gd name="T6" fmla="*/ 3101 w 3101"/>
                <a:gd name="T7" fmla="*/ 460 h 2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01" h="2698">
                  <a:moveTo>
                    <a:pt x="3101" y="460"/>
                  </a:moveTo>
                  <a:lnTo>
                    <a:pt x="0" y="0"/>
                  </a:lnTo>
                  <a:lnTo>
                    <a:pt x="1739" y="2698"/>
                  </a:lnTo>
                  <a:lnTo>
                    <a:pt x="3101" y="46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29" name="Freeform 274"/>
            <p:cNvSpPr>
              <a:spLocks/>
            </p:cNvSpPr>
            <p:nvPr/>
          </p:nvSpPr>
          <p:spPr bwMode="auto">
            <a:xfrm>
              <a:off x="4399360" y="1321081"/>
              <a:ext cx="1439465" cy="1365235"/>
            </a:xfrm>
            <a:custGeom>
              <a:avLst/>
              <a:gdLst>
                <a:gd name="T0" fmla="*/ 3603 w 4529"/>
                <a:gd name="T1" fmla="*/ 3203 h 4295"/>
                <a:gd name="T2" fmla="*/ 4529 w 4529"/>
                <a:gd name="T3" fmla="*/ 0 h 4295"/>
                <a:gd name="T4" fmla="*/ 2201 w 4529"/>
                <a:gd name="T5" fmla="*/ 1486 h 4295"/>
                <a:gd name="T6" fmla="*/ 0 w 4529"/>
                <a:gd name="T7" fmla="*/ 4295 h 4295"/>
                <a:gd name="T8" fmla="*/ 3603 w 4529"/>
                <a:gd name="T9" fmla="*/ 3203 h 4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9" h="4295">
                  <a:moveTo>
                    <a:pt x="3603" y="3203"/>
                  </a:moveTo>
                  <a:lnTo>
                    <a:pt x="4529" y="0"/>
                  </a:lnTo>
                  <a:lnTo>
                    <a:pt x="2201" y="1486"/>
                  </a:lnTo>
                  <a:lnTo>
                    <a:pt x="0" y="4295"/>
                  </a:lnTo>
                  <a:lnTo>
                    <a:pt x="3603" y="3203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30" name="Freeform 275"/>
            <p:cNvSpPr>
              <a:spLocks/>
            </p:cNvSpPr>
            <p:nvPr/>
          </p:nvSpPr>
          <p:spPr bwMode="auto">
            <a:xfrm>
              <a:off x="5838825" y="1321081"/>
              <a:ext cx="1372791" cy="1164746"/>
            </a:xfrm>
            <a:custGeom>
              <a:avLst/>
              <a:gdLst>
                <a:gd name="T0" fmla="*/ 0 w 4323"/>
                <a:gd name="T1" fmla="*/ 0 h 3663"/>
                <a:gd name="T2" fmla="*/ 2175 w 4323"/>
                <a:gd name="T3" fmla="*/ 3663 h 3663"/>
                <a:gd name="T4" fmla="*/ 4323 w 4323"/>
                <a:gd name="T5" fmla="*/ 1666 h 3663"/>
                <a:gd name="T6" fmla="*/ 0 w 4323"/>
                <a:gd name="T7" fmla="*/ 0 h 3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23" h="3663">
                  <a:moveTo>
                    <a:pt x="0" y="0"/>
                  </a:moveTo>
                  <a:lnTo>
                    <a:pt x="2175" y="3663"/>
                  </a:lnTo>
                  <a:lnTo>
                    <a:pt x="4323" y="16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31" name="Freeform 276"/>
            <p:cNvSpPr>
              <a:spLocks/>
            </p:cNvSpPr>
            <p:nvPr/>
          </p:nvSpPr>
          <p:spPr bwMode="auto">
            <a:xfrm>
              <a:off x="6096000" y="3195893"/>
              <a:ext cx="821531" cy="883107"/>
            </a:xfrm>
            <a:custGeom>
              <a:avLst/>
              <a:gdLst>
                <a:gd name="T0" fmla="*/ 209 w 2585"/>
                <a:gd name="T1" fmla="*/ 2775 h 2775"/>
                <a:gd name="T2" fmla="*/ 2585 w 2585"/>
                <a:gd name="T3" fmla="*/ 1429 h 2775"/>
                <a:gd name="T4" fmla="*/ 0 w 2585"/>
                <a:gd name="T5" fmla="*/ 0 h 2775"/>
                <a:gd name="T6" fmla="*/ 209 w 2585"/>
                <a:gd name="T7" fmla="*/ 2775 h 2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5" h="2775">
                  <a:moveTo>
                    <a:pt x="209" y="2775"/>
                  </a:moveTo>
                  <a:lnTo>
                    <a:pt x="2585" y="1429"/>
                  </a:lnTo>
                  <a:lnTo>
                    <a:pt x="0" y="0"/>
                  </a:lnTo>
                  <a:lnTo>
                    <a:pt x="209" y="277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32" name="Freeform 277"/>
            <p:cNvSpPr>
              <a:spLocks/>
            </p:cNvSpPr>
            <p:nvPr/>
          </p:nvSpPr>
          <p:spPr bwMode="auto">
            <a:xfrm>
              <a:off x="6162675" y="3650574"/>
              <a:ext cx="810816" cy="1492927"/>
            </a:xfrm>
            <a:custGeom>
              <a:avLst/>
              <a:gdLst>
                <a:gd name="T0" fmla="*/ 2376 w 2547"/>
                <a:gd name="T1" fmla="*/ 0 h 4694"/>
                <a:gd name="T2" fmla="*/ 0 w 2547"/>
                <a:gd name="T3" fmla="*/ 1346 h 4694"/>
                <a:gd name="T4" fmla="*/ 560 w 2547"/>
                <a:gd name="T5" fmla="*/ 4694 h 4694"/>
                <a:gd name="T6" fmla="*/ 2547 w 2547"/>
                <a:gd name="T7" fmla="*/ 2266 h 4694"/>
                <a:gd name="T8" fmla="*/ 2376 w 2547"/>
                <a:gd name="T9" fmla="*/ 0 h 4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7" h="4694">
                  <a:moveTo>
                    <a:pt x="2376" y="0"/>
                  </a:moveTo>
                  <a:lnTo>
                    <a:pt x="0" y="1346"/>
                  </a:lnTo>
                  <a:lnTo>
                    <a:pt x="560" y="4694"/>
                  </a:lnTo>
                  <a:lnTo>
                    <a:pt x="2547" y="2266"/>
                  </a:lnTo>
                  <a:lnTo>
                    <a:pt x="2376" y="0"/>
                  </a:lnTo>
                  <a:close/>
                </a:path>
              </a:pathLst>
            </a:custGeom>
            <a:solidFill>
              <a:srgbClr val="E7E6E6">
                <a:lumMod val="9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33" name="Freeform 278"/>
            <p:cNvSpPr>
              <a:spLocks/>
            </p:cNvSpPr>
            <p:nvPr/>
          </p:nvSpPr>
          <p:spPr bwMode="auto">
            <a:xfrm>
              <a:off x="5080397" y="3195893"/>
              <a:ext cx="1082278" cy="1076435"/>
            </a:xfrm>
            <a:custGeom>
              <a:avLst/>
              <a:gdLst>
                <a:gd name="T0" fmla="*/ 3406 w 3406"/>
                <a:gd name="T1" fmla="*/ 2775 h 3382"/>
                <a:gd name="T2" fmla="*/ 3197 w 3406"/>
                <a:gd name="T3" fmla="*/ 0 h 3382"/>
                <a:gd name="T4" fmla="*/ 0 w 3406"/>
                <a:gd name="T5" fmla="*/ 3382 h 3382"/>
                <a:gd name="T6" fmla="*/ 3406 w 3406"/>
                <a:gd name="T7" fmla="*/ 2775 h 3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06" h="3382">
                  <a:moveTo>
                    <a:pt x="3406" y="2775"/>
                  </a:moveTo>
                  <a:lnTo>
                    <a:pt x="3197" y="0"/>
                  </a:lnTo>
                  <a:lnTo>
                    <a:pt x="0" y="3382"/>
                  </a:lnTo>
                  <a:lnTo>
                    <a:pt x="3406" y="2775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34" name="Freeform 279"/>
            <p:cNvSpPr>
              <a:spLocks/>
            </p:cNvSpPr>
            <p:nvPr/>
          </p:nvSpPr>
          <p:spPr bwMode="auto">
            <a:xfrm>
              <a:off x="6096000" y="2485827"/>
              <a:ext cx="1547813" cy="1164746"/>
            </a:xfrm>
            <a:custGeom>
              <a:avLst/>
              <a:gdLst>
                <a:gd name="T0" fmla="*/ 0 w 4868"/>
                <a:gd name="T1" fmla="*/ 2238 h 3667"/>
                <a:gd name="T2" fmla="*/ 2585 w 4868"/>
                <a:gd name="T3" fmla="*/ 3667 h 3667"/>
                <a:gd name="T4" fmla="*/ 4868 w 4868"/>
                <a:gd name="T5" fmla="*/ 1862 h 3667"/>
                <a:gd name="T6" fmla="*/ 1362 w 4868"/>
                <a:gd name="T7" fmla="*/ 0 h 3667"/>
                <a:gd name="T8" fmla="*/ 0 w 4868"/>
                <a:gd name="T9" fmla="*/ 2238 h 3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68" h="3667">
                  <a:moveTo>
                    <a:pt x="0" y="2238"/>
                  </a:moveTo>
                  <a:lnTo>
                    <a:pt x="2585" y="3667"/>
                  </a:lnTo>
                  <a:lnTo>
                    <a:pt x="4868" y="1862"/>
                  </a:lnTo>
                  <a:lnTo>
                    <a:pt x="1362" y="0"/>
                  </a:lnTo>
                  <a:lnTo>
                    <a:pt x="0" y="2238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35" name="Freeform 280"/>
            <p:cNvSpPr>
              <a:spLocks/>
            </p:cNvSpPr>
            <p:nvPr/>
          </p:nvSpPr>
          <p:spPr bwMode="auto">
            <a:xfrm>
              <a:off x="4933950" y="4272328"/>
              <a:ext cx="1407319" cy="871173"/>
            </a:xfrm>
            <a:custGeom>
              <a:avLst/>
              <a:gdLst>
                <a:gd name="T0" fmla="*/ 460 w 4426"/>
                <a:gd name="T1" fmla="*/ 0 h 2741"/>
                <a:gd name="T2" fmla="*/ 0 w 4426"/>
                <a:gd name="T3" fmla="*/ 2741 h 2741"/>
                <a:gd name="T4" fmla="*/ 4426 w 4426"/>
                <a:gd name="T5" fmla="*/ 2741 h 2741"/>
                <a:gd name="T6" fmla="*/ 460 w 4426"/>
                <a:gd name="T7" fmla="*/ 0 h 2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26" h="2741">
                  <a:moveTo>
                    <a:pt x="460" y="0"/>
                  </a:moveTo>
                  <a:lnTo>
                    <a:pt x="0" y="2741"/>
                  </a:lnTo>
                  <a:lnTo>
                    <a:pt x="4426" y="2741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36" name="Freeform 281"/>
            <p:cNvSpPr>
              <a:spLocks/>
            </p:cNvSpPr>
            <p:nvPr/>
          </p:nvSpPr>
          <p:spPr bwMode="auto">
            <a:xfrm>
              <a:off x="4140994" y="4272328"/>
              <a:ext cx="939404" cy="871173"/>
            </a:xfrm>
            <a:custGeom>
              <a:avLst/>
              <a:gdLst>
                <a:gd name="T0" fmla="*/ 2494 w 2954"/>
                <a:gd name="T1" fmla="*/ 2741 h 2741"/>
                <a:gd name="T2" fmla="*/ 2954 w 2954"/>
                <a:gd name="T3" fmla="*/ 0 h 2741"/>
                <a:gd name="T4" fmla="*/ 0 w 2954"/>
                <a:gd name="T5" fmla="*/ 2741 h 2741"/>
                <a:gd name="T6" fmla="*/ 2494 w 2954"/>
                <a:gd name="T7" fmla="*/ 2741 h 2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54" h="2741">
                  <a:moveTo>
                    <a:pt x="2494" y="2741"/>
                  </a:moveTo>
                  <a:lnTo>
                    <a:pt x="2954" y="0"/>
                  </a:lnTo>
                  <a:lnTo>
                    <a:pt x="0" y="2741"/>
                  </a:lnTo>
                  <a:lnTo>
                    <a:pt x="2494" y="2741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37" name="Freeform 282"/>
            <p:cNvSpPr>
              <a:spLocks/>
            </p:cNvSpPr>
            <p:nvPr/>
          </p:nvSpPr>
          <p:spPr bwMode="auto">
            <a:xfrm>
              <a:off x="5080397" y="4078999"/>
              <a:ext cx="1260872" cy="1064502"/>
            </a:xfrm>
            <a:custGeom>
              <a:avLst/>
              <a:gdLst>
                <a:gd name="T0" fmla="*/ 3406 w 3966"/>
                <a:gd name="T1" fmla="*/ 0 h 3348"/>
                <a:gd name="T2" fmla="*/ 0 w 3966"/>
                <a:gd name="T3" fmla="*/ 607 h 3348"/>
                <a:gd name="T4" fmla="*/ 3966 w 3966"/>
                <a:gd name="T5" fmla="*/ 3348 h 3348"/>
                <a:gd name="T6" fmla="*/ 3406 w 3966"/>
                <a:gd name="T7" fmla="*/ 0 h 3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66" h="3348">
                  <a:moveTo>
                    <a:pt x="3406" y="0"/>
                  </a:moveTo>
                  <a:lnTo>
                    <a:pt x="0" y="607"/>
                  </a:lnTo>
                  <a:lnTo>
                    <a:pt x="3966" y="3348"/>
                  </a:lnTo>
                  <a:lnTo>
                    <a:pt x="3406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38" name="Freeform 283"/>
            <p:cNvSpPr>
              <a:spLocks/>
            </p:cNvSpPr>
            <p:nvPr/>
          </p:nvSpPr>
          <p:spPr bwMode="auto">
            <a:xfrm>
              <a:off x="4427935" y="3195893"/>
              <a:ext cx="1668065" cy="1076435"/>
            </a:xfrm>
            <a:custGeom>
              <a:avLst/>
              <a:gdLst>
                <a:gd name="T0" fmla="*/ 2057 w 5254"/>
                <a:gd name="T1" fmla="*/ 3382 h 3382"/>
                <a:gd name="T2" fmla="*/ 5254 w 5254"/>
                <a:gd name="T3" fmla="*/ 0 h 3382"/>
                <a:gd name="T4" fmla="*/ 0 w 5254"/>
                <a:gd name="T5" fmla="*/ 491 h 3382"/>
                <a:gd name="T6" fmla="*/ 2057 w 5254"/>
                <a:gd name="T7" fmla="*/ 3382 h 3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54" h="3382">
                  <a:moveTo>
                    <a:pt x="2057" y="3382"/>
                  </a:moveTo>
                  <a:lnTo>
                    <a:pt x="5254" y="0"/>
                  </a:lnTo>
                  <a:lnTo>
                    <a:pt x="0" y="491"/>
                  </a:lnTo>
                  <a:lnTo>
                    <a:pt x="2057" y="3382"/>
                  </a:lnTo>
                  <a:close/>
                </a:path>
              </a:pathLst>
            </a:custGeom>
            <a:solidFill>
              <a:srgbClr val="E7E6E6">
                <a:lumMod val="9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39" name="Freeform 284"/>
            <p:cNvSpPr>
              <a:spLocks/>
            </p:cNvSpPr>
            <p:nvPr/>
          </p:nvSpPr>
          <p:spPr bwMode="auto">
            <a:xfrm>
              <a:off x="6917531" y="3077748"/>
              <a:ext cx="726281" cy="695745"/>
            </a:xfrm>
            <a:custGeom>
              <a:avLst/>
              <a:gdLst>
                <a:gd name="T0" fmla="*/ 2203 w 2283"/>
                <a:gd name="T1" fmla="*/ 2189 h 2189"/>
                <a:gd name="T2" fmla="*/ 2283 w 2283"/>
                <a:gd name="T3" fmla="*/ 0 h 2189"/>
                <a:gd name="T4" fmla="*/ 0 w 2283"/>
                <a:gd name="T5" fmla="*/ 1805 h 2189"/>
                <a:gd name="T6" fmla="*/ 2203 w 2283"/>
                <a:gd name="T7" fmla="*/ 2189 h 2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83" h="2189">
                  <a:moveTo>
                    <a:pt x="2203" y="2189"/>
                  </a:moveTo>
                  <a:lnTo>
                    <a:pt x="2283" y="0"/>
                  </a:lnTo>
                  <a:lnTo>
                    <a:pt x="0" y="1805"/>
                  </a:lnTo>
                  <a:lnTo>
                    <a:pt x="2203" y="2189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40" name="Freeform 285"/>
            <p:cNvSpPr>
              <a:spLocks/>
            </p:cNvSpPr>
            <p:nvPr/>
          </p:nvSpPr>
          <p:spPr bwMode="auto">
            <a:xfrm>
              <a:off x="7618810" y="3773492"/>
              <a:ext cx="1521619" cy="840145"/>
            </a:xfrm>
            <a:custGeom>
              <a:avLst/>
              <a:gdLst>
                <a:gd name="T0" fmla="*/ 0 w 4789"/>
                <a:gd name="T1" fmla="*/ 0 h 2646"/>
                <a:gd name="T2" fmla="*/ 878 w 4789"/>
                <a:gd name="T3" fmla="*/ 2646 h 2646"/>
                <a:gd name="T4" fmla="*/ 4789 w 4789"/>
                <a:gd name="T5" fmla="*/ 1815 h 2646"/>
                <a:gd name="T6" fmla="*/ 0 w 4789"/>
                <a:gd name="T7" fmla="*/ 0 h 2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89" h="2646">
                  <a:moveTo>
                    <a:pt x="0" y="0"/>
                  </a:moveTo>
                  <a:lnTo>
                    <a:pt x="878" y="2646"/>
                  </a:lnTo>
                  <a:lnTo>
                    <a:pt x="4789" y="1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6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41" name="Freeform 286"/>
            <p:cNvSpPr>
              <a:spLocks/>
            </p:cNvSpPr>
            <p:nvPr/>
          </p:nvSpPr>
          <p:spPr bwMode="auto">
            <a:xfrm>
              <a:off x="7618810" y="2596812"/>
              <a:ext cx="1016794" cy="1176680"/>
            </a:xfrm>
            <a:custGeom>
              <a:avLst/>
              <a:gdLst>
                <a:gd name="T0" fmla="*/ 80 w 3198"/>
                <a:gd name="T1" fmla="*/ 1512 h 3701"/>
                <a:gd name="T2" fmla="*/ 0 w 3198"/>
                <a:gd name="T3" fmla="*/ 3701 h 3701"/>
                <a:gd name="T4" fmla="*/ 3198 w 3198"/>
                <a:gd name="T5" fmla="*/ 2372 h 3701"/>
                <a:gd name="T6" fmla="*/ 1766 w 3198"/>
                <a:gd name="T7" fmla="*/ 0 h 3701"/>
                <a:gd name="T8" fmla="*/ 80 w 3198"/>
                <a:gd name="T9" fmla="*/ 1512 h 3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98" h="3701">
                  <a:moveTo>
                    <a:pt x="80" y="1512"/>
                  </a:moveTo>
                  <a:lnTo>
                    <a:pt x="0" y="3701"/>
                  </a:lnTo>
                  <a:lnTo>
                    <a:pt x="3198" y="2372"/>
                  </a:lnTo>
                  <a:lnTo>
                    <a:pt x="1766" y="0"/>
                  </a:lnTo>
                  <a:lnTo>
                    <a:pt x="80" y="1512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42" name="Freeform 287"/>
            <p:cNvSpPr>
              <a:spLocks/>
            </p:cNvSpPr>
            <p:nvPr/>
          </p:nvSpPr>
          <p:spPr bwMode="auto">
            <a:xfrm>
              <a:off x="6973491" y="4371380"/>
              <a:ext cx="925115" cy="772121"/>
            </a:xfrm>
            <a:custGeom>
              <a:avLst/>
              <a:gdLst>
                <a:gd name="T0" fmla="*/ 2910 w 2910"/>
                <a:gd name="T1" fmla="*/ 764 h 2428"/>
                <a:gd name="T2" fmla="*/ 0 w 2910"/>
                <a:gd name="T3" fmla="*/ 0 h 2428"/>
                <a:gd name="T4" fmla="*/ 484 w 2910"/>
                <a:gd name="T5" fmla="*/ 2428 h 2428"/>
                <a:gd name="T6" fmla="*/ 2416 w 2910"/>
                <a:gd name="T7" fmla="*/ 2428 h 2428"/>
                <a:gd name="T8" fmla="*/ 2910 w 2910"/>
                <a:gd name="T9" fmla="*/ 764 h 2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0" h="2428">
                  <a:moveTo>
                    <a:pt x="2910" y="764"/>
                  </a:moveTo>
                  <a:lnTo>
                    <a:pt x="0" y="0"/>
                  </a:lnTo>
                  <a:lnTo>
                    <a:pt x="484" y="2428"/>
                  </a:lnTo>
                  <a:lnTo>
                    <a:pt x="2416" y="2428"/>
                  </a:lnTo>
                  <a:lnTo>
                    <a:pt x="2910" y="764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43" name="Freeform 288"/>
            <p:cNvSpPr>
              <a:spLocks/>
            </p:cNvSpPr>
            <p:nvPr/>
          </p:nvSpPr>
          <p:spPr bwMode="auto">
            <a:xfrm>
              <a:off x="6917531" y="3650574"/>
              <a:ext cx="981075" cy="963063"/>
            </a:xfrm>
            <a:custGeom>
              <a:avLst/>
              <a:gdLst>
                <a:gd name="T0" fmla="*/ 171 w 3081"/>
                <a:gd name="T1" fmla="*/ 2266 h 3030"/>
                <a:gd name="T2" fmla="*/ 3081 w 3081"/>
                <a:gd name="T3" fmla="*/ 3030 h 3030"/>
                <a:gd name="T4" fmla="*/ 2203 w 3081"/>
                <a:gd name="T5" fmla="*/ 384 h 3030"/>
                <a:gd name="T6" fmla="*/ 0 w 3081"/>
                <a:gd name="T7" fmla="*/ 0 h 3030"/>
                <a:gd name="T8" fmla="*/ 171 w 3081"/>
                <a:gd name="T9" fmla="*/ 2266 h 3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1" h="3030">
                  <a:moveTo>
                    <a:pt x="171" y="2266"/>
                  </a:moveTo>
                  <a:lnTo>
                    <a:pt x="3081" y="3030"/>
                  </a:lnTo>
                  <a:lnTo>
                    <a:pt x="2203" y="384"/>
                  </a:lnTo>
                  <a:lnTo>
                    <a:pt x="0" y="0"/>
                  </a:lnTo>
                  <a:lnTo>
                    <a:pt x="171" y="2266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44" name="Freeform 289"/>
            <p:cNvSpPr>
              <a:spLocks/>
            </p:cNvSpPr>
            <p:nvPr/>
          </p:nvSpPr>
          <p:spPr bwMode="auto">
            <a:xfrm>
              <a:off x="7740254" y="4349899"/>
              <a:ext cx="1400175" cy="793602"/>
            </a:xfrm>
            <a:custGeom>
              <a:avLst/>
              <a:gdLst>
                <a:gd name="T0" fmla="*/ 494 w 4405"/>
                <a:gd name="T1" fmla="*/ 831 h 2495"/>
                <a:gd name="T2" fmla="*/ 0 w 4405"/>
                <a:gd name="T3" fmla="*/ 2495 h 2495"/>
                <a:gd name="T4" fmla="*/ 2202 w 4405"/>
                <a:gd name="T5" fmla="*/ 2495 h 2495"/>
                <a:gd name="T6" fmla="*/ 4405 w 4405"/>
                <a:gd name="T7" fmla="*/ 0 h 2495"/>
                <a:gd name="T8" fmla="*/ 494 w 4405"/>
                <a:gd name="T9" fmla="*/ 831 h 2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5" h="2495">
                  <a:moveTo>
                    <a:pt x="494" y="831"/>
                  </a:moveTo>
                  <a:lnTo>
                    <a:pt x="0" y="2495"/>
                  </a:lnTo>
                  <a:lnTo>
                    <a:pt x="2202" y="2495"/>
                  </a:lnTo>
                  <a:lnTo>
                    <a:pt x="4405" y="0"/>
                  </a:lnTo>
                  <a:lnTo>
                    <a:pt x="494" y="831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45" name="Freeform 290"/>
            <p:cNvSpPr>
              <a:spLocks/>
            </p:cNvSpPr>
            <p:nvPr/>
          </p:nvSpPr>
          <p:spPr bwMode="auto">
            <a:xfrm>
              <a:off x="6341269" y="4371380"/>
              <a:ext cx="784622" cy="772121"/>
            </a:xfrm>
            <a:custGeom>
              <a:avLst/>
              <a:gdLst>
                <a:gd name="T0" fmla="*/ 2471 w 2471"/>
                <a:gd name="T1" fmla="*/ 2428 h 2428"/>
                <a:gd name="T2" fmla="*/ 1987 w 2471"/>
                <a:gd name="T3" fmla="*/ 0 h 2428"/>
                <a:gd name="T4" fmla="*/ 0 w 2471"/>
                <a:gd name="T5" fmla="*/ 2428 h 2428"/>
                <a:gd name="T6" fmla="*/ 2471 w 2471"/>
                <a:gd name="T7" fmla="*/ 2428 h 2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1" h="2428">
                  <a:moveTo>
                    <a:pt x="2471" y="2428"/>
                  </a:moveTo>
                  <a:lnTo>
                    <a:pt x="1987" y="0"/>
                  </a:lnTo>
                  <a:lnTo>
                    <a:pt x="0" y="2428"/>
                  </a:lnTo>
                  <a:lnTo>
                    <a:pt x="2471" y="2428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46" name="Freeform 291"/>
            <p:cNvSpPr>
              <a:spLocks/>
            </p:cNvSpPr>
            <p:nvPr/>
          </p:nvSpPr>
          <p:spPr bwMode="auto">
            <a:xfrm>
              <a:off x="8440341" y="4349899"/>
              <a:ext cx="700088" cy="793602"/>
            </a:xfrm>
            <a:custGeom>
              <a:avLst/>
              <a:gdLst>
                <a:gd name="T0" fmla="*/ 2203 w 2203"/>
                <a:gd name="T1" fmla="*/ 2495 h 2495"/>
                <a:gd name="T2" fmla="*/ 2203 w 2203"/>
                <a:gd name="T3" fmla="*/ 0 h 2495"/>
                <a:gd name="T4" fmla="*/ 0 w 2203"/>
                <a:gd name="T5" fmla="*/ 2495 h 2495"/>
                <a:gd name="T6" fmla="*/ 2203 w 2203"/>
                <a:gd name="T7" fmla="*/ 2495 h 2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03" h="2495">
                  <a:moveTo>
                    <a:pt x="2203" y="2495"/>
                  </a:moveTo>
                  <a:lnTo>
                    <a:pt x="2203" y="0"/>
                  </a:lnTo>
                  <a:lnTo>
                    <a:pt x="0" y="2495"/>
                  </a:lnTo>
                  <a:lnTo>
                    <a:pt x="2203" y="2495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47" name="Freeform 292"/>
            <p:cNvSpPr>
              <a:spLocks/>
            </p:cNvSpPr>
            <p:nvPr/>
          </p:nvSpPr>
          <p:spPr bwMode="auto">
            <a:xfrm>
              <a:off x="7618810" y="3351033"/>
              <a:ext cx="1521619" cy="998866"/>
            </a:xfrm>
            <a:custGeom>
              <a:avLst/>
              <a:gdLst>
                <a:gd name="T0" fmla="*/ 0 w 4789"/>
                <a:gd name="T1" fmla="*/ 1329 h 3144"/>
                <a:gd name="T2" fmla="*/ 4789 w 4789"/>
                <a:gd name="T3" fmla="*/ 3144 h 3144"/>
                <a:gd name="T4" fmla="*/ 3198 w 4789"/>
                <a:gd name="T5" fmla="*/ 0 h 3144"/>
                <a:gd name="T6" fmla="*/ 0 w 4789"/>
                <a:gd name="T7" fmla="*/ 1329 h 3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89" h="3144">
                  <a:moveTo>
                    <a:pt x="0" y="1329"/>
                  </a:moveTo>
                  <a:lnTo>
                    <a:pt x="4789" y="3144"/>
                  </a:lnTo>
                  <a:lnTo>
                    <a:pt x="3198" y="0"/>
                  </a:lnTo>
                  <a:lnTo>
                    <a:pt x="0" y="1329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48" name="Freeform 293"/>
            <p:cNvSpPr>
              <a:spLocks/>
            </p:cNvSpPr>
            <p:nvPr/>
          </p:nvSpPr>
          <p:spPr bwMode="auto">
            <a:xfrm>
              <a:off x="8622506" y="2551463"/>
              <a:ext cx="521494" cy="1798435"/>
            </a:xfrm>
            <a:custGeom>
              <a:avLst/>
              <a:gdLst>
                <a:gd name="T0" fmla="*/ 0 w 1591"/>
                <a:gd name="T1" fmla="*/ 2517 h 5661"/>
                <a:gd name="T2" fmla="*/ 1591 w 1591"/>
                <a:gd name="T3" fmla="*/ 5661 h 5661"/>
                <a:gd name="T4" fmla="*/ 1591 w 1591"/>
                <a:gd name="T5" fmla="*/ 0 h 5661"/>
                <a:gd name="T6" fmla="*/ 0 w 1591"/>
                <a:gd name="T7" fmla="*/ 2517 h 5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91" h="5661">
                  <a:moveTo>
                    <a:pt x="0" y="2517"/>
                  </a:moveTo>
                  <a:lnTo>
                    <a:pt x="1591" y="5661"/>
                  </a:lnTo>
                  <a:lnTo>
                    <a:pt x="1591" y="0"/>
                  </a:lnTo>
                  <a:lnTo>
                    <a:pt x="0" y="2517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49" name="Freeform 294"/>
            <p:cNvSpPr>
              <a:spLocks/>
            </p:cNvSpPr>
            <p:nvPr/>
          </p:nvSpPr>
          <p:spPr bwMode="auto">
            <a:xfrm>
              <a:off x="4399360" y="2340234"/>
              <a:ext cx="1696640" cy="855658"/>
            </a:xfrm>
            <a:custGeom>
              <a:avLst/>
              <a:gdLst>
                <a:gd name="T0" fmla="*/ 5342 w 5342"/>
                <a:gd name="T1" fmla="*/ 2698 h 2698"/>
                <a:gd name="T2" fmla="*/ 3603 w 5342"/>
                <a:gd name="T3" fmla="*/ 0 h 2698"/>
                <a:gd name="T4" fmla="*/ 0 w 5342"/>
                <a:gd name="T5" fmla="*/ 1092 h 2698"/>
                <a:gd name="T6" fmla="*/ 5342 w 5342"/>
                <a:gd name="T7" fmla="*/ 2698 h 2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42" h="2698">
                  <a:moveTo>
                    <a:pt x="5342" y="2698"/>
                  </a:moveTo>
                  <a:lnTo>
                    <a:pt x="3603" y="0"/>
                  </a:lnTo>
                  <a:lnTo>
                    <a:pt x="0" y="1092"/>
                  </a:lnTo>
                  <a:lnTo>
                    <a:pt x="5342" y="2698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50" name="Freeform 295"/>
            <p:cNvSpPr>
              <a:spLocks/>
            </p:cNvSpPr>
            <p:nvPr/>
          </p:nvSpPr>
          <p:spPr bwMode="auto">
            <a:xfrm>
              <a:off x="6529388" y="1849752"/>
              <a:ext cx="1114425" cy="1227996"/>
            </a:xfrm>
            <a:custGeom>
              <a:avLst/>
              <a:gdLst>
                <a:gd name="T0" fmla="*/ 0 w 3506"/>
                <a:gd name="T1" fmla="*/ 1997 h 3859"/>
                <a:gd name="T2" fmla="*/ 3506 w 3506"/>
                <a:gd name="T3" fmla="*/ 3859 h 3859"/>
                <a:gd name="T4" fmla="*/ 2148 w 3506"/>
                <a:gd name="T5" fmla="*/ 0 h 3859"/>
                <a:gd name="T6" fmla="*/ 0 w 3506"/>
                <a:gd name="T7" fmla="*/ 1997 h 3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06" h="3859">
                  <a:moveTo>
                    <a:pt x="0" y="1997"/>
                  </a:moveTo>
                  <a:lnTo>
                    <a:pt x="3506" y="3859"/>
                  </a:lnTo>
                  <a:lnTo>
                    <a:pt x="2148" y="0"/>
                  </a:lnTo>
                  <a:lnTo>
                    <a:pt x="0" y="1997"/>
                  </a:lnTo>
                  <a:close/>
                </a:path>
              </a:pathLst>
            </a:custGeom>
            <a:solidFill>
              <a:srgbClr val="E7E6E6">
                <a:lumMod val="9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51" name="Freeform 296"/>
            <p:cNvSpPr>
              <a:spLocks/>
            </p:cNvSpPr>
            <p:nvPr/>
          </p:nvSpPr>
          <p:spPr bwMode="auto">
            <a:xfrm>
              <a:off x="3070622" y="1"/>
              <a:ext cx="1250156" cy="537024"/>
            </a:xfrm>
            <a:custGeom>
              <a:avLst/>
              <a:gdLst>
                <a:gd name="T0" fmla="*/ 3136 w 3932"/>
                <a:gd name="T1" fmla="*/ 1691 h 1691"/>
                <a:gd name="T2" fmla="*/ 3932 w 3932"/>
                <a:gd name="T3" fmla="*/ 0 h 1691"/>
                <a:gd name="T4" fmla="*/ 0 w 3932"/>
                <a:gd name="T5" fmla="*/ 0 h 1691"/>
                <a:gd name="T6" fmla="*/ 3136 w 3932"/>
                <a:gd name="T7" fmla="*/ 1691 h 1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32" h="1691">
                  <a:moveTo>
                    <a:pt x="3136" y="1691"/>
                  </a:moveTo>
                  <a:lnTo>
                    <a:pt x="3932" y="0"/>
                  </a:lnTo>
                  <a:lnTo>
                    <a:pt x="0" y="0"/>
                  </a:lnTo>
                  <a:lnTo>
                    <a:pt x="3136" y="1691"/>
                  </a:lnTo>
                  <a:close/>
                </a:path>
              </a:pathLst>
            </a:custGeom>
            <a:solidFill>
              <a:srgbClr val="E7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52" name="Freeform 297"/>
            <p:cNvSpPr>
              <a:spLocks/>
            </p:cNvSpPr>
            <p:nvPr/>
          </p:nvSpPr>
          <p:spPr bwMode="auto">
            <a:xfrm>
              <a:off x="1821656" y="1"/>
              <a:ext cx="1268016" cy="985738"/>
            </a:xfrm>
            <a:custGeom>
              <a:avLst/>
              <a:gdLst>
                <a:gd name="T0" fmla="*/ 3987 w 3988"/>
                <a:gd name="T1" fmla="*/ 3100 h 3100"/>
                <a:gd name="T2" fmla="*/ 3988 w 3988"/>
                <a:gd name="T3" fmla="*/ 3099 h 3100"/>
                <a:gd name="T4" fmla="*/ 3931 w 3988"/>
                <a:gd name="T5" fmla="*/ 0 h 3100"/>
                <a:gd name="T6" fmla="*/ 0 w 3988"/>
                <a:gd name="T7" fmla="*/ 0 h 3100"/>
                <a:gd name="T8" fmla="*/ 966 w 3988"/>
                <a:gd name="T9" fmla="*/ 989 h 3100"/>
                <a:gd name="T10" fmla="*/ 3987 w 3988"/>
                <a:gd name="T11" fmla="*/ 3100 h 3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88" h="3100">
                  <a:moveTo>
                    <a:pt x="3987" y="3100"/>
                  </a:moveTo>
                  <a:lnTo>
                    <a:pt x="3988" y="3099"/>
                  </a:lnTo>
                  <a:lnTo>
                    <a:pt x="3931" y="0"/>
                  </a:lnTo>
                  <a:lnTo>
                    <a:pt x="0" y="0"/>
                  </a:lnTo>
                  <a:lnTo>
                    <a:pt x="966" y="989"/>
                  </a:lnTo>
                  <a:lnTo>
                    <a:pt x="3987" y="3100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53" name="Freeform 298"/>
            <p:cNvSpPr>
              <a:spLocks/>
            </p:cNvSpPr>
            <p:nvPr/>
          </p:nvSpPr>
          <p:spPr bwMode="auto">
            <a:xfrm>
              <a:off x="3087291" y="985739"/>
              <a:ext cx="1052513" cy="1058535"/>
            </a:xfrm>
            <a:custGeom>
              <a:avLst/>
              <a:gdLst>
                <a:gd name="T0" fmla="*/ 1 w 3310"/>
                <a:gd name="T1" fmla="*/ 0 h 3331"/>
                <a:gd name="T2" fmla="*/ 0 w 3310"/>
                <a:gd name="T3" fmla="*/ 1 h 3331"/>
                <a:gd name="T4" fmla="*/ 1114 w 3310"/>
                <a:gd name="T5" fmla="*/ 3331 h 3331"/>
                <a:gd name="T6" fmla="*/ 3310 w 3310"/>
                <a:gd name="T7" fmla="*/ 930 h 3331"/>
                <a:gd name="T8" fmla="*/ 1 w 3310"/>
                <a:gd name="T9" fmla="*/ 0 h 3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0" h="3331">
                  <a:moveTo>
                    <a:pt x="1" y="0"/>
                  </a:moveTo>
                  <a:lnTo>
                    <a:pt x="0" y="1"/>
                  </a:lnTo>
                  <a:lnTo>
                    <a:pt x="1114" y="3331"/>
                  </a:lnTo>
                  <a:lnTo>
                    <a:pt x="3310" y="9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54" name="Freeform 299"/>
            <p:cNvSpPr>
              <a:spLocks/>
            </p:cNvSpPr>
            <p:nvPr/>
          </p:nvSpPr>
          <p:spPr bwMode="auto">
            <a:xfrm>
              <a:off x="1625204" y="315055"/>
              <a:ext cx="1462088" cy="1325854"/>
            </a:xfrm>
            <a:custGeom>
              <a:avLst/>
              <a:gdLst>
                <a:gd name="T0" fmla="*/ 2901 w 4603"/>
                <a:gd name="T1" fmla="*/ 2846 h 4171"/>
                <a:gd name="T2" fmla="*/ 4603 w 4603"/>
                <a:gd name="T3" fmla="*/ 2111 h 4171"/>
                <a:gd name="T4" fmla="*/ 1582 w 4603"/>
                <a:gd name="T5" fmla="*/ 0 h 4171"/>
                <a:gd name="T6" fmla="*/ 0 w 4603"/>
                <a:gd name="T7" fmla="*/ 1381 h 4171"/>
                <a:gd name="T8" fmla="*/ 1336 w 4603"/>
                <a:gd name="T9" fmla="*/ 4171 h 4171"/>
                <a:gd name="T10" fmla="*/ 2901 w 4603"/>
                <a:gd name="T11" fmla="*/ 2846 h 4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03" h="4171">
                  <a:moveTo>
                    <a:pt x="2901" y="2846"/>
                  </a:moveTo>
                  <a:lnTo>
                    <a:pt x="4603" y="2111"/>
                  </a:lnTo>
                  <a:lnTo>
                    <a:pt x="1582" y="0"/>
                  </a:lnTo>
                  <a:lnTo>
                    <a:pt x="0" y="1381"/>
                  </a:lnTo>
                  <a:lnTo>
                    <a:pt x="1336" y="4171"/>
                  </a:lnTo>
                  <a:lnTo>
                    <a:pt x="2901" y="284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55" name="Freeform 300"/>
            <p:cNvSpPr>
              <a:spLocks/>
            </p:cNvSpPr>
            <p:nvPr/>
          </p:nvSpPr>
          <p:spPr bwMode="auto">
            <a:xfrm>
              <a:off x="2050256" y="985739"/>
              <a:ext cx="1391841" cy="1058535"/>
            </a:xfrm>
            <a:custGeom>
              <a:avLst/>
              <a:gdLst>
                <a:gd name="T0" fmla="*/ 3267 w 4381"/>
                <a:gd name="T1" fmla="*/ 0 h 3330"/>
                <a:gd name="T2" fmla="*/ 1565 w 4381"/>
                <a:gd name="T3" fmla="*/ 735 h 3330"/>
                <a:gd name="T4" fmla="*/ 0 w 4381"/>
                <a:gd name="T5" fmla="*/ 2060 h 3330"/>
                <a:gd name="T6" fmla="*/ 4381 w 4381"/>
                <a:gd name="T7" fmla="*/ 3330 h 3330"/>
                <a:gd name="T8" fmla="*/ 3267 w 4381"/>
                <a:gd name="T9" fmla="*/ 0 h 3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81" h="3330">
                  <a:moveTo>
                    <a:pt x="3267" y="0"/>
                  </a:moveTo>
                  <a:lnTo>
                    <a:pt x="1565" y="735"/>
                  </a:lnTo>
                  <a:lnTo>
                    <a:pt x="0" y="2060"/>
                  </a:lnTo>
                  <a:lnTo>
                    <a:pt x="4381" y="3330"/>
                  </a:lnTo>
                  <a:lnTo>
                    <a:pt x="3267" y="0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56" name="Freeform 301"/>
            <p:cNvSpPr>
              <a:spLocks/>
            </p:cNvSpPr>
            <p:nvPr/>
          </p:nvSpPr>
          <p:spPr bwMode="auto">
            <a:xfrm>
              <a:off x="3070622" y="1"/>
              <a:ext cx="996553" cy="985738"/>
            </a:xfrm>
            <a:custGeom>
              <a:avLst/>
              <a:gdLst>
                <a:gd name="T0" fmla="*/ 0 w 3136"/>
                <a:gd name="T1" fmla="*/ 0 h 3099"/>
                <a:gd name="T2" fmla="*/ 57 w 3136"/>
                <a:gd name="T3" fmla="*/ 3099 h 3099"/>
                <a:gd name="T4" fmla="*/ 3136 w 3136"/>
                <a:gd name="T5" fmla="*/ 1691 h 3099"/>
                <a:gd name="T6" fmla="*/ 0 w 3136"/>
                <a:gd name="T7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6" h="3099">
                  <a:moveTo>
                    <a:pt x="0" y="0"/>
                  </a:moveTo>
                  <a:lnTo>
                    <a:pt x="57" y="3099"/>
                  </a:lnTo>
                  <a:lnTo>
                    <a:pt x="3136" y="16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57" name="Freeform 302"/>
            <p:cNvSpPr>
              <a:spLocks/>
            </p:cNvSpPr>
            <p:nvPr/>
          </p:nvSpPr>
          <p:spPr bwMode="auto">
            <a:xfrm>
              <a:off x="3089672" y="537025"/>
              <a:ext cx="1825228" cy="744674"/>
            </a:xfrm>
            <a:custGeom>
              <a:avLst/>
              <a:gdLst>
                <a:gd name="T0" fmla="*/ 3079 w 5745"/>
                <a:gd name="T1" fmla="*/ 0 h 2338"/>
                <a:gd name="T2" fmla="*/ 0 w 5745"/>
                <a:gd name="T3" fmla="*/ 1408 h 2338"/>
                <a:gd name="T4" fmla="*/ 3309 w 5745"/>
                <a:gd name="T5" fmla="*/ 2338 h 2338"/>
                <a:gd name="T6" fmla="*/ 5745 w 5745"/>
                <a:gd name="T7" fmla="*/ 979 h 2338"/>
                <a:gd name="T8" fmla="*/ 3079 w 5745"/>
                <a:gd name="T9" fmla="*/ 0 h 2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45" h="2338">
                  <a:moveTo>
                    <a:pt x="3079" y="0"/>
                  </a:moveTo>
                  <a:lnTo>
                    <a:pt x="0" y="1408"/>
                  </a:lnTo>
                  <a:lnTo>
                    <a:pt x="3309" y="2338"/>
                  </a:lnTo>
                  <a:lnTo>
                    <a:pt x="5745" y="979"/>
                  </a:lnTo>
                  <a:lnTo>
                    <a:pt x="3079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58" name="Freeform 303"/>
            <p:cNvSpPr>
              <a:spLocks/>
            </p:cNvSpPr>
            <p:nvPr/>
          </p:nvSpPr>
          <p:spPr bwMode="auto">
            <a:xfrm>
              <a:off x="3442097" y="1281699"/>
              <a:ext cx="1656159" cy="762575"/>
            </a:xfrm>
            <a:custGeom>
              <a:avLst/>
              <a:gdLst>
                <a:gd name="T0" fmla="*/ 2196 w 5210"/>
                <a:gd name="T1" fmla="*/ 0 h 2401"/>
                <a:gd name="T2" fmla="*/ 0 w 5210"/>
                <a:gd name="T3" fmla="*/ 2401 h 2401"/>
                <a:gd name="T4" fmla="*/ 5210 w 5210"/>
                <a:gd name="T5" fmla="*/ 1611 h 2401"/>
                <a:gd name="T6" fmla="*/ 2196 w 5210"/>
                <a:gd name="T7" fmla="*/ 0 h 2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10" h="2401">
                  <a:moveTo>
                    <a:pt x="2196" y="0"/>
                  </a:moveTo>
                  <a:lnTo>
                    <a:pt x="0" y="2401"/>
                  </a:lnTo>
                  <a:lnTo>
                    <a:pt x="5210" y="1611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59" name="Freeform 304"/>
            <p:cNvSpPr>
              <a:spLocks/>
            </p:cNvSpPr>
            <p:nvPr/>
          </p:nvSpPr>
          <p:spPr bwMode="auto">
            <a:xfrm>
              <a:off x="3388519" y="2044274"/>
              <a:ext cx="1039416" cy="1307953"/>
            </a:xfrm>
            <a:custGeom>
              <a:avLst/>
              <a:gdLst>
                <a:gd name="T0" fmla="*/ 3178 w 3266"/>
                <a:gd name="T1" fmla="*/ 2019 h 4116"/>
                <a:gd name="T2" fmla="*/ 169 w 3266"/>
                <a:gd name="T3" fmla="*/ 0 h 4116"/>
                <a:gd name="T4" fmla="*/ 0 w 3266"/>
                <a:gd name="T5" fmla="*/ 3842 h 4116"/>
                <a:gd name="T6" fmla="*/ 3266 w 3266"/>
                <a:gd name="T7" fmla="*/ 4116 h 4116"/>
                <a:gd name="T8" fmla="*/ 3178 w 3266"/>
                <a:gd name="T9" fmla="*/ 2019 h 4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66" h="4116">
                  <a:moveTo>
                    <a:pt x="3178" y="2019"/>
                  </a:moveTo>
                  <a:lnTo>
                    <a:pt x="169" y="0"/>
                  </a:lnTo>
                  <a:lnTo>
                    <a:pt x="0" y="3842"/>
                  </a:lnTo>
                  <a:lnTo>
                    <a:pt x="3266" y="4116"/>
                  </a:lnTo>
                  <a:lnTo>
                    <a:pt x="3178" y="2019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0" name="Freeform 305"/>
            <p:cNvSpPr>
              <a:spLocks/>
            </p:cNvSpPr>
            <p:nvPr/>
          </p:nvSpPr>
          <p:spPr bwMode="auto">
            <a:xfrm>
              <a:off x="3442097" y="1792469"/>
              <a:ext cx="1656159" cy="893848"/>
            </a:xfrm>
            <a:custGeom>
              <a:avLst/>
              <a:gdLst>
                <a:gd name="T0" fmla="*/ 0 w 5210"/>
                <a:gd name="T1" fmla="*/ 790 h 2809"/>
                <a:gd name="T2" fmla="*/ 3009 w 5210"/>
                <a:gd name="T3" fmla="*/ 2809 h 2809"/>
                <a:gd name="T4" fmla="*/ 5210 w 5210"/>
                <a:gd name="T5" fmla="*/ 0 h 2809"/>
                <a:gd name="T6" fmla="*/ 0 w 5210"/>
                <a:gd name="T7" fmla="*/ 790 h 2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10" h="2809">
                  <a:moveTo>
                    <a:pt x="0" y="790"/>
                  </a:moveTo>
                  <a:lnTo>
                    <a:pt x="3009" y="2809"/>
                  </a:lnTo>
                  <a:lnTo>
                    <a:pt x="5210" y="0"/>
                  </a:lnTo>
                  <a:lnTo>
                    <a:pt x="0" y="790"/>
                  </a:lnTo>
                  <a:close/>
                </a:path>
              </a:pathLst>
            </a:custGeom>
            <a:solidFill>
              <a:srgbClr val="E7E6E6">
                <a:lumMod val="9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1" name="Freeform 306"/>
            <p:cNvSpPr>
              <a:spLocks/>
            </p:cNvSpPr>
            <p:nvPr/>
          </p:nvSpPr>
          <p:spPr bwMode="auto">
            <a:xfrm>
              <a:off x="779860" y="1"/>
              <a:ext cx="1347788" cy="952323"/>
            </a:xfrm>
            <a:custGeom>
              <a:avLst/>
              <a:gdLst>
                <a:gd name="T0" fmla="*/ 4241 w 4241"/>
                <a:gd name="T1" fmla="*/ 989 h 2994"/>
                <a:gd name="T2" fmla="*/ 3275 w 4241"/>
                <a:gd name="T3" fmla="*/ 0 h 2994"/>
                <a:gd name="T4" fmla="*/ 1995 w 4241"/>
                <a:gd name="T5" fmla="*/ 0 h 2994"/>
                <a:gd name="T6" fmla="*/ 0 w 4241"/>
                <a:gd name="T7" fmla="*/ 2994 h 2994"/>
                <a:gd name="T8" fmla="*/ 2659 w 4241"/>
                <a:gd name="T9" fmla="*/ 2370 h 2994"/>
                <a:gd name="T10" fmla="*/ 4241 w 4241"/>
                <a:gd name="T11" fmla="*/ 989 h 2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41" h="2994">
                  <a:moveTo>
                    <a:pt x="4241" y="989"/>
                  </a:moveTo>
                  <a:lnTo>
                    <a:pt x="3275" y="0"/>
                  </a:lnTo>
                  <a:lnTo>
                    <a:pt x="1995" y="0"/>
                  </a:lnTo>
                  <a:lnTo>
                    <a:pt x="0" y="2994"/>
                  </a:lnTo>
                  <a:lnTo>
                    <a:pt x="2659" y="2370"/>
                  </a:lnTo>
                  <a:lnTo>
                    <a:pt x="4241" y="989"/>
                  </a:lnTo>
                  <a:close/>
                </a:path>
              </a:pathLst>
            </a:custGeom>
            <a:solidFill>
              <a:srgbClr val="E7E6E6">
                <a:lumMod val="90000"/>
              </a:srgbClr>
            </a:solidFill>
            <a:ln>
              <a:noFill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2" name="Freeform 307"/>
            <p:cNvSpPr>
              <a:spLocks/>
            </p:cNvSpPr>
            <p:nvPr/>
          </p:nvSpPr>
          <p:spPr bwMode="auto">
            <a:xfrm>
              <a:off x="0" y="1"/>
              <a:ext cx="779860" cy="952323"/>
            </a:xfrm>
            <a:custGeom>
              <a:avLst/>
              <a:gdLst>
                <a:gd name="T0" fmla="*/ 1101 w 2454"/>
                <a:gd name="T1" fmla="*/ 0 h 2994"/>
                <a:gd name="T2" fmla="*/ 0 w 2454"/>
                <a:gd name="T3" fmla="*/ 0 h 2994"/>
                <a:gd name="T4" fmla="*/ 0 w 2454"/>
                <a:gd name="T5" fmla="*/ 2045 h 2994"/>
                <a:gd name="T6" fmla="*/ 2454 w 2454"/>
                <a:gd name="T7" fmla="*/ 2994 h 2994"/>
                <a:gd name="T8" fmla="*/ 1101 w 2454"/>
                <a:gd name="T9" fmla="*/ 0 h 2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4" h="2994">
                  <a:moveTo>
                    <a:pt x="1101" y="0"/>
                  </a:moveTo>
                  <a:lnTo>
                    <a:pt x="0" y="0"/>
                  </a:lnTo>
                  <a:lnTo>
                    <a:pt x="0" y="2045"/>
                  </a:lnTo>
                  <a:lnTo>
                    <a:pt x="2454" y="2994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3" name="Freeform 308"/>
            <p:cNvSpPr>
              <a:spLocks/>
            </p:cNvSpPr>
            <p:nvPr/>
          </p:nvSpPr>
          <p:spPr bwMode="auto">
            <a:xfrm>
              <a:off x="350044" y="1"/>
              <a:ext cx="1064419" cy="952323"/>
            </a:xfrm>
            <a:custGeom>
              <a:avLst/>
              <a:gdLst>
                <a:gd name="T0" fmla="*/ 0 w 3348"/>
                <a:gd name="T1" fmla="*/ 0 h 2994"/>
                <a:gd name="T2" fmla="*/ 1353 w 3348"/>
                <a:gd name="T3" fmla="*/ 2994 h 2994"/>
                <a:gd name="T4" fmla="*/ 3348 w 3348"/>
                <a:gd name="T5" fmla="*/ 0 h 2994"/>
                <a:gd name="T6" fmla="*/ 0 w 3348"/>
                <a:gd name="T7" fmla="*/ 0 h 2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48" h="2994">
                  <a:moveTo>
                    <a:pt x="0" y="0"/>
                  </a:moveTo>
                  <a:lnTo>
                    <a:pt x="1353" y="2994"/>
                  </a:lnTo>
                  <a:lnTo>
                    <a:pt x="33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6E6"/>
            </a:solidFill>
            <a:ln>
              <a:noFill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4" name="Freeform 309"/>
            <p:cNvSpPr>
              <a:spLocks/>
            </p:cNvSpPr>
            <p:nvPr/>
          </p:nvSpPr>
          <p:spPr bwMode="auto">
            <a:xfrm>
              <a:off x="0" y="650398"/>
              <a:ext cx="825104" cy="1039440"/>
            </a:xfrm>
            <a:custGeom>
              <a:avLst/>
              <a:gdLst>
                <a:gd name="T0" fmla="*/ 2454 w 2592"/>
                <a:gd name="T1" fmla="*/ 949 h 3269"/>
                <a:gd name="T2" fmla="*/ 0 w 2592"/>
                <a:gd name="T3" fmla="*/ 0 h 3269"/>
                <a:gd name="T4" fmla="*/ 0 w 2592"/>
                <a:gd name="T5" fmla="*/ 2269 h 3269"/>
                <a:gd name="T6" fmla="*/ 2592 w 2592"/>
                <a:gd name="T7" fmla="*/ 3269 h 3269"/>
                <a:gd name="T8" fmla="*/ 2454 w 2592"/>
                <a:gd name="T9" fmla="*/ 949 h 3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92" h="3269">
                  <a:moveTo>
                    <a:pt x="2454" y="949"/>
                  </a:moveTo>
                  <a:lnTo>
                    <a:pt x="0" y="0"/>
                  </a:lnTo>
                  <a:lnTo>
                    <a:pt x="0" y="2269"/>
                  </a:lnTo>
                  <a:lnTo>
                    <a:pt x="2592" y="3269"/>
                  </a:lnTo>
                  <a:lnTo>
                    <a:pt x="2454" y="949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5" name="Freeform 310"/>
            <p:cNvSpPr>
              <a:spLocks/>
            </p:cNvSpPr>
            <p:nvPr/>
          </p:nvSpPr>
          <p:spPr bwMode="auto">
            <a:xfrm>
              <a:off x="0" y="1371204"/>
              <a:ext cx="825104" cy="842532"/>
            </a:xfrm>
            <a:custGeom>
              <a:avLst/>
              <a:gdLst>
                <a:gd name="T0" fmla="*/ 0 w 2592"/>
                <a:gd name="T1" fmla="*/ 2652 h 2652"/>
                <a:gd name="T2" fmla="*/ 2592 w 2592"/>
                <a:gd name="T3" fmla="*/ 1000 h 2652"/>
                <a:gd name="T4" fmla="*/ 0 w 2592"/>
                <a:gd name="T5" fmla="*/ 0 h 2652"/>
                <a:gd name="T6" fmla="*/ 0 w 2592"/>
                <a:gd name="T7" fmla="*/ 2652 h 2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2" h="2652">
                  <a:moveTo>
                    <a:pt x="0" y="2652"/>
                  </a:moveTo>
                  <a:lnTo>
                    <a:pt x="2592" y="1000"/>
                  </a:lnTo>
                  <a:lnTo>
                    <a:pt x="0" y="0"/>
                  </a:lnTo>
                  <a:lnTo>
                    <a:pt x="0" y="2652"/>
                  </a:lnTo>
                  <a:close/>
                </a:path>
              </a:pathLst>
            </a:custGeom>
            <a:solidFill>
              <a:srgbClr val="E7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6" name="Freeform 311"/>
            <p:cNvSpPr>
              <a:spLocks/>
            </p:cNvSpPr>
            <p:nvPr/>
          </p:nvSpPr>
          <p:spPr bwMode="auto">
            <a:xfrm>
              <a:off x="0" y="1689838"/>
              <a:ext cx="1157288" cy="1284085"/>
            </a:xfrm>
            <a:custGeom>
              <a:avLst/>
              <a:gdLst>
                <a:gd name="T0" fmla="*/ 2592 w 3640"/>
                <a:gd name="T1" fmla="*/ 0 h 4042"/>
                <a:gd name="T2" fmla="*/ 0 w 3640"/>
                <a:gd name="T3" fmla="*/ 1652 h 4042"/>
                <a:gd name="T4" fmla="*/ 1371 w 3640"/>
                <a:gd name="T5" fmla="*/ 4042 h 4042"/>
                <a:gd name="T6" fmla="*/ 3640 w 3640"/>
                <a:gd name="T7" fmla="*/ 3112 h 4042"/>
                <a:gd name="T8" fmla="*/ 2592 w 3640"/>
                <a:gd name="T9" fmla="*/ 0 h 4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40" h="4042">
                  <a:moveTo>
                    <a:pt x="2592" y="0"/>
                  </a:moveTo>
                  <a:lnTo>
                    <a:pt x="0" y="1652"/>
                  </a:lnTo>
                  <a:lnTo>
                    <a:pt x="1371" y="4042"/>
                  </a:lnTo>
                  <a:lnTo>
                    <a:pt x="3640" y="3112"/>
                  </a:lnTo>
                  <a:lnTo>
                    <a:pt x="2592" y="0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7" name="Freeform 312"/>
            <p:cNvSpPr>
              <a:spLocks/>
            </p:cNvSpPr>
            <p:nvPr/>
          </p:nvSpPr>
          <p:spPr bwMode="auto">
            <a:xfrm>
              <a:off x="1157288" y="2654095"/>
              <a:ext cx="894160" cy="838952"/>
            </a:xfrm>
            <a:custGeom>
              <a:avLst/>
              <a:gdLst>
                <a:gd name="T0" fmla="*/ 2816 w 2816"/>
                <a:gd name="T1" fmla="*/ 1 h 2636"/>
                <a:gd name="T2" fmla="*/ 2815 w 2816"/>
                <a:gd name="T3" fmla="*/ 0 h 2636"/>
                <a:gd name="T4" fmla="*/ 0 w 2816"/>
                <a:gd name="T5" fmla="*/ 75 h 2636"/>
                <a:gd name="T6" fmla="*/ 1129 w 2816"/>
                <a:gd name="T7" fmla="*/ 2636 h 2636"/>
                <a:gd name="T8" fmla="*/ 2816 w 2816"/>
                <a:gd name="T9" fmla="*/ 1 h 2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6" h="2636">
                  <a:moveTo>
                    <a:pt x="2816" y="1"/>
                  </a:moveTo>
                  <a:lnTo>
                    <a:pt x="2815" y="0"/>
                  </a:lnTo>
                  <a:lnTo>
                    <a:pt x="0" y="75"/>
                  </a:lnTo>
                  <a:lnTo>
                    <a:pt x="1129" y="2636"/>
                  </a:lnTo>
                  <a:lnTo>
                    <a:pt x="2816" y="1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8" name="Freeform 313"/>
            <p:cNvSpPr>
              <a:spLocks/>
            </p:cNvSpPr>
            <p:nvPr/>
          </p:nvSpPr>
          <p:spPr bwMode="auto">
            <a:xfrm>
              <a:off x="2051447" y="2654095"/>
              <a:ext cx="1337072" cy="1138492"/>
            </a:xfrm>
            <a:custGeom>
              <a:avLst/>
              <a:gdLst>
                <a:gd name="T0" fmla="*/ 0 w 4206"/>
                <a:gd name="T1" fmla="*/ 0 h 3576"/>
                <a:gd name="T2" fmla="*/ 1 w 4206"/>
                <a:gd name="T3" fmla="*/ 1 h 3576"/>
                <a:gd name="T4" fmla="*/ 865 w 4206"/>
                <a:gd name="T5" fmla="*/ 3576 h 3576"/>
                <a:gd name="T6" fmla="*/ 4206 w 4206"/>
                <a:gd name="T7" fmla="*/ 1921 h 3576"/>
                <a:gd name="T8" fmla="*/ 1 w 4206"/>
                <a:gd name="T9" fmla="*/ 0 h 3576"/>
                <a:gd name="T10" fmla="*/ 0 w 4206"/>
                <a:gd name="T11" fmla="*/ 0 h 3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06" h="3576">
                  <a:moveTo>
                    <a:pt x="0" y="0"/>
                  </a:moveTo>
                  <a:lnTo>
                    <a:pt x="1" y="1"/>
                  </a:lnTo>
                  <a:lnTo>
                    <a:pt x="865" y="3576"/>
                  </a:lnTo>
                  <a:lnTo>
                    <a:pt x="4206" y="192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9" name="Freeform 314"/>
            <p:cNvSpPr>
              <a:spLocks/>
            </p:cNvSpPr>
            <p:nvPr/>
          </p:nvSpPr>
          <p:spPr bwMode="auto">
            <a:xfrm>
              <a:off x="2051447" y="2654095"/>
              <a:ext cx="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70" name="Freeform 315"/>
            <p:cNvSpPr>
              <a:spLocks/>
            </p:cNvSpPr>
            <p:nvPr/>
          </p:nvSpPr>
          <p:spPr bwMode="auto">
            <a:xfrm>
              <a:off x="2050256" y="1640909"/>
              <a:ext cx="1391841" cy="1013186"/>
            </a:xfrm>
            <a:custGeom>
              <a:avLst/>
              <a:gdLst>
                <a:gd name="T0" fmla="*/ 6 w 4381"/>
                <a:gd name="T1" fmla="*/ 3191 h 3191"/>
                <a:gd name="T2" fmla="*/ 7 w 4381"/>
                <a:gd name="T3" fmla="*/ 3191 h 3191"/>
                <a:gd name="T4" fmla="*/ 4381 w 4381"/>
                <a:gd name="T5" fmla="*/ 1270 h 3191"/>
                <a:gd name="T6" fmla="*/ 0 w 4381"/>
                <a:gd name="T7" fmla="*/ 0 h 3191"/>
                <a:gd name="T8" fmla="*/ 6 w 4381"/>
                <a:gd name="T9" fmla="*/ 3191 h 3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81" h="3191">
                  <a:moveTo>
                    <a:pt x="6" y="3191"/>
                  </a:moveTo>
                  <a:lnTo>
                    <a:pt x="7" y="3191"/>
                  </a:lnTo>
                  <a:lnTo>
                    <a:pt x="4381" y="1270"/>
                  </a:lnTo>
                  <a:lnTo>
                    <a:pt x="0" y="0"/>
                  </a:lnTo>
                  <a:lnTo>
                    <a:pt x="6" y="3191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71" name="Freeform 316"/>
            <p:cNvSpPr>
              <a:spLocks/>
            </p:cNvSpPr>
            <p:nvPr/>
          </p:nvSpPr>
          <p:spPr bwMode="auto">
            <a:xfrm>
              <a:off x="1157288" y="1640909"/>
              <a:ext cx="894160" cy="1037053"/>
            </a:xfrm>
            <a:custGeom>
              <a:avLst/>
              <a:gdLst>
                <a:gd name="T0" fmla="*/ 2815 w 2815"/>
                <a:gd name="T1" fmla="*/ 3191 h 3266"/>
                <a:gd name="T2" fmla="*/ 2809 w 2815"/>
                <a:gd name="T3" fmla="*/ 0 h 3266"/>
                <a:gd name="T4" fmla="*/ 0 w 2815"/>
                <a:gd name="T5" fmla="*/ 3266 h 3266"/>
                <a:gd name="T6" fmla="*/ 2815 w 2815"/>
                <a:gd name="T7" fmla="*/ 3191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5" h="3266">
                  <a:moveTo>
                    <a:pt x="2815" y="3191"/>
                  </a:moveTo>
                  <a:lnTo>
                    <a:pt x="2809" y="0"/>
                  </a:lnTo>
                  <a:lnTo>
                    <a:pt x="0" y="3266"/>
                  </a:lnTo>
                  <a:lnTo>
                    <a:pt x="2815" y="3191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72" name="Freeform 317"/>
            <p:cNvSpPr>
              <a:spLocks/>
            </p:cNvSpPr>
            <p:nvPr/>
          </p:nvSpPr>
          <p:spPr bwMode="auto">
            <a:xfrm>
              <a:off x="825104" y="1640909"/>
              <a:ext cx="1225153" cy="1037053"/>
            </a:xfrm>
            <a:custGeom>
              <a:avLst/>
              <a:gdLst>
                <a:gd name="T0" fmla="*/ 1048 w 3857"/>
                <a:gd name="T1" fmla="*/ 3266 h 3266"/>
                <a:gd name="T2" fmla="*/ 3857 w 3857"/>
                <a:gd name="T3" fmla="*/ 0 h 3266"/>
                <a:gd name="T4" fmla="*/ 0 w 3857"/>
                <a:gd name="T5" fmla="*/ 154 h 3266"/>
                <a:gd name="T6" fmla="*/ 1048 w 3857"/>
                <a:gd name="T7" fmla="*/ 326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57" h="3266">
                  <a:moveTo>
                    <a:pt x="1048" y="3266"/>
                  </a:moveTo>
                  <a:lnTo>
                    <a:pt x="3857" y="0"/>
                  </a:lnTo>
                  <a:lnTo>
                    <a:pt x="0" y="154"/>
                  </a:lnTo>
                  <a:lnTo>
                    <a:pt x="1048" y="326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73" name="Freeform 318"/>
            <p:cNvSpPr>
              <a:spLocks/>
            </p:cNvSpPr>
            <p:nvPr/>
          </p:nvSpPr>
          <p:spPr bwMode="auto">
            <a:xfrm>
              <a:off x="779860" y="753029"/>
              <a:ext cx="1270397" cy="936809"/>
            </a:xfrm>
            <a:custGeom>
              <a:avLst/>
              <a:gdLst>
                <a:gd name="T0" fmla="*/ 3995 w 3995"/>
                <a:gd name="T1" fmla="*/ 2790 h 2944"/>
                <a:gd name="T2" fmla="*/ 2659 w 3995"/>
                <a:gd name="T3" fmla="*/ 0 h 2944"/>
                <a:gd name="T4" fmla="*/ 0 w 3995"/>
                <a:gd name="T5" fmla="*/ 624 h 2944"/>
                <a:gd name="T6" fmla="*/ 138 w 3995"/>
                <a:gd name="T7" fmla="*/ 2944 h 2944"/>
                <a:gd name="T8" fmla="*/ 3995 w 3995"/>
                <a:gd name="T9" fmla="*/ 2790 h 2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95" h="2944">
                  <a:moveTo>
                    <a:pt x="3995" y="2790"/>
                  </a:moveTo>
                  <a:lnTo>
                    <a:pt x="2659" y="0"/>
                  </a:lnTo>
                  <a:lnTo>
                    <a:pt x="0" y="624"/>
                  </a:lnTo>
                  <a:lnTo>
                    <a:pt x="138" y="2944"/>
                  </a:lnTo>
                  <a:lnTo>
                    <a:pt x="3995" y="2790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74" name="Freeform 319"/>
            <p:cNvSpPr>
              <a:spLocks/>
            </p:cNvSpPr>
            <p:nvPr/>
          </p:nvSpPr>
          <p:spPr bwMode="auto">
            <a:xfrm>
              <a:off x="435769" y="2677962"/>
              <a:ext cx="1079897" cy="1441612"/>
            </a:xfrm>
            <a:custGeom>
              <a:avLst/>
              <a:gdLst>
                <a:gd name="T0" fmla="*/ 0 w 3398"/>
                <a:gd name="T1" fmla="*/ 930 h 4535"/>
                <a:gd name="T2" fmla="*/ 1124 w 3398"/>
                <a:gd name="T3" fmla="*/ 4535 h 4535"/>
                <a:gd name="T4" fmla="*/ 3398 w 3398"/>
                <a:gd name="T5" fmla="*/ 2561 h 4535"/>
                <a:gd name="T6" fmla="*/ 2269 w 3398"/>
                <a:gd name="T7" fmla="*/ 0 h 4535"/>
                <a:gd name="T8" fmla="*/ 0 w 3398"/>
                <a:gd name="T9" fmla="*/ 930 h 4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98" h="4535">
                  <a:moveTo>
                    <a:pt x="0" y="930"/>
                  </a:moveTo>
                  <a:lnTo>
                    <a:pt x="1124" y="4535"/>
                  </a:lnTo>
                  <a:lnTo>
                    <a:pt x="3398" y="2561"/>
                  </a:lnTo>
                  <a:lnTo>
                    <a:pt x="2269" y="0"/>
                  </a:lnTo>
                  <a:lnTo>
                    <a:pt x="0" y="930"/>
                  </a:lnTo>
                  <a:close/>
                </a:path>
              </a:pathLst>
            </a:custGeom>
            <a:solidFill>
              <a:sysClr val="window" lastClr="FFFFFF">
                <a:lumMod val="6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75" name="Freeform 320"/>
            <p:cNvSpPr>
              <a:spLocks/>
            </p:cNvSpPr>
            <p:nvPr/>
          </p:nvSpPr>
          <p:spPr bwMode="auto">
            <a:xfrm>
              <a:off x="0" y="2973923"/>
              <a:ext cx="792956" cy="1145652"/>
            </a:xfrm>
            <a:custGeom>
              <a:avLst/>
              <a:gdLst>
                <a:gd name="T0" fmla="*/ 1371 w 2495"/>
                <a:gd name="T1" fmla="*/ 0 h 3605"/>
                <a:gd name="T2" fmla="*/ 0 w 2495"/>
                <a:gd name="T3" fmla="*/ 1203 h 3605"/>
                <a:gd name="T4" fmla="*/ 0 w 2495"/>
                <a:gd name="T5" fmla="*/ 3203 h 3605"/>
                <a:gd name="T6" fmla="*/ 2495 w 2495"/>
                <a:gd name="T7" fmla="*/ 3605 h 3605"/>
                <a:gd name="T8" fmla="*/ 1371 w 2495"/>
                <a:gd name="T9" fmla="*/ 0 h 3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5" h="3605">
                  <a:moveTo>
                    <a:pt x="1371" y="0"/>
                  </a:moveTo>
                  <a:lnTo>
                    <a:pt x="0" y="1203"/>
                  </a:lnTo>
                  <a:lnTo>
                    <a:pt x="0" y="3203"/>
                  </a:lnTo>
                  <a:lnTo>
                    <a:pt x="2495" y="3605"/>
                  </a:lnTo>
                  <a:lnTo>
                    <a:pt x="1371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76" name="Freeform 321"/>
            <p:cNvSpPr>
              <a:spLocks/>
            </p:cNvSpPr>
            <p:nvPr/>
          </p:nvSpPr>
          <p:spPr bwMode="auto">
            <a:xfrm>
              <a:off x="0" y="2213735"/>
              <a:ext cx="435769" cy="1143265"/>
            </a:xfrm>
            <a:custGeom>
              <a:avLst/>
              <a:gdLst>
                <a:gd name="T0" fmla="*/ 0 w 1371"/>
                <a:gd name="T1" fmla="*/ 3593 h 3593"/>
                <a:gd name="T2" fmla="*/ 1371 w 1371"/>
                <a:gd name="T3" fmla="*/ 2390 h 3593"/>
                <a:gd name="T4" fmla="*/ 0 w 1371"/>
                <a:gd name="T5" fmla="*/ 0 h 3593"/>
                <a:gd name="T6" fmla="*/ 0 w 1371"/>
                <a:gd name="T7" fmla="*/ 3593 h 3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71" h="3593">
                  <a:moveTo>
                    <a:pt x="0" y="3593"/>
                  </a:moveTo>
                  <a:lnTo>
                    <a:pt x="1371" y="2390"/>
                  </a:lnTo>
                  <a:lnTo>
                    <a:pt x="0" y="0"/>
                  </a:lnTo>
                  <a:lnTo>
                    <a:pt x="0" y="3593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77" name="Freeform 322"/>
            <p:cNvSpPr>
              <a:spLocks/>
            </p:cNvSpPr>
            <p:nvPr/>
          </p:nvSpPr>
          <p:spPr bwMode="auto">
            <a:xfrm>
              <a:off x="0" y="3993075"/>
              <a:ext cx="792956" cy="811503"/>
            </a:xfrm>
            <a:custGeom>
              <a:avLst/>
              <a:gdLst>
                <a:gd name="T0" fmla="*/ 2495 w 2495"/>
                <a:gd name="T1" fmla="*/ 402 h 2554"/>
                <a:gd name="T2" fmla="*/ 0 w 2495"/>
                <a:gd name="T3" fmla="*/ 0 h 2554"/>
                <a:gd name="T4" fmla="*/ 0 w 2495"/>
                <a:gd name="T5" fmla="*/ 2554 h 2554"/>
                <a:gd name="T6" fmla="*/ 2495 w 2495"/>
                <a:gd name="T7" fmla="*/ 402 h 2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5" h="2554">
                  <a:moveTo>
                    <a:pt x="2495" y="402"/>
                  </a:moveTo>
                  <a:lnTo>
                    <a:pt x="0" y="0"/>
                  </a:lnTo>
                  <a:lnTo>
                    <a:pt x="0" y="2554"/>
                  </a:lnTo>
                  <a:lnTo>
                    <a:pt x="2495" y="40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78" name="Freeform 323"/>
            <p:cNvSpPr>
              <a:spLocks/>
            </p:cNvSpPr>
            <p:nvPr/>
          </p:nvSpPr>
          <p:spPr bwMode="auto">
            <a:xfrm>
              <a:off x="839391" y="4631538"/>
              <a:ext cx="838200" cy="511963"/>
            </a:xfrm>
            <a:custGeom>
              <a:avLst/>
              <a:gdLst>
                <a:gd name="T0" fmla="*/ 627 w 2640"/>
                <a:gd name="T1" fmla="*/ 0 h 1608"/>
                <a:gd name="T2" fmla="*/ 0 w 2640"/>
                <a:gd name="T3" fmla="*/ 1608 h 1608"/>
                <a:gd name="T4" fmla="*/ 2640 w 2640"/>
                <a:gd name="T5" fmla="*/ 1608 h 1608"/>
                <a:gd name="T6" fmla="*/ 627 w 2640"/>
                <a:gd name="T7" fmla="*/ 0 h 1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40" h="1608">
                  <a:moveTo>
                    <a:pt x="627" y="0"/>
                  </a:moveTo>
                  <a:lnTo>
                    <a:pt x="0" y="1608"/>
                  </a:lnTo>
                  <a:lnTo>
                    <a:pt x="2640" y="1608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rgbClr val="E7E6E6">
                <a:lumMod val="9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79" name="Freeform 324"/>
            <p:cNvSpPr>
              <a:spLocks/>
            </p:cNvSpPr>
            <p:nvPr/>
          </p:nvSpPr>
          <p:spPr bwMode="auto">
            <a:xfrm>
              <a:off x="0" y="4119575"/>
              <a:ext cx="1039416" cy="1023926"/>
            </a:xfrm>
            <a:custGeom>
              <a:avLst/>
              <a:gdLst>
                <a:gd name="T0" fmla="*/ 2640 w 3267"/>
                <a:gd name="T1" fmla="*/ 3217 h 3217"/>
                <a:gd name="T2" fmla="*/ 3267 w 3267"/>
                <a:gd name="T3" fmla="*/ 1609 h 3217"/>
                <a:gd name="T4" fmla="*/ 2495 w 3267"/>
                <a:gd name="T5" fmla="*/ 0 h 3217"/>
                <a:gd name="T6" fmla="*/ 0 w 3267"/>
                <a:gd name="T7" fmla="*/ 2152 h 3217"/>
                <a:gd name="T8" fmla="*/ 0 w 3267"/>
                <a:gd name="T9" fmla="*/ 3217 h 3217"/>
                <a:gd name="T10" fmla="*/ 2640 w 3267"/>
                <a:gd name="T11" fmla="*/ 3217 h 3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67" h="3217">
                  <a:moveTo>
                    <a:pt x="2640" y="3217"/>
                  </a:moveTo>
                  <a:lnTo>
                    <a:pt x="3267" y="1609"/>
                  </a:lnTo>
                  <a:lnTo>
                    <a:pt x="2495" y="0"/>
                  </a:lnTo>
                  <a:lnTo>
                    <a:pt x="0" y="2152"/>
                  </a:lnTo>
                  <a:lnTo>
                    <a:pt x="0" y="3217"/>
                  </a:lnTo>
                  <a:lnTo>
                    <a:pt x="2640" y="3217"/>
                  </a:lnTo>
                  <a:close/>
                </a:path>
              </a:pathLst>
            </a:custGeom>
            <a:solidFill>
              <a:sysClr val="window" lastClr="FFFFFF">
                <a:lumMod val="6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80" name="Freeform 325"/>
            <p:cNvSpPr>
              <a:spLocks/>
            </p:cNvSpPr>
            <p:nvPr/>
          </p:nvSpPr>
          <p:spPr bwMode="auto">
            <a:xfrm>
              <a:off x="1677591" y="4493105"/>
              <a:ext cx="1414463" cy="650396"/>
            </a:xfrm>
            <a:custGeom>
              <a:avLst/>
              <a:gdLst>
                <a:gd name="T0" fmla="*/ 1478 w 4447"/>
                <a:gd name="T1" fmla="*/ 334 h 2046"/>
                <a:gd name="T2" fmla="*/ 0 w 4447"/>
                <a:gd name="T3" fmla="*/ 2046 h 2046"/>
                <a:gd name="T4" fmla="*/ 3122 w 4447"/>
                <a:gd name="T5" fmla="*/ 2046 h 2046"/>
                <a:gd name="T6" fmla="*/ 4447 w 4447"/>
                <a:gd name="T7" fmla="*/ 0 h 2046"/>
                <a:gd name="T8" fmla="*/ 1478 w 4447"/>
                <a:gd name="T9" fmla="*/ 334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47" h="2046">
                  <a:moveTo>
                    <a:pt x="1478" y="334"/>
                  </a:moveTo>
                  <a:lnTo>
                    <a:pt x="0" y="2046"/>
                  </a:lnTo>
                  <a:lnTo>
                    <a:pt x="3122" y="2046"/>
                  </a:lnTo>
                  <a:lnTo>
                    <a:pt x="4447" y="0"/>
                  </a:lnTo>
                  <a:lnTo>
                    <a:pt x="1478" y="334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81" name="Freeform 326"/>
            <p:cNvSpPr>
              <a:spLocks/>
            </p:cNvSpPr>
            <p:nvPr/>
          </p:nvSpPr>
          <p:spPr bwMode="auto">
            <a:xfrm>
              <a:off x="1515666" y="3493047"/>
              <a:ext cx="810815" cy="1650454"/>
            </a:xfrm>
            <a:custGeom>
              <a:avLst/>
              <a:gdLst>
                <a:gd name="T0" fmla="*/ 511 w 2551"/>
                <a:gd name="T1" fmla="*/ 5191 h 5191"/>
                <a:gd name="T2" fmla="*/ 1989 w 2551"/>
                <a:gd name="T3" fmla="*/ 3479 h 5191"/>
                <a:gd name="T4" fmla="*/ 2551 w 2551"/>
                <a:gd name="T5" fmla="*/ 940 h 5191"/>
                <a:gd name="T6" fmla="*/ 0 w 2551"/>
                <a:gd name="T7" fmla="*/ 0 h 5191"/>
                <a:gd name="T8" fmla="*/ 511 w 2551"/>
                <a:gd name="T9" fmla="*/ 5191 h 5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1" h="5191">
                  <a:moveTo>
                    <a:pt x="511" y="5191"/>
                  </a:moveTo>
                  <a:lnTo>
                    <a:pt x="1989" y="3479"/>
                  </a:lnTo>
                  <a:lnTo>
                    <a:pt x="2551" y="940"/>
                  </a:lnTo>
                  <a:lnTo>
                    <a:pt x="0" y="0"/>
                  </a:lnTo>
                  <a:lnTo>
                    <a:pt x="511" y="5191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82" name="Freeform 327"/>
            <p:cNvSpPr>
              <a:spLocks/>
            </p:cNvSpPr>
            <p:nvPr/>
          </p:nvSpPr>
          <p:spPr bwMode="auto">
            <a:xfrm>
              <a:off x="792956" y="3493047"/>
              <a:ext cx="884635" cy="1650454"/>
            </a:xfrm>
            <a:custGeom>
              <a:avLst/>
              <a:gdLst>
                <a:gd name="T0" fmla="*/ 0 w 2785"/>
                <a:gd name="T1" fmla="*/ 1974 h 5191"/>
                <a:gd name="T2" fmla="*/ 772 w 2785"/>
                <a:gd name="T3" fmla="*/ 3583 h 5191"/>
                <a:gd name="T4" fmla="*/ 2785 w 2785"/>
                <a:gd name="T5" fmla="*/ 5191 h 5191"/>
                <a:gd name="T6" fmla="*/ 2274 w 2785"/>
                <a:gd name="T7" fmla="*/ 0 h 5191"/>
                <a:gd name="T8" fmla="*/ 0 w 2785"/>
                <a:gd name="T9" fmla="*/ 1974 h 5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5" h="5191">
                  <a:moveTo>
                    <a:pt x="0" y="1974"/>
                  </a:moveTo>
                  <a:lnTo>
                    <a:pt x="772" y="3583"/>
                  </a:lnTo>
                  <a:lnTo>
                    <a:pt x="2785" y="5191"/>
                  </a:lnTo>
                  <a:lnTo>
                    <a:pt x="2274" y="0"/>
                  </a:lnTo>
                  <a:lnTo>
                    <a:pt x="0" y="1974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83" name="Freeform 328"/>
            <p:cNvSpPr>
              <a:spLocks/>
            </p:cNvSpPr>
            <p:nvPr/>
          </p:nvSpPr>
          <p:spPr bwMode="auto">
            <a:xfrm>
              <a:off x="2326481" y="3266303"/>
              <a:ext cx="1062038" cy="1226802"/>
            </a:xfrm>
            <a:custGeom>
              <a:avLst/>
              <a:gdLst>
                <a:gd name="T0" fmla="*/ 3341 w 3341"/>
                <a:gd name="T1" fmla="*/ 0 h 3860"/>
                <a:gd name="T2" fmla="*/ 0 w 3341"/>
                <a:gd name="T3" fmla="*/ 1655 h 3860"/>
                <a:gd name="T4" fmla="*/ 2407 w 3341"/>
                <a:gd name="T5" fmla="*/ 3860 h 3860"/>
                <a:gd name="T6" fmla="*/ 3341 w 3341"/>
                <a:gd name="T7" fmla="*/ 0 h 3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41" h="3860">
                  <a:moveTo>
                    <a:pt x="3341" y="0"/>
                  </a:moveTo>
                  <a:lnTo>
                    <a:pt x="0" y="1655"/>
                  </a:lnTo>
                  <a:lnTo>
                    <a:pt x="2407" y="3860"/>
                  </a:lnTo>
                  <a:lnTo>
                    <a:pt x="3341" y="0"/>
                  </a:lnTo>
                  <a:close/>
                </a:path>
              </a:pathLst>
            </a:custGeom>
            <a:solidFill>
              <a:srgbClr val="E7E6E6">
                <a:lumMod val="9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84" name="Freeform 329"/>
            <p:cNvSpPr>
              <a:spLocks/>
            </p:cNvSpPr>
            <p:nvPr/>
          </p:nvSpPr>
          <p:spPr bwMode="auto">
            <a:xfrm>
              <a:off x="2671763" y="4493105"/>
              <a:ext cx="1469231" cy="650396"/>
            </a:xfrm>
            <a:custGeom>
              <a:avLst/>
              <a:gdLst>
                <a:gd name="T0" fmla="*/ 1325 w 4628"/>
                <a:gd name="T1" fmla="*/ 0 h 2046"/>
                <a:gd name="T2" fmla="*/ 0 w 4628"/>
                <a:gd name="T3" fmla="*/ 2046 h 2046"/>
                <a:gd name="T4" fmla="*/ 4628 w 4628"/>
                <a:gd name="T5" fmla="*/ 2046 h 2046"/>
                <a:gd name="T6" fmla="*/ 1325 w 46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8" h="2046">
                  <a:moveTo>
                    <a:pt x="1325" y="0"/>
                  </a:moveTo>
                  <a:lnTo>
                    <a:pt x="0" y="2046"/>
                  </a:lnTo>
                  <a:lnTo>
                    <a:pt x="4628" y="2046"/>
                  </a:lnTo>
                  <a:lnTo>
                    <a:pt x="1325" y="0"/>
                  </a:lnTo>
                  <a:close/>
                </a:path>
              </a:pathLst>
            </a:custGeom>
            <a:solidFill>
              <a:sysClr val="window" lastClr="FFFFFF">
                <a:lumMod val="6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85" name="Freeform 330"/>
            <p:cNvSpPr>
              <a:spLocks/>
            </p:cNvSpPr>
            <p:nvPr/>
          </p:nvSpPr>
          <p:spPr bwMode="auto">
            <a:xfrm>
              <a:off x="4005263" y="4268748"/>
              <a:ext cx="1075135" cy="874753"/>
            </a:xfrm>
            <a:custGeom>
              <a:avLst/>
              <a:gdLst>
                <a:gd name="T0" fmla="*/ 0 w 3384"/>
                <a:gd name="T1" fmla="*/ 0 h 2749"/>
                <a:gd name="T2" fmla="*/ 430 w 3384"/>
                <a:gd name="T3" fmla="*/ 2749 h 2749"/>
                <a:gd name="T4" fmla="*/ 3384 w 3384"/>
                <a:gd name="T5" fmla="*/ 8 h 2749"/>
                <a:gd name="T6" fmla="*/ 0 w 3384"/>
                <a:gd name="T7" fmla="*/ 0 h 2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84" h="2749">
                  <a:moveTo>
                    <a:pt x="0" y="0"/>
                  </a:moveTo>
                  <a:lnTo>
                    <a:pt x="430" y="2749"/>
                  </a:lnTo>
                  <a:lnTo>
                    <a:pt x="3384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86" name="Freeform 331"/>
            <p:cNvSpPr>
              <a:spLocks/>
            </p:cNvSpPr>
            <p:nvPr/>
          </p:nvSpPr>
          <p:spPr bwMode="auto">
            <a:xfrm>
              <a:off x="3092054" y="4268748"/>
              <a:ext cx="1048940" cy="874753"/>
            </a:xfrm>
            <a:custGeom>
              <a:avLst/>
              <a:gdLst>
                <a:gd name="T0" fmla="*/ 3303 w 3303"/>
                <a:gd name="T1" fmla="*/ 2749 h 2749"/>
                <a:gd name="T2" fmla="*/ 2873 w 3303"/>
                <a:gd name="T3" fmla="*/ 0 h 2749"/>
                <a:gd name="T4" fmla="*/ 0 w 3303"/>
                <a:gd name="T5" fmla="*/ 703 h 2749"/>
                <a:gd name="T6" fmla="*/ 3303 w 3303"/>
                <a:gd name="T7" fmla="*/ 2749 h 2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3" h="2749">
                  <a:moveTo>
                    <a:pt x="3303" y="2749"/>
                  </a:moveTo>
                  <a:lnTo>
                    <a:pt x="2873" y="0"/>
                  </a:lnTo>
                  <a:lnTo>
                    <a:pt x="0" y="703"/>
                  </a:lnTo>
                  <a:lnTo>
                    <a:pt x="3303" y="2749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87" name="Freeform 332"/>
            <p:cNvSpPr>
              <a:spLocks/>
            </p:cNvSpPr>
            <p:nvPr/>
          </p:nvSpPr>
          <p:spPr bwMode="auto">
            <a:xfrm>
              <a:off x="3388519" y="3266303"/>
              <a:ext cx="1691879" cy="1006025"/>
            </a:xfrm>
            <a:custGeom>
              <a:avLst/>
              <a:gdLst>
                <a:gd name="T0" fmla="*/ 0 w 5323"/>
                <a:gd name="T1" fmla="*/ 0 h 3165"/>
                <a:gd name="T2" fmla="*/ 1939 w 5323"/>
                <a:gd name="T3" fmla="*/ 3157 h 3165"/>
                <a:gd name="T4" fmla="*/ 5323 w 5323"/>
                <a:gd name="T5" fmla="*/ 3165 h 3165"/>
                <a:gd name="T6" fmla="*/ 3266 w 5323"/>
                <a:gd name="T7" fmla="*/ 274 h 3165"/>
                <a:gd name="T8" fmla="*/ 0 w 5323"/>
                <a:gd name="T9" fmla="*/ 0 h 3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23" h="3165">
                  <a:moveTo>
                    <a:pt x="0" y="0"/>
                  </a:moveTo>
                  <a:lnTo>
                    <a:pt x="1939" y="3157"/>
                  </a:lnTo>
                  <a:lnTo>
                    <a:pt x="5323" y="3165"/>
                  </a:lnTo>
                  <a:lnTo>
                    <a:pt x="3266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88" name="Freeform 333"/>
            <p:cNvSpPr>
              <a:spLocks/>
            </p:cNvSpPr>
            <p:nvPr/>
          </p:nvSpPr>
          <p:spPr bwMode="auto">
            <a:xfrm>
              <a:off x="3092054" y="3266303"/>
              <a:ext cx="913209" cy="1226802"/>
            </a:xfrm>
            <a:custGeom>
              <a:avLst/>
              <a:gdLst>
                <a:gd name="T0" fmla="*/ 2873 w 2873"/>
                <a:gd name="T1" fmla="*/ 3157 h 3860"/>
                <a:gd name="T2" fmla="*/ 934 w 2873"/>
                <a:gd name="T3" fmla="*/ 0 h 3860"/>
                <a:gd name="T4" fmla="*/ 0 w 2873"/>
                <a:gd name="T5" fmla="*/ 3860 h 3860"/>
                <a:gd name="T6" fmla="*/ 2873 w 2873"/>
                <a:gd name="T7" fmla="*/ 3157 h 3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73" h="3860">
                  <a:moveTo>
                    <a:pt x="2873" y="3157"/>
                  </a:moveTo>
                  <a:lnTo>
                    <a:pt x="934" y="0"/>
                  </a:lnTo>
                  <a:lnTo>
                    <a:pt x="0" y="3860"/>
                  </a:lnTo>
                  <a:lnTo>
                    <a:pt x="2873" y="3157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89" name="Freeform 334"/>
            <p:cNvSpPr>
              <a:spLocks/>
            </p:cNvSpPr>
            <p:nvPr/>
          </p:nvSpPr>
          <p:spPr bwMode="auto">
            <a:xfrm>
              <a:off x="2149079" y="3792586"/>
              <a:ext cx="942975" cy="805537"/>
            </a:xfrm>
            <a:custGeom>
              <a:avLst/>
              <a:gdLst>
                <a:gd name="T0" fmla="*/ 2969 w 2969"/>
                <a:gd name="T1" fmla="*/ 2205 h 2539"/>
                <a:gd name="T2" fmla="*/ 562 w 2969"/>
                <a:gd name="T3" fmla="*/ 0 h 2539"/>
                <a:gd name="T4" fmla="*/ 0 w 2969"/>
                <a:gd name="T5" fmla="*/ 2539 h 2539"/>
                <a:gd name="T6" fmla="*/ 2969 w 2969"/>
                <a:gd name="T7" fmla="*/ 2205 h 2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9" h="2539">
                  <a:moveTo>
                    <a:pt x="2969" y="2205"/>
                  </a:moveTo>
                  <a:lnTo>
                    <a:pt x="562" y="0"/>
                  </a:lnTo>
                  <a:lnTo>
                    <a:pt x="0" y="2539"/>
                  </a:lnTo>
                  <a:lnTo>
                    <a:pt x="2969" y="220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90" name="Freeform 335"/>
            <p:cNvSpPr>
              <a:spLocks/>
            </p:cNvSpPr>
            <p:nvPr/>
          </p:nvSpPr>
          <p:spPr bwMode="auto">
            <a:xfrm>
              <a:off x="2051447" y="2044274"/>
              <a:ext cx="1390650" cy="1222029"/>
            </a:xfrm>
            <a:custGeom>
              <a:avLst/>
              <a:gdLst>
                <a:gd name="T0" fmla="*/ 0 w 4374"/>
                <a:gd name="T1" fmla="*/ 1921 h 3842"/>
                <a:gd name="T2" fmla="*/ 4205 w 4374"/>
                <a:gd name="T3" fmla="*/ 3842 h 3842"/>
                <a:gd name="T4" fmla="*/ 4374 w 4374"/>
                <a:gd name="T5" fmla="*/ 0 h 3842"/>
                <a:gd name="T6" fmla="*/ 0 w 4374"/>
                <a:gd name="T7" fmla="*/ 1921 h 3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74" h="3842">
                  <a:moveTo>
                    <a:pt x="0" y="1921"/>
                  </a:moveTo>
                  <a:lnTo>
                    <a:pt x="4205" y="3842"/>
                  </a:lnTo>
                  <a:lnTo>
                    <a:pt x="4374" y="0"/>
                  </a:lnTo>
                  <a:lnTo>
                    <a:pt x="0" y="1921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91" name="Freeform 336"/>
            <p:cNvSpPr>
              <a:spLocks/>
            </p:cNvSpPr>
            <p:nvPr/>
          </p:nvSpPr>
          <p:spPr bwMode="auto">
            <a:xfrm>
              <a:off x="4399360" y="2686317"/>
              <a:ext cx="1696640" cy="665910"/>
            </a:xfrm>
            <a:custGeom>
              <a:avLst/>
              <a:gdLst>
                <a:gd name="T0" fmla="*/ 0 w 5342"/>
                <a:gd name="T1" fmla="*/ 0 h 2097"/>
                <a:gd name="T2" fmla="*/ 88 w 5342"/>
                <a:gd name="T3" fmla="*/ 2097 h 2097"/>
                <a:gd name="T4" fmla="*/ 5342 w 5342"/>
                <a:gd name="T5" fmla="*/ 1606 h 2097"/>
                <a:gd name="T6" fmla="*/ 0 w 5342"/>
                <a:gd name="T7" fmla="*/ 0 h 2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42" h="2097">
                  <a:moveTo>
                    <a:pt x="0" y="0"/>
                  </a:moveTo>
                  <a:lnTo>
                    <a:pt x="88" y="2097"/>
                  </a:lnTo>
                  <a:lnTo>
                    <a:pt x="5342" y="16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92" name="Freeform 337"/>
            <p:cNvSpPr>
              <a:spLocks/>
            </p:cNvSpPr>
            <p:nvPr/>
          </p:nvSpPr>
          <p:spPr bwMode="auto">
            <a:xfrm>
              <a:off x="1515666" y="2656482"/>
              <a:ext cx="810815" cy="1136105"/>
            </a:xfrm>
            <a:custGeom>
              <a:avLst/>
              <a:gdLst>
                <a:gd name="T0" fmla="*/ 2551 w 2551"/>
                <a:gd name="T1" fmla="*/ 3575 h 3575"/>
                <a:gd name="T2" fmla="*/ 1687 w 2551"/>
                <a:gd name="T3" fmla="*/ 0 h 3575"/>
                <a:gd name="T4" fmla="*/ 0 w 2551"/>
                <a:gd name="T5" fmla="*/ 2635 h 3575"/>
                <a:gd name="T6" fmla="*/ 2551 w 2551"/>
                <a:gd name="T7" fmla="*/ 3575 h 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1" h="3575">
                  <a:moveTo>
                    <a:pt x="2551" y="3575"/>
                  </a:moveTo>
                  <a:lnTo>
                    <a:pt x="1687" y="0"/>
                  </a:lnTo>
                  <a:lnTo>
                    <a:pt x="0" y="2635"/>
                  </a:lnTo>
                  <a:lnTo>
                    <a:pt x="2551" y="3575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93" name="Freeform 385"/>
            <p:cNvSpPr>
              <a:spLocks/>
            </p:cNvSpPr>
            <p:nvPr/>
          </p:nvSpPr>
          <p:spPr bwMode="auto">
            <a:xfrm>
              <a:off x="8440341" y="4349899"/>
              <a:ext cx="700088" cy="793602"/>
            </a:xfrm>
            <a:custGeom>
              <a:avLst/>
              <a:gdLst>
                <a:gd name="T0" fmla="*/ 0 w 2203"/>
                <a:gd name="T1" fmla="*/ 2495 h 2495"/>
                <a:gd name="T2" fmla="*/ 2203 w 2203"/>
                <a:gd name="T3" fmla="*/ 2495 h 2495"/>
                <a:gd name="T4" fmla="*/ 2203 w 2203"/>
                <a:gd name="T5" fmla="*/ 0 h 2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03" h="2495">
                  <a:moveTo>
                    <a:pt x="0" y="2495"/>
                  </a:moveTo>
                  <a:lnTo>
                    <a:pt x="2203" y="2495"/>
                  </a:lnTo>
                  <a:lnTo>
                    <a:pt x="2203" y="0"/>
                  </a:lnTo>
                </a:path>
              </a:pathLst>
            </a:custGeom>
            <a:noFill/>
            <a:ln w="6350">
              <a:noFill/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94" name="Freeform 413"/>
            <p:cNvSpPr>
              <a:spLocks/>
            </p:cNvSpPr>
            <p:nvPr/>
          </p:nvSpPr>
          <p:spPr bwMode="auto">
            <a:xfrm>
              <a:off x="2050256" y="985739"/>
              <a:ext cx="1037035" cy="655170"/>
            </a:xfrm>
            <a:custGeom>
              <a:avLst/>
              <a:gdLst>
                <a:gd name="T0" fmla="*/ 3267 w 3267"/>
                <a:gd name="T1" fmla="*/ 0 h 2060"/>
                <a:gd name="T2" fmla="*/ 1565 w 3267"/>
                <a:gd name="T3" fmla="*/ 735 h 2060"/>
                <a:gd name="T4" fmla="*/ 0 w 3267"/>
                <a:gd name="T5" fmla="*/ 2060 h 2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67" h="2060">
                  <a:moveTo>
                    <a:pt x="3267" y="0"/>
                  </a:moveTo>
                  <a:lnTo>
                    <a:pt x="1565" y="735"/>
                  </a:lnTo>
                  <a:lnTo>
                    <a:pt x="0" y="2060"/>
                  </a:lnTo>
                </a:path>
              </a:pathLst>
            </a:custGeom>
            <a:noFill/>
            <a:ln w="6350">
              <a:noFill/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95" name="Freeform 425"/>
            <p:cNvSpPr>
              <a:spLocks/>
            </p:cNvSpPr>
            <p:nvPr/>
          </p:nvSpPr>
          <p:spPr bwMode="auto">
            <a:xfrm>
              <a:off x="0" y="1"/>
              <a:ext cx="350044" cy="650397"/>
            </a:xfrm>
            <a:custGeom>
              <a:avLst/>
              <a:gdLst>
                <a:gd name="T0" fmla="*/ 1101 w 1101"/>
                <a:gd name="T1" fmla="*/ 0 h 2045"/>
                <a:gd name="T2" fmla="*/ 0 w 1101"/>
                <a:gd name="T3" fmla="*/ 0 h 2045"/>
                <a:gd name="T4" fmla="*/ 0 w 1101"/>
                <a:gd name="T5" fmla="*/ 2045 h 2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1" h="2045">
                  <a:moveTo>
                    <a:pt x="1101" y="0"/>
                  </a:moveTo>
                  <a:lnTo>
                    <a:pt x="0" y="0"/>
                  </a:lnTo>
                  <a:lnTo>
                    <a:pt x="0" y="2045"/>
                  </a:lnTo>
                </a:path>
              </a:pathLst>
            </a:custGeom>
            <a:noFill/>
            <a:ln w="6350">
              <a:noFill/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96" name="Freeform 450"/>
            <p:cNvSpPr>
              <a:spLocks/>
            </p:cNvSpPr>
            <p:nvPr/>
          </p:nvSpPr>
          <p:spPr bwMode="auto">
            <a:xfrm>
              <a:off x="0" y="4804579"/>
              <a:ext cx="839391" cy="338922"/>
            </a:xfrm>
            <a:custGeom>
              <a:avLst/>
              <a:gdLst>
                <a:gd name="T0" fmla="*/ 0 w 2640"/>
                <a:gd name="T1" fmla="*/ 0 h 1065"/>
                <a:gd name="T2" fmla="*/ 0 w 2640"/>
                <a:gd name="T3" fmla="*/ 1065 h 1065"/>
                <a:gd name="T4" fmla="*/ 2640 w 2640"/>
                <a:gd name="T5" fmla="*/ 1065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40" h="1065">
                  <a:moveTo>
                    <a:pt x="0" y="0"/>
                  </a:moveTo>
                  <a:lnTo>
                    <a:pt x="0" y="1065"/>
                  </a:lnTo>
                  <a:lnTo>
                    <a:pt x="2640" y="1065"/>
                  </a:lnTo>
                </a:path>
              </a:pathLst>
            </a:custGeom>
            <a:noFill/>
            <a:ln w="6350">
              <a:noFill/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defTabSz="18136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" kern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97" name="矩形 96"/>
          <p:cNvSpPr/>
          <p:nvPr userDrawn="1"/>
        </p:nvSpPr>
        <p:spPr>
          <a:xfrm>
            <a:off x="0" y="-4166"/>
            <a:ext cx="3240510" cy="18002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2" tIns="16121" rIns="32242" bIns="1612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400"/>
          </a:p>
        </p:txBody>
      </p:sp>
    </p:spTree>
    <p:extLst>
      <p:ext uri="{BB962C8B-B14F-4D97-AF65-F5344CB8AC3E}">
        <p14:creationId xmlns:p14="http://schemas.microsoft.com/office/powerpoint/2010/main" val="273877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241819" rtl="0" eaLnBrk="1" latinLnBrk="0" hangingPunct="1">
        <a:lnSpc>
          <a:spcPct val="90000"/>
        </a:lnSpc>
        <a:spcBef>
          <a:spcPct val="0"/>
        </a:spcBef>
        <a:buNone/>
        <a:defRPr sz="1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455" indent="-60455" algn="l" defTabSz="241819" rtl="0" eaLnBrk="1" latinLnBrk="0" hangingPunct="1">
        <a:lnSpc>
          <a:spcPct val="90000"/>
        </a:lnSpc>
        <a:spcBef>
          <a:spcPts val="265"/>
        </a:spcBef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81364" indent="-60455" algn="l" defTabSz="241819" rtl="0" eaLnBrk="1" latinLnBrk="0" hangingPunct="1">
        <a:lnSpc>
          <a:spcPct val="90000"/>
        </a:lnSpc>
        <a:spcBef>
          <a:spcPts val="132"/>
        </a:spcBef>
        <a:buFont typeface="Arial" panose="020B0604020202020204" pitchFamily="34" charset="0"/>
        <a:buChar char="•"/>
        <a:defRPr sz="600" kern="1200">
          <a:solidFill>
            <a:schemeClr val="tx1"/>
          </a:solidFill>
          <a:latin typeface="+mn-lt"/>
          <a:ea typeface="+mn-ea"/>
          <a:cs typeface="+mn-cs"/>
        </a:defRPr>
      </a:lvl2pPr>
      <a:lvl3pPr marL="302272" indent="-60455" algn="l" defTabSz="241819" rtl="0" eaLnBrk="1" latinLnBrk="0" hangingPunct="1">
        <a:lnSpc>
          <a:spcPct val="90000"/>
        </a:lnSpc>
        <a:spcBef>
          <a:spcPts val="132"/>
        </a:spcBef>
        <a:buFont typeface="Arial" panose="020B0604020202020204" pitchFamily="34" charset="0"/>
        <a:buChar char="•"/>
        <a:defRPr sz="500" kern="1200">
          <a:solidFill>
            <a:schemeClr val="tx1"/>
          </a:solidFill>
          <a:latin typeface="+mn-lt"/>
          <a:ea typeface="+mn-ea"/>
          <a:cs typeface="+mn-cs"/>
        </a:defRPr>
      </a:lvl3pPr>
      <a:lvl4pPr marL="423182" indent="-60455" algn="l" defTabSz="241819" rtl="0" eaLnBrk="1" latinLnBrk="0" hangingPunct="1">
        <a:lnSpc>
          <a:spcPct val="90000"/>
        </a:lnSpc>
        <a:spcBef>
          <a:spcPts val="132"/>
        </a:spcBef>
        <a:buFont typeface="Arial" panose="020B0604020202020204" pitchFamily="34" charset="0"/>
        <a:buChar char="•"/>
        <a:defRPr sz="500" kern="1200">
          <a:solidFill>
            <a:schemeClr val="tx1"/>
          </a:solidFill>
          <a:latin typeface="+mn-lt"/>
          <a:ea typeface="+mn-ea"/>
          <a:cs typeface="+mn-cs"/>
        </a:defRPr>
      </a:lvl4pPr>
      <a:lvl5pPr marL="544091" indent="-60455" algn="l" defTabSz="241819" rtl="0" eaLnBrk="1" latinLnBrk="0" hangingPunct="1">
        <a:lnSpc>
          <a:spcPct val="90000"/>
        </a:lnSpc>
        <a:spcBef>
          <a:spcPts val="132"/>
        </a:spcBef>
        <a:buFont typeface="Arial" panose="020B0604020202020204" pitchFamily="34" charset="0"/>
        <a:buChar char="•"/>
        <a:defRPr sz="500" kern="1200">
          <a:solidFill>
            <a:schemeClr val="tx1"/>
          </a:solidFill>
          <a:latin typeface="+mn-lt"/>
          <a:ea typeface="+mn-ea"/>
          <a:cs typeface="+mn-cs"/>
        </a:defRPr>
      </a:lvl5pPr>
      <a:lvl6pPr marL="665001" indent="-60455" algn="l" defTabSz="241819" rtl="0" eaLnBrk="1" latinLnBrk="0" hangingPunct="1">
        <a:lnSpc>
          <a:spcPct val="90000"/>
        </a:lnSpc>
        <a:spcBef>
          <a:spcPts val="132"/>
        </a:spcBef>
        <a:buFont typeface="Arial" panose="020B0604020202020204" pitchFamily="34" charset="0"/>
        <a:buChar char="•"/>
        <a:defRPr sz="500" kern="1200">
          <a:solidFill>
            <a:schemeClr val="tx1"/>
          </a:solidFill>
          <a:latin typeface="+mn-lt"/>
          <a:ea typeface="+mn-ea"/>
          <a:cs typeface="+mn-cs"/>
        </a:defRPr>
      </a:lvl6pPr>
      <a:lvl7pPr marL="785910" indent="-60455" algn="l" defTabSz="241819" rtl="0" eaLnBrk="1" latinLnBrk="0" hangingPunct="1">
        <a:lnSpc>
          <a:spcPct val="90000"/>
        </a:lnSpc>
        <a:spcBef>
          <a:spcPts val="132"/>
        </a:spcBef>
        <a:buFont typeface="Arial" panose="020B0604020202020204" pitchFamily="34" charset="0"/>
        <a:buChar char="•"/>
        <a:defRPr sz="500" kern="1200">
          <a:solidFill>
            <a:schemeClr val="tx1"/>
          </a:solidFill>
          <a:latin typeface="+mn-lt"/>
          <a:ea typeface="+mn-ea"/>
          <a:cs typeface="+mn-cs"/>
        </a:defRPr>
      </a:lvl7pPr>
      <a:lvl8pPr marL="906820" indent="-60455" algn="l" defTabSz="241819" rtl="0" eaLnBrk="1" latinLnBrk="0" hangingPunct="1">
        <a:lnSpc>
          <a:spcPct val="90000"/>
        </a:lnSpc>
        <a:spcBef>
          <a:spcPts val="132"/>
        </a:spcBef>
        <a:buFont typeface="Arial" panose="020B0604020202020204" pitchFamily="34" charset="0"/>
        <a:buChar char="•"/>
        <a:defRPr sz="500" kern="1200">
          <a:solidFill>
            <a:schemeClr val="tx1"/>
          </a:solidFill>
          <a:latin typeface="+mn-lt"/>
          <a:ea typeface="+mn-ea"/>
          <a:cs typeface="+mn-cs"/>
        </a:defRPr>
      </a:lvl8pPr>
      <a:lvl9pPr marL="1027728" indent="-60455" algn="l" defTabSz="241819" rtl="0" eaLnBrk="1" latinLnBrk="0" hangingPunct="1">
        <a:lnSpc>
          <a:spcPct val="90000"/>
        </a:lnSpc>
        <a:spcBef>
          <a:spcPts val="132"/>
        </a:spcBef>
        <a:buFont typeface="Arial" panose="020B0604020202020204" pitchFamily="34" charset="0"/>
        <a:buChar char="•"/>
        <a:defRPr sz="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1819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1pPr>
      <a:lvl2pPr marL="120909" algn="l" defTabSz="241819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2pPr>
      <a:lvl3pPr marL="241819" algn="l" defTabSz="241819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3pPr>
      <a:lvl4pPr marL="362728" algn="l" defTabSz="241819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4pPr>
      <a:lvl5pPr marL="483637" algn="l" defTabSz="241819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5pPr>
      <a:lvl6pPr marL="604546" algn="l" defTabSz="241819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6pPr>
      <a:lvl7pPr marL="725455" algn="l" defTabSz="241819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7pPr>
      <a:lvl8pPr marL="846365" algn="l" defTabSz="241819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8pPr>
      <a:lvl9pPr marL="967274" algn="l" defTabSz="241819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292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xStyles>
    <p:titleStyle>
      <a:lvl1pPr algn="ctr" defTabSz="109154">
        <a:defRPr sz="1200" b="1">
          <a:solidFill>
            <a:schemeClr val="bg2"/>
          </a:solidFill>
          <a:latin typeface="BebasNeueBold"/>
          <a:ea typeface="BebasNeueBold"/>
          <a:cs typeface="BebasNeueBold"/>
          <a:sym typeface="BebasNeueBold"/>
        </a:defRPr>
      </a:lvl1pPr>
      <a:lvl2pPr indent="30228" algn="ctr" defTabSz="109154">
        <a:defRPr sz="1200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2pPr>
      <a:lvl3pPr indent="60455" algn="ctr" defTabSz="109154">
        <a:defRPr sz="1200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3pPr>
      <a:lvl4pPr indent="90682" algn="ctr" defTabSz="109154">
        <a:defRPr sz="1200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4pPr>
      <a:lvl5pPr indent="120909" algn="ctr" defTabSz="109154">
        <a:defRPr sz="1200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5pPr>
      <a:lvl6pPr indent="151137" algn="ctr" defTabSz="109154">
        <a:defRPr sz="1200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6pPr>
      <a:lvl7pPr indent="181364" algn="ctr" defTabSz="109154">
        <a:defRPr sz="1200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7pPr>
      <a:lvl8pPr indent="211591" algn="ctr" defTabSz="109154">
        <a:defRPr sz="1200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8pPr>
      <a:lvl9pPr indent="241819" algn="ctr" defTabSz="109154">
        <a:defRPr sz="1200" b="1">
          <a:solidFill>
            <a:srgbClr val="212830"/>
          </a:solidFill>
          <a:latin typeface="BebasNeueBold"/>
          <a:ea typeface="BebasNeueBold"/>
          <a:cs typeface="BebasNeueBold"/>
          <a:sym typeface="BebasNeueBold"/>
        </a:defRPr>
      </a:lvl9pPr>
    </p:titleStyle>
    <p:bodyStyle>
      <a:lvl1pPr algn="ctr" defTabSz="109154">
        <a:defRPr sz="200">
          <a:solidFill>
            <a:schemeClr val="bg2"/>
          </a:solidFill>
          <a:latin typeface="Roboto" pitchFamily="2" charset="0"/>
          <a:ea typeface="Roboto" pitchFamily="2" charset="0"/>
          <a:cs typeface="Roboto" pitchFamily="2" charset="0"/>
          <a:sym typeface="Roboto Light"/>
        </a:defRPr>
      </a:lvl1pPr>
      <a:lvl2pPr indent="30228" algn="ctr" defTabSz="109154">
        <a:defRPr sz="200">
          <a:solidFill>
            <a:schemeClr val="bg2"/>
          </a:solidFill>
          <a:latin typeface="Roboto" pitchFamily="2" charset="0"/>
          <a:ea typeface="Roboto" pitchFamily="2" charset="0"/>
          <a:cs typeface="Roboto" pitchFamily="2" charset="0"/>
          <a:sym typeface="Roboto Light"/>
        </a:defRPr>
      </a:lvl2pPr>
      <a:lvl3pPr indent="60455" algn="ctr" defTabSz="109154">
        <a:defRPr sz="200">
          <a:solidFill>
            <a:schemeClr val="bg2"/>
          </a:solidFill>
          <a:latin typeface="Roboto" pitchFamily="2" charset="0"/>
          <a:ea typeface="Roboto" pitchFamily="2" charset="0"/>
          <a:cs typeface="Roboto" pitchFamily="2" charset="0"/>
          <a:sym typeface="Roboto Light"/>
        </a:defRPr>
      </a:lvl3pPr>
      <a:lvl4pPr indent="90682" algn="ctr" defTabSz="109154">
        <a:defRPr sz="200">
          <a:solidFill>
            <a:schemeClr val="bg2"/>
          </a:solidFill>
          <a:latin typeface="Roboto" pitchFamily="2" charset="0"/>
          <a:ea typeface="Roboto" pitchFamily="2" charset="0"/>
          <a:cs typeface="Roboto" pitchFamily="2" charset="0"/>
          <a:sym typeface="Roboto Light"/>
        </a:defRPr>
      </a:lvl4pPr>
      <a:lvl5pPr indent="120909" algn="ctr" defTabSz="109154">
        <a:defRPr sz="200">
          <a:solidFill>
            <a:schemeClr val="bg2"/>
          </a:solidFill>
          <a:latin typeface="Roboto" pitchFamily="2" charset="0"/>
          <a:ea typeface="Roboto" pitchFamily="2" charset="0"/>
          <a:cs typeface="Roboto" pitchFamily="2" charset="0"/>
          <a:sym typeface="Roboto Light"/>
        </a:defRPr>
      </a:lvl5pPr>
      <a:lvl6pPr indent="151137" algn="ctr" defTabSz="109154">
        <a:defRPr sz="200">
          <a:latin typeface="Roboto Light"/>
          <a:ea typeface="Roboto Light"/>
          <a:cs typeface="Roboto Light"/>
          <a:sym typeface="Roboto Light"/>
        </a:defRPr>
      </a:lvl6pPr>
      <a:lvl7pPr indent="181364" algn="ctr" defTabSz="109154">
        <a:defRPr sz="200">
          <a:latin typeface="Roboto Light"/>
          <a:ea typeface="Roboto Light"/>
          <a:cs typeface="Roboto Light"/>
          <a:sym typeface="Roboto Light"/>
        </a:defRPr>
      </a:lvl7pPr>
      <a:lvl8pPr indent="211591" algn="ctr" defTabSz="109154">
        <a:defRPr sz="200">
          <a:latin typeface="Roboto Light"/>
          <a:ea typeface="Roboto Light"/>
          <a:cs typeface="Roboto Light"/>
          <a:sym typeface="Roboto Light"/>
        </a:defRPr>
      </a:lvl8pPr>
      <a:lvl9pPr indent="241819" algn="ctr" defTabSz="109154">
        <a:defRPr sz="200">
          <a:latin typeface="Roboto Light"/>
          <a:ea typeface="Roboto Light"/>
          <a:cs typeface="Roboto Light"/>
          <a:sym typeface="Roboto Light"/>
        </a:defRPr>
      </a:lvl9pPr>
    </p:bodyStyle>
    <p:otherStyle>
      <a:lvl1pPr algn="ctr" defTabSz="109154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1pPr>
      <a:lvl2pPr indent="30228" algn="ctr" defTabSz="109154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2pPr>
      <a:lvl3pPr indent="60455" algn="ctr" defTabSz="109154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3pPr>
      <a:lvl4pPr indent="90682" algn="ctr" defTabSz="109154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4pPr>
      <a:lvl5pPr indent="120909" algn="ctr" defTabSz="109154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5pPr>
      <a:lvl6pPr indent="151137" algn="ctr" defTabSz="109154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6pPr>
      <a:lvl7pPr indent="181364" algn="ctr" defTabSz="109154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7pPr>
      <a:lvl8pPr indent="211591" algn="ctr" defTabSz="109154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8pPr>
      <a:lvl9pPr indent="241819" algn="ctr" defTabSz="109154">
        <a:defRPr>
          <a:solidFill>
            <a:schemeClr val="tx1"/>
          </a:solidFill>
          <a:latin typeface="+mn-lt"/>
          <a:ea typeface="+mn-ea"/>
          <a:cs typeface="+mn-cs"/>
          <a:sym typeface="Roboto Regular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>
            <a:grpSpLocks/>
          </p:cNvGrpSpPr>
          <p:nvPr userDrawn="1"/>
        </p:nvGrpSpPr>
        <p:grpSpPr bwMode="auto">
          <a:xfrm>
            <a:off x="0" y="0"/>
            <a:ext cx="3240510" cy="1796058"/>
            <a:chOff x="0" y="1"/>
            <a:chExt cx="9144000" cy="5143500"/>
          </a:xfrm>
        </p:grpSpPr>
        <p:sp>
          <p:nvSpPr>
            <p:cNvPr id="9" name="Freeform 254"/>
            <p:cNvSpPr>
              <a:spLocks/>
            </p:cNvSpPr>
            <p:nvPr/>
          </p:nvSpPr>
          <p:spPr bwMode="auto">
            <a:xfrm>
              <a:off x="7475935" y="1"/>
              <a:ext cx="1031081" cy="717226"/>
            </a:xfrm>
            <a:custGeom>
              <a:avLst/>
              <a:gdLst>
                <a:gd name="T0" fmla="*/ 3249 w 3249"/>
                <a:gd name="T1" fmla="*/ 2063 h 2253"/>
                <a:gd name="T2" fmla="*/ 2632 w 3249"/>
                <a:gd name="T3" fmla="*/ 0 h 2253"/>
                <a:gd name="T4" fmla="*/ 522 w 3249"/>
                <a:gd name="T5" fmla="*/ 0 h 2253"/>
                <a:gd name="T6" fmla="*/ 0 w 3249"/>
                <a:gd name="T7" fmla="*/ 2253 h 2253"/>
                <a:gd name="T8" fmla="*/ 3249 w 3249"/>
                <a:gd name="T9" fmla="*/ 2063 h 2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9" h="2253">
                  <a:moveTo>
                    <a:pt x="3249" y="2063"/>
                  </a:moveTo>
                  <a:lnTo>
                    <a:pt x="2632" y="0"/>
                  </a:lnTo>
                  <a:lnTo>
                    <a:pt x="522" y="0"/>
                  </a:lnTo>
                  <a:lnTo>
                    <a:pt x="0" y="2253"/>
                  </a:lnTo>
                  <a:lnTo>
                    <a:pt x="3249" y="2063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10" name="Freeform 255"/>
            <p:cNvSpPr>
              <a:spLocks/>
            </p:cNvSpPr>
            <p:nvPr/>
          </p:nvSpPr>
          <p:spPr bwMode="auto">
            <a:xfrm>
              <a:off x="8311754" y="1"/>
              <a:ext cx="828675" cy="656363"/>
            </a:xfrm>
            <a:custGeom>
              <a:avLst/>
              <a:gdLst>
                <a:gd name="T0" fmla="*/ 0 w 2609"/>
                <a:gd name="T1" fmla="*/ 0 h 2063"/>
                <a:gd name="T2" fmla="*/ 617 w 2609"/>
                <a:gd name="T3" fmla="*/ 2063 h 2063"/>
                <a:gd name="T4" fmla="*/ 2609 w 2609"/>
                <a:gd name="T5" fmla="*/ 0 h 2063"/>
                <a:gd name="T6" fmla="*/ 0 w 2609"/>
                <a:gd name="T7" fmla="*/ 0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09" h="2063">
                  <a:moveTo>
                    <a:pt x="0" y="0"/>
                  </a:moveTo>
                  <a:lnTo>
                    <a:pt x="617" y="2063"/>
                  </a:lnTo>
                  <a:lnTo>
                    <a:pt x="26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11" name="Freeform 256"/>
            <p:cNvSpPr>
              <a:spLocks/>
            </p:cNvSpPr>
            <p:nvPr/>
          </p:nvSpPr>
          <p:spPr bwMode="auto">
            <a:xfrm>
              <a:off x="8507016" y="1"/>
              <a:ext cx="633413" cy="1507249"/>
            </a:xfrm>
            <a:custGeom>
              <a:avLst/>
              <a:gdLst>
                <a:gd name="T0" fmla="*/ 1992 w 1992"/>
                <a:gd name="T1" fmla="*/ 3393 h 4737"/>
                <a:gd name="T2" fmla="*/ 1992 w 1992"/>
                <a:gd name="T3" fmla="*/ 0 h 4737"/>
                <a:gd name="T4" fmla="*/ 0 w 1992"/>
                <a:gd name="T5" fmla="*/ 2063 h 4737"/>
                <a:gd name="T6" fmla="*/ 3 w 1992"/>
                <a:gd name="T7" fmla="*/ 4737 h 4737"/>
                <a:gd name="T8" fmla="*/ 1992 w 1992"/>
                <a:gd name="T9" fmla="*/ 3393 h 4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2" h="4737">
                  <a:moveTo>
                    <a:pt x="1992" y="3393"/>
                  </a:moveTo>
                  <a:lnTo>
                    <a:pt x="1992" y="0"/>
                  </a:lnTo>
                  <a:lnTo>
                    <a:pt x="0" y="2063"/>
                  </a:lnTo>
                  <a:lnTo>
                    <a:pt x="3" y="4737"/>
                  </a:lnTo>
                  <a:lnTo>
                    <a:pt x="1992" y="3393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12" name="Freeform 257"/>
            <p:cNvSpPr>
              <a:spLocks/>
            </p:cNvSpPr>
            <p:nvPr/>
          </p:nvSpPr>
          <p:spPr bwMode="auto">
            <a:xfrm>
              <a:off x="7211616" y="717227"/>
              <a:ext cx="1296590" cy="1194580"/>
            </a:xfrm>
            <a:custGeom>
              <a:avLst/>
              <a:gdLst>
                <a:gd name="T0" fmla="*/ 826 w 4078"/>
                <a:gd name="T1" fmla="*/ 0 h 3763"/>
                <a:gd name="T2" fmla="*/ 0 w 4078"/>
                <a:gd name="T3" fmla="*/ 3567 h 3763"/>
                <a:gd name="T4" fmla="*/ 2752 w 4078"/>
                <a:gd name="T5" fmla="*/ 3763 h 3763"/>
                <a:gd name="T6" fmla="*/ 4078 w 4078"/>
                <a:gd name="T7" fmla="*/ 2484 h 3763"/>
                <a:gd name="T8" fmla="*/ 826 w 4078"/>
                <a:gd name="T9" fmla="*/ 0 h 3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78" h="3763">
                  <a:moveTo>
                    <a:pt x="826" y="0"/>
                  </a:moveTo>
                  <a:lnTo>
                    <a:pt x="0" y="3567"/>
                  </a:lnTo>
                  <a:lnTo>
                    <a:pt x="2752" y="3763"/>
                  </a:lnTo>
                  <a:lnTo>
                    <a:pt x="4078" y="2484"/>
                  </a:lnTo>
                  <a:lnTo>
                    <a:pt x="826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13" name="Freeform 258"/>
            <p:cNvSpPr>
              <a:spLocks/>
            </p:cNvSpPr>
            <p:nvPr/>
          </p:nvSpPr>
          <p:spPr bwMode="auto">
            <a:xfrm>
              <a:off x="6455569" y="1"/>
              <a:ext cx="1184672" cy="822244"/>
            </a:xfrm>
            <a:custGeom>
              <a:avLst/>
              <a:gdLst>
                <a:gd name="T0" fmla="*/ 3209 w 3731"/>
                <a:gd name="T1" fmla="*/ 2253 h 2586"/>
                <a:gd name="T2" fmla="*/ 3731 w 3731"/>
                <a:gd name="T3" fmla="*/ 0 h 2586"/>
                <a:gd name="T4" fmla="*/ 1147 w 3731"/>
                <a:gd name="T5" fmla="*/ 0 h 2586"/>
                <a:gd name="T6" fmla="*/ 0 w 3731"/>
                <a:gd name="T7" fmla="*/ 2586 h 2586"/>
                <a:gd name="T8" fmla="*/ 3209 w 3731"/>
                <a:gd name="T9" fmla="*/ 2253 h 2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31" h="2586">
                  <a:moveTo>
                    <a:pt x="3209" y="2253"/>
                  </a:moveTo>
                  <a:lnTo>
                    <a:pt x="3731" y="0"/>
                  </a:lnTo>
                  <a:lnTo>
                    <a:pt x="1147" y="0"/>
                  </a:lnTo>
                  <a:lnTo>
                    <a:pt x="0" y="2586"/>
                  </a:lnTo>
                  <a:lnTo>
                    <a:pt x="3209" y="2253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14" name="Freeform 259"/>
            <p:cNvSpPr>
              <a:spLocks/>
            </p:cNvSpPr>
            <p:nvPr/>
          </p:nvSpPr>
          <p:spPr bwMode="auto">
            <a:xfrm>
              <a:off x="7211616" y="1849752"/>
              <a:ext cx="967978" cy="1227996"/>
            </a:xfrm>
            <a:custGeom>
              <a:avLst/>
              <a:gdLst>
                <a:gd name="T0" fmla="*/ 2752 w 3044"/>
                <a:gd name="T1" fmla="*/ 196 h 3859"/>
                <a:gd name="T2" fmla="*/ 0 w 3044"/>
                <a:gd name="T3" fmla="*/ 0 h 3859"/>
                <a:gd name="T4" fmla="*/ 1358 w 3044"/>
                <a:gd name="T5" fmla="*/ 3859 h 3859"/>
                <a:gd name="T6" fmla="*/ 3044 w 3044"/>
                <a:gd name="T7" fmla="*/ 2347 h 3859"/>
                <a:gd name="T8" fmla="*/ 2752 w 3044"/>
                <a:gd name="T9" fmla="*/ 196 h 3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44" h="3859">
                  <a:moveTo>
                    <a:pt x="2752" y="196"/>
                  </a:moveTo>
                  <a:lnTo>
                    <a:pt x="0" y="0"/>
                  </a:lnTo>
                  <a:lnTo>
                    <a:pt x="1358" y="3859"/>
                  </a:lnTo>
                  <a:lnTo>
                    <a:pt x="3044" y="2347"/>
                  </a:lnTo>
                  <a:lnTo>
                    <a:pt x="2752" y="196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15" name="Freeform 260"/>
            <p:cNvSpPr>
              <a:spLocks/>
            </p:cNvSpPr>
            <p:nvPr/>
          </p:nvSpPr>
          <p:spPr bwMode="auto">
            <a:xfrm>
              <a:off x="8086725" y="1507250"/>
              <a:ext cx="1053704" cy="1089562"/>
            </a:xfrm>
            <a:custGeom>
              <a:avLst/>
              <a:gdLst>
                <a:gd name="T0" fmla="*/ 292 w 3315"/>
                <a:gd name="T1" fmla="*/ 3430 h 3430"/>
                <a:gd name="T2" fmla="*/ 3315 w 3315"/>
                <a:gd name="T3" fmla="*/ 3285 h 3430"/>
                <a:gd name="T4" fmla="*/ 1326 w 3315"/>
                <a:gd name="T5" fmla="*/ 0 h 3430"/>
                <a:gd name="T6" fmla="*/ 0 w 3315"/>
                <a:gd name="T7" fmla="*/ 1279 h 3430"/>
                <a:gd name="T8" fmla="*/ 292 w 3315"/>
                <a:gd name="T9" fmla="*/ 3430 h 3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5" h="3430">
                  <a:moveTo>
                    <a:pt x="292" y="3430"/>
                  </a:moveTo>
                  <a:lnTo>
                    <a:pt x="3315" y="3285"/>
                  </a:lnTo>
                  <a:lnTo>
                    <a:pt x="1326" y="0"/>
                  </a:lnTo>
                  <a:lnTo>
                    <a:pt x="0" y="1279"/>
                  </a:lnTo>
                  <a:lnTo>
                    <a:pt x="292" y="3430"/>
                  </a:lnTo>
                  <a:close/>
                </a:path>
              </a:pathLst>
            </a:custGeom>
            <a:solidFill>
              <a:srgbClr val="E7E6E6">
                <a:lumMod val="9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16" name="Freeform 261"/>
            <p:cNvSpPr>
              <a:spLocks/>
            </p:cNvSpPr>
            <p:nvPr/>
          </p:nvSpPr>
          <p:spPr bwMode="auto">
            <a:xfrm>
              <a:off x="8179594" y="2551463"/>
              <a:ext cx="960835" cy="799570"/>
            </a:xfrm>
            <a:custGeom>
              <a:avLst/>
              <a:gdLst>
                <a:gd name="T0" fmla="*/ 3023 w 3023"/>
                <a:gd name="T1" fmla="*/ 0 h 2517"/>
                <a:gd name="T2" fmla="*/ 0 w 3023"/>
                <a:gd name="T3" fmla="*/ 145 h 2517"/>
                <a:gd name="T4" fmla="*/ 1432 w 3023"/>
                <a:gd name="T5" fmla="*/ 2517 h 2517"/>
                <a:gd name="T6" fmla="*/ 3023 w 3023"/>
                <a:gd name="T7" fmla="*/ 0 h 2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3" h="2517">
                  <a:moveTo>
                    <a:pt x="3023" y="0"/>
                  </a:moveTo>
                  <a:lnTo>
                    <a:pt x="0" y="145"/>
                  </a:lnTo>
                  <a:lnTo>
                    <a:pt x="1432" y="2517"/>
                  </a:lnTo>
                  <a:lnTo>
                    <a:pt x="3023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17" name="Freeform 262"/>
            <p:cNvSpPr>
              <a:spLocks/>
            </p:cNvSpPr>
            <p:nvPr/>
          </p:nvSpPr>
          <p:spPr bwMode="auto">
            <a:xfrm>
              <a:off x="8508206" y="1078823"/>
              <a:ext cx="632222" cy="1472640"/>
            </a:xfrm>
            <a:custGeom>
              <a:avLst/>
              <a:gdLst>
                <a:gd name="T0" fmla="*/ 0 w 1989"/>
                <a:gd name="T1" fmla="*/ 1344 h 4629"/>
                <a:gd name="T2" fmla="*/ 1989 w 1989"/>
                <a:gd name="T3" fmla="*/ 4629 h 4629"/>
                <a:gd name="T4" fmla="*/ 1989 w 1989"/>
                <a:gd name="T5" fmla="*/ 0 h 4629"/>
                <a:gd name="T6" fmla="*/ 0 w 1989"/>
                <a:gd name="T7" fmla="*/ 1344 h 4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9" h="4629">
                  <a:moveTo>
                    <a:pt x="0" y="1344"/>
                  </a:moveTo>
                  <a:lnTo>
                    <a:pt x="1989" y="4629"/>
                  </a:lnTo>
                  <a:lnTo>
                    <a:pt x="1989" y="0"/>
                  </a:lnTo>
                  <a:lnTo>
                    <a:pt x="0" y="1344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18" name="Freeform 263"/>
            <p:cNvSpPr>
              <a:spLocks/>
            </p:cNvSpPr>
            <p:nvPr/>
          </p:nvSpPr>
          <p:spPr bwMode="auto">
            <a:xfrm>
              <a:off x="7475935" y="656364"/>
              <a:ext cx="1032272" cy="850886"/>
            </a:xfrm>
            <a:custGeom>
              <a:avLst/>
              <a:gdLst>
                <a:gd name="T0" fmla="*/ 3252 w 3252"/>
                <a:gd name="T1" fmla="*/ 2674 h 2674"/>
                <a:gd name="T2" fmla="*/ 3249 w 3252"/>
                <a:gd name="T3" fmla="*/ 0 h 2674"/>
                <a:gd name="T4" fmla="*/ 0 w 3252"/>
                <a:gd name="T5" fmla="*/ 190 h 2674"/>
                <a:gd name="T6" fmla="*/ 3252 w 3252"/>
                <a:gd name="T7" fmla="*/ 2674 h 2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52" h="2674">
                  <a:moveTo>
                    <a:pt x="3252" y="2674"/>
                  </a:moveTo>
                  <a:lnTo>
                    <a:pt x="3249" y="0"/>
                  </a:lnTo>
                  <a:lnTo>
                    <a:pt x="0" y="190"/>
                  </a:lnTo>
                  <a:lnTo>
                    <a:pt x="3252" y="2674"/>
                  </a:lnTo>
                  <a:close/>
                </a:path>
              </a:pathLst>
            </a:custGeom>
            <a:solidFill>
              <a:srgbClr val="E7E6E6">
                <a:lumMod val="9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19" name="Freeform 264"/>
            <p:cNvSpPr>
              <a:spLocks/>
            </p:cNvSpPr>
            <p:nvPr/>
          </p:nvSpPr>
          <p:spPr bwMode="auto">
            <a:xfrm>
              <a:off x="6455569" y="717227"/>
              <a:ext cx="1020366" cy="1132524"/>
            </a:xfrm>
            <a:custGeom>
              <a:avLst/>
              <a:gdLst>
                <a:gd name="T0" fmla="*/ 2383 w 3209"/>
                <a:gd name="T1" fmla="*/ 3567 h 3567"/>
                <a:gd name="T2" fmla="*/ 3209 w 3209"/>
                <a:gd name="T3" fmla="*/ 0 h 3567"/>
                <a:gd name="T4" fmla="*/ 0 w 3209"/>
                <a:gd name="T5" fmla="*/ 333 h 3567"/>
                <a:gd name="T6" fmla="*/ 2383 w 3209"/>
                <a:gd name="T7" fmla="*/ 3567 h 3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09" h="3567">
                  <a:moveTo>
                    <a:pt x="2383" y="3567"/>
                  </a:moveTo>
                  <a:lnTo>
                    <a:pt x="3209" y="0"/>
                  </a:lnTo>
                  <a:lnTo>
                    <a:pt x="0" y="333"/>
                  </a:lnTo>
                  <a:lnTo>
                    <a:pt x="2383" y="3567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20" name="Freeform 265"/>
            <p:cNvSpPr>
              <a:spLocks/>
            </p:cNvSpPr>
            <p:nvPr/>
          </p:nvSpPr>
          <p:spPr bwMode="auto">
            <a:xfrm>
              <a:off x="5669756" y="1"/>
              <a:ext cx="1148954" cy="822244"/>
            </a:xfrm>
            <a:custGeom>
              <a:avLst/>
              <a:gdLst>
                <a:gd name="T0" fmla="*/ 3615 w 3615"/>
                <a:gd name="T1" fmla="*/ 0 h 2586"/>
                <a:gd name="T2" fmla="*/ 1481 w 3615"/>
                <a:gd name="T3" fmla="*/ 0 h 2586"/>
                <a:gd name="T4" fmla="*/ 0 w 3615"/>
                <a:gd name="T5" fmla="*/ 1292 h 2586"/>
                <a:gd name="T6" fmla="*/ 1 w 3615"/>
                <a:gd name="T7" fmla="*/ 1292 h 2586"/>
                <a:gd name="T8" fmla="*/ 2468 w 3615"/>
                <a:gd name="T9" fmla="*/ 2586 h 2586"/>
                <a:gd name="T10" fmla="*/ 3615 w 3615"/>
                <a:gd name="T11" fmla="*/ 0 h 2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15" h="2586">
                  <a:moveTo>
                    <a:pt x="3615" y="0"/>
                  </a:moveTo>
                  <a:lnTo>
                    <a:pt x="1481" y="0"/>
                  </a:lnTo>
                  <a:lnTo>
                    <a:pt x="0" y="1292"/>
                  </a:lnTo>
                  <a:lnTo>
                    <a:pt x="1" y="1292"/>
                  </a:lnTo>
                  <a:lnTo>
                    <a:pt x="2468" y="2586"/>
                  </a:lnTo>
                  <a:lnTo>
                    <a:pt x="3615" y="0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21" name="Freeform 266"/>
            <p:cNvSpPr>
              <a:spLocks/>
            </p:cNvSpPr>
            <p:nvPr/>
          </p:nvSpPr>
          <p:spPr bwMode="auto">
            <a:xfrm>
              <a:off x="5669756" y="411720"/>
              <a:ext cx="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22" name="Freeform 267"/>
            <p:cNvSpPr>
              <a:spLocks/>
            </p:cNvSpPr>
            <p:nvPr/>
          </p:nvSpPr>
          <p:spPr bwMode="auto">
            <a:xfrm>
              <a:off x="5669756" y="411720"/>
              <a:ext cx="1541860" cy="1438032"/>
            </a:xfrm>
            <a:custGeom>
              <a:avLst/>
              <a:gdLst>
                <a:gd name="T0" fmla="*/ 1 w 4851"/>
                <a:gd name="T1" fmla="*/ 0 h 4528"/>
                <a:gd name="T2" fmla="*/ 0 w 4851"/>
                <a:gd name="T3" fmla="*/ 0 h 4528"/>
                <a:gd name="T4" fmla="*/ 528 w 4851"/>
                <a:gd name="T5" fmla="*/ 2862 h 4528"/>
                <a:gd name="T6" fmla="*/ 4851 w 4851"/>
                <a:gd name="T7" fmla="*/ 4528 h 4528"/>
                <a:gd name="T8" fmla="*/ 2468 w 4851"/>
                <a:gd name="T9" fmla="*/ 1294 h 4528"/>
                <a:gd name="T10" fmla="*/ 1 w 4851"/>
                <a:gd name="T11" fmla="*/ 0 h 4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51" h="4528">
                  <a:moveTo>
                    <a:pt x="1" y="0"/>
                  </a:moveTo>
                  <a:lnTo>
                    <a:pt x="0" y="0"/>
                  </a:lnTo>
                  <a:lnTo>
                    <a:pt x="528" y="2862"/>
                  </a:lnTo>
                  <a:lnTo>
                    <a:pt x="4851" y="4528"/>
                  </a:lnTo>
                  <a:lnTo>
                    <a:pt x="2468" y="12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6E6">
                <a:lumMod val="9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23" name="Freeform 268"/>
            <p:cNvSpPr>
              <a:spLocks/>
            </p:cNvSpPr>
            <p:nvPr/>
          </p:nvSpPr>
          <p:spPr bwMode="auto">
            <a:xfrm>
              <a:off x="4914900" y="411720"/>
              <a:ext cx="923925" cy="1380749"/>
            </a:xfrm>
            <a:custGeom>
              <a:avLst/>
              <a:gdLst>
                <a:gd name="T0" fmla="*/ 2377 w 2905"/>
                <a:gd name="T1" fmla="*/ 0 h 4348"/>
                <a:gd name="T2" fmla="*/ 0 w 2905"/>
                <a:gd name="T3" fmla="*/ 1378 h 4348"/>
                <a:gd name="T4" fmla="*/ 577 w 2905"/>
                <a:gd name="T5" fmla="*/ 4348 h 4348"/>
                <a:gd name="T6" fmla="*/ 2905 w 2905"/>
                <a:gd name="T7" fmla="*/ 2862 h 4348"/>
                <a:gd name="T8" fmla="*/ 2377 w 2905"/>
                <a:gd name="T9" fmla="*/ 0 h 4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5" h="4348">
                  <a:moveTo>
                    <a:pt x="2377" y="0"/>
                  </a:moveTo>
                  <a:lnTo>
                    <a:pt x="0" y="1378"/>
                  </a:lnTo>
                  <a:lnTo>
                    <a:pt x="577" y="4348"/>
                  </a:lnTo>
                  <a:lnTo>
                    <a:pt x="2905" y="2862"/>
                  </a:lnTo>
                  <a:lnTo>
                    <a:pt x="2377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24" name="Freeform 269"/>
            <p:cNvSpPr>
              <a:spLocks/>
            </p:cNvSpPr>
            <p:nvPr/>
          </p:nvSpPr>
          <p:spPr bwMode="auto">
            <a:xfrm>
              <a:off x="5230416" y="1"/>
              <a:ext cx="909638" cy="411719"/>
            </a:xfrm>
            <a:custGeom>
              <a:avLst/>
              <a:gdLst>
                <a:gd name="T0" fmla="*/ 0 w 2865"/>
                <a:gd name="T1" fmla="*/ 0 h 1292"/>
                <a:gd name="T2" fmla="*/ 1384 w 2865"/>
                <a:gd name="T3" fmla="*/ 1292 h 1292"/>
                <a:gd name="T4" fmla="*/ 2865 w 2865"/>
                <a:gd name="T5" fmla="*/ 0 h 1292"/>
                <a:gd name="T6" fmla="*/ 0 w 2865"/>
                <a:gd name="T7" fmla="*/ 0 h 1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5" h="1292">
                  <a:moveTo>
                    <a:pt x="0" y="0"/>
                  </a:moveTo>
                  <a:lnTo>
                    <a:pt x="1384" y="1292"/>
                  </a:lnTo>
                  <a:lnTo>
                    <a:pt x="286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25" name="Freeform 270"/>
            <p:cNvSpPr>
              <a:spLocks/>
            </p:cNvSpPr>
            <p:nvPr/>
          </p:nvSpPr>
          <p:spPr bwMode="auto">
            <a:xfrm>
              <a:off x="4067175" y="1"/>
              <a:ext cx="1602581" cy="848499"/>
            </a:xfrm>
            <a:custGeom>
              <a:avLst/>
              <a:gdLst>
                <a:gd name="T0" fmla="*/ 5044 w 5044"/>
                <a:gd name="T1" fmla="*/ 1292 h 2670"/>
                <a:gd name="T2" fmla="*/ 3660 w 5044"/>
                <a:gd name="T3" fmla="*/ 0 h 2670"/>
                <a:gd name="T4" fmla="*/ 796 w 5044"/>
                <a:gd name="T5" fmla="*/ 0 h 2670"/>
                <a:gd name="T6" fmla="*/ 0 w 5044"/>
                <a:gd name="T7" fmla="*/ 1691 h 2670"/>
                <a:gd name="T8" fmla="*/ 2666 w 5044"/>
                <a:gd name="T9" fmla="*/ 2670 h 2670"/>
                <a:gd name="T10" fmla="*/ 2667 w 5044"/>
                <a:gd name="T11" fmla="*/ 2670 h 2670"/>
                <a:gd name="T12" fmla="*/ 5044 w 5044"/>
                <a:gd name="T13" fmla="*/ 1292 h 2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44" h="2670">
                  <a:moveTo>
                    <a:pt x="5044" y="1292"/>
                  </a:moveTo>
                  <a:lnTo>
                    <a:pt x="3660" y="0"/>
                  </a:lnTo>
                  <a:lnTo>
                    <a:pt x="796" y="0"/>
                  </a:lnTo>
                  <a:lnTo>
                    <a:pt x="0" y="1691"/>
                  </a:lnTo>
                  <a:lnTo>
                    <a:pt x="2666" y="2670"/>
                  </a:lnTo>
                  <a:lnTo>
                    <a:pt x="2667" y="2670"/>
                  </a:lnTo>
                  <a:lnTo>
                    <a:pt x="5044" y="129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26" name="Freeform 271"/>
            <p:cNvSpPr>
              <a:spLocks/>
            </p:cNvSpPr>
            <p:nvPr/>
          </p:nvSpPr>
          <p:spPr bwMode="auto">
            <a:xfrm>
              <a:off x="4139804" y="848500"/>
              <a:ext cx="958453" cy="943969"/>
            </a:xfrm>
            <a:custGeom>
              <a:avLst/>
              <a:gdLst>
                <a:gd name="T0" fmla="*/ 2437 w 3014"/>
                <a:gd name="T1" fmla="*/ 0 h 2970"/>
                <a:gd name="T2" fmla="*/ 2436 w 3014"/>
                <a:gd name="T3" fmla="*/ 0 h 2970"/>
                <a:gd name="T4" fmla="*/ 0 w 3014"/>
                <a:gd name="T5" fmla="*/ 1359 h 2970"/>
                <a:gd name="T6" fmla="*/ 3014 w 3014"/>
                <a:gd name="T7" fmla="*/ 2970 h 2970"/>
                <a:gd name="T8" fmla="*/ 2437 w 3014"/>
                <a:gd name="T9" fmla="*/ 0 h 2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4" h="2970">
                  <a:moveTo>
                    <a:pt x="2437" y="0"/>
                  </a:moveTo>
                  <a:lnTo>
                    <a:pt x="2436" y="0"/>
                  </a:lnTo>
                  <a:lnTo>
                    <a:pt x="0" y="1359"/>
                  </a:lnTo>
                  <a:lnTo>
                    <a:pt x="3014" y="2970"/>
                  </a:lnTo>
                  <a:lnTo>
                    <a:pt x="2437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27" name="Freeform 272"/>
            <p:cNvSpPr>
              <a:spLocks/>
            </p:cNvSpPr>
            <p:nvPr/>
          </p:nvSpPr>
          <p:spPr bwMode="auto">
            <a:xfrm>
              <a:off x="5544741" y="1321081"/>
              <a:ext cx="984647" cy="1164746"/>
            </a:xfrm>
            <a:custGeom>
              <a:avLst/>
              <a:gdLst>
                <a:gd name="T0" fmla="*/ 0 w 3101"/>
                <a:gd name="T1" fmla="*/ 3203 h 3663"/>
                <a:gd name="T2" fmla="*/ 3101 w 3101"/>
                <a:gd name="T3" fmla="*/ 3663 h 3663"/>
                <a:gd name="T4" fmla="*/ 926 w 3101"/>
                <a:gd name="T5" fmla="*/ 0 h 3663"/>
                <a:gd name="T6" fmla="*/ 0 w 3101"/>
                <a:gd name="T7" fmla="*/ 3203 h 3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01" h="3663">
                  <a:moveTo>
                    <a:pt x="0" y="3203"/>
                  </a:moveTo>
                  <a:lnTo>
                    <a:pt x="3101" y="3663"/>
                  </a:lnTo>
                  <a:lnTo>
                    <a:pt x="926" y="0"/>
                  </a:lnTo>
                  <a:lnTo>
                    <a:pt x="0" y="3203"/>
                  </a:lnTo>
                  <a:close/>
                </a:path>
              </a:pathLst>
            </a:custGeom>
            <a:solidFill>
              <a:srgbClr val="E7E6E6">
                <a:lumMod val="9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28" name="Freeform 273"/>
            <p:cNvSpPr>
              <a:spLocks/>
            </p:cNvSpPr>
            <p:nvPr/>
          </p:nvSpPr>
          <p:spPr bwMode="auto">
            <a:xfrm>
              <a:off x="5544741" y="2340234"/>
              <a:ext cx="984647" cy="855658"/>
            </a:xfrm>
            <a:custGeom>
              <a:avLst/>
              <a:gdLst>
                <a:gd name="T0" fmla="*/ 3101 w 3101"/>
                <a:gd name="T1" fmla="*/ 460 h 2698"/>
                <a:gd name="T2" fmla="*/ 0 w 3101"/>
                <a:gd name="T3" fmla="*/ 0 h 2698"/>
                <a:gd name="T4" fmla="*/ 1739 w 3101"/>
                <a:gd name="T5" fmla="*/ 2698 h 2698"/>
                <a:gd name="T6" fmla="*/ 3101 w 3101"/>
                <a:gd name="T7" fmla="*/ 460 h 2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01" h="2698">
                  <a:moveTo>
                    <a:pt x="3101" y="460"/>
                  </a:moveTo>
                  <a:lnTo>
                    <a:pt x="0" y="0"/>
                  </a:lnTo>
                  <a:lnTo>
                    <a:pt x="1739" y="2698"/>
                  </a:lnTo>
                  <a:lnTo>
                    <a:pt x="3101" y="46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29" name="Freeform 274"/>
            <p:cNvSpPr>
              <a:spLocks/>
            </p:cNvSpPr>
            <p:nvPr/>
          </p:nvSpPr>
          <p:spPr bwMode="auto">
            <a:xfrm>
              <a:off x="4399360" y="1321081"/>
              <a:ext cx="1439465" cy="1365235"/>
            </a:xfrm>
            <a:custGeom>
              <a:avLst/>
              <a:gdLst>
                <a:gd name="T0" fmla="*/ 3603 w 4529"/>
                <a:gd name="T1" fmla="*/ 3203 h 4295"/>
                <a:gd name="T2" fmla="*/ 4529 w 4529"/>
                <a:gd name="T3" fmla="*/ 0 h 4295"/>
                <a:gd name="T4" fmla="*/ 2201 w 4529"/>
                <a:gd name="T5" fmla="*/ 1486 h 4295"/>
                <a:gd name="T6" fmla="*/ 0 w 4529"/>
                <a:gd name="T7" fmla="*/ 4295 h 4295"/>
                <a:gd name="T8" fmla="*/ 3603 w 4529"/>
                <a:gd name="T9" fmla="*/ 3203 h 4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9" h="4295">
                  <a:moveTo>
                    <a:pt x="3603" y="3203"/>
                  </a:moveTo>
                  <a:lnTo>
                    <a:pt x="4529" y="0"/>
                  </a:lnTo>
                  <a:lnTo>
                    <a:pt x="2201" y="1486"/>
                  </a:lnTo>
                  <a:lnTo>
                    <a:pt x="0" y="4295"/>
                  </a:lnTo>
                  <a:lnTo>
                    <a:pt x="3603" y="3203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30" name="Freeform 275"/>
            <p:cNvSpPr>
              <a:spLocks/>
            </p:cNvSpPr>
            <p:nvPr/>
          </p:nvSpPr>
          <p:spPr bwMode="auto">
            <a:xfrm>
              <a:off x="5838825" y="1321081"/>
              <a:ext cx="1372791" cy="1164746"/>
            </a:xfrm>
            <a:custGeom>
              <a:avLst/>
              <a:gdLst>
                <a:gd name="T0" fmla="*/ 0 w 4323"/>
                <a:gd name="T1" fmla="*/ 0 h 3663"/>
                <a:gd name="T2" fmla="*/ 2175 w 4323"/>
                <a:gd name="T3" fmla="*/ 3663 h 3663"/>
                <a:gd name="T4" fmla="*/ 4323 w 4323"/>
                <a:gd name="T5" fmla="*/ 1666 h 3663"/>
                <a:gd name="T6" fmla="*/ 0 w 4323"/>
                <a:gd name="T7" fmla="*/ 0 h 3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23" h="3663">
                  <a:moveTo>
                    <a:pt x="0" y="0"/>
                  </a:moveTo>
                  <a:lnTo>
                    <a:pt x="2175" y="3663"/>
                  </a:lnTo>
                  <a:lnTo>
                    <a:pt x="4323" y="16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31" name="Freeform 276"/>
            <p:cNvSpPr>
              <a:spLocks/>
            </p:cNvSpPr>
            <p:nvPr/>
          </p:nvSpPr>
          <p:spPr bwMode="auto">
            <a:xfrm>
              <a:off x="6096000" y="3195893"/>
              <a:ext cx="821531" cy="883107"/>
            </a:xfrm>
            <a:custGeom>
              <a:avLst/>
              <a:gdLst>
                <a:gd name="T0" fmla="*/ 209 w 2585"/>
                <a:gd name="T1" fmla="*/ 2775 h 2775"/>
                <a:gd name="T2" fmla="*/ 2585 w 2585"/>
                <a:gd name="T3" fmla="*/ 1429 h 2775"/>
                <a:gd name="T4" fmla="*/ 0 w 2585"/>
                <a:gd name="T5" fmla="*/ 0 h 2775"/>
                <a:gd name="T6" fmla="*/ 209 w 2585"/>
                <a:gd name="T7" fmla="*/ 2775 h 2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5" h="2775">
                  <a:moveTo>
                    <a:pt x="209" y="2775"/>
                  </a:moveTo>
                  <a:lnTo>
                    <a:pt x="2585" y="1429"/>
                  </a:lnTo>
                  <a:lnTo>
                    <a:pt x="0" y="0"/>
                  </a:lnTo>
                  <a:lnTo>
                    <a:pt x="209" y="277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32" name="Freeform 277"/>
            <p:cNvSpPr>
              <a:spLocks/>
            </p:cNvSpPr>
            <p:nvPr/>
          </p:nvSpPr>
          <p:spPr bwMode="auto">
            <a:xfrm>
              <a:off x="6162675" y="3650574"/>
              <a:ext cx="810816" cy="1492927"/>
            </a:xfrm>
            <a:custGeom>
              <a:avLst/>
              <a:gdLst>
                <a:gd name="T0" fmla="*/ 2376 w 2547"/>
                <a:gd name="T1" fmla="*/ 0 h 4694"/>
                <a:gd name="T2" fmla="*/ 0 w 2547"/>
                <a:gd name="T3" fmla="*/ 1346 h 4694"/>
                <a:gd name="T4" fmla="*/ 560 w 2547"/>
                <a:gd name="T5" fmla="*/ 4694 h 4694"/>
                <a:gd name="T6" fmla="*/ 2547 w 2547"/>
                <a:gd name="T7" fmla="*/ 2266 h 4694"/>
                <a:gd name="T8" fmla="*/ 2376 w 2547"/>
                <a:gd name="T9" fmla="*/ 0 h 4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7" h="4694">
                  <a:moveTo>
                    <a:pt x="2376" y="0"/>
                  </a:moveTo>
                  <a:lnTo>
                    <a:pt x="0" y="1346"/>
                  </a:lnTo>
                  <a:lnTo>
                    <a:pt x="560" y="4694"/>
                  </a:lnTo>
                  <a:lnTo>
                    <a:pt x="2547" y="2266"/>
                  </a:lnTo>
                  <a:lnTo>
                    <a:pt x="2376" y="0"/>
                  </a:lnTo>
                  <a:close/>
                </a:path>
              </a:pathLst>
            </a:custGeom>
            <a:solidFill>
              <a:srgbClr val="E7E6E6">
                <a:lumMod val="9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33" name="Freeform 278"/>
            <p:cNvSpPr>
              <a:spLocks/>
            </p:cNvSpPr>
            <p:nvPr/>
          </p:nvSpPr>
          <p:spPr bwMode="auto">
            <a:xfrm>
              <a:off x="5080397" y="3195893"/>
              <a:ext cx="1082278" cy="1076435"/>
            </a:xfrm>
            <a:custGeom>
              <a:avLst/>
              <a:gdLst>
                <a:gd name="T0" fmla="*/ 3406 w 3406"/>
                <a:gd name="T1" fmla="*/ 2775 h 3382"/>
                <a:gd name="T2" fmla="*/ 3197 w 3406"/>
                <a:gd name="T3" fmla="*/ 0 h 3382"/>
                <a:gd name="T4" fmla="*/ 0 w 3406"/>
                <a:gd name="T5" fmla="*/ 3382 h 3382"/>
                <a:gd name="T6" fmla="*/ 3406 w 3406"/>
                <a:gd name="T7" fmla="*/ 2775 h 3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06" h="3382">
                  <a:moveTo>
                    <a:pt x="3406" y="2775"/>
                  </a:moveTo>
                  <a:lnTo>
                    <a:pt x="3197" y="0"/>
                  </a:lnTo>
                  <a:lnTo>
                    <a:pt x="0" y="3382"/>
                  </a:lnTo>
                  <a:lnTo>
                    <a:pt x="3406" y="2775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34" name="Freeform 279"/>
            <p:cNvSpPr>
              <a:spLocks/>
            </p:cNvSpPr>
            <p:nvPr/>
          </p:nvSpPr>
          <p:spPr bwMode="auto">
            <a:xfrm>
              <a:off x="6096000" y="2485827"/>
              <a:ext cx="1547813" cy="1164746"/>
            </a:xfrm>
            <a:custGeom>
              <a:avLst/>
              <a:gdLst>
                <a:gd name="T0" fmla="*/ 0 w 4868"/>
                <a:gd name="T1" fmla="*/ 2238 h 3667"/>
                <a:gd name="T2" fmla="*/ 2585 w 4868"/>
                <a:gd name="T3" fmla="*/ 3667 h 3667"/>
                <a:gd name="T4" fmla="*/ 4868 w 4868"/>
                <a:gd name="T5" fmla="*/ 1862 h 3667"/>
                <a:gd name="T6" fmla="*/ 1362 w 4868"/>
                <a:gd name="T7" fmla="*/ 0 h 3667"/>
                <a:gd name="T8" fmla="*/ 0 w 4868"/>
                <a:gd name="T9" fmla="*/ 2238 h 3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68" h="3667">
                  <a:moveTo>
                    <a:pt x="0" y="2238"/>
                  </a:moveTo>
                  <a:lnTo>
                    <a:pt x="2585" y="3667"/>
                  </a:lnTo>
                  <a:lnTo>
                    <a:pt x="4868" y="1862"/>
                  </a:lnTo>
                  <a:lnTo>
                    <a:pt x="1362" y="0"/>
                  </a:lnTo>
                  <a:lnTo>
                    <a:pt x="0" y="2238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35" name="Freeform 280"/>
            <p:cNvSpPr>
              <a:spLocks/>
            </p:cNvSpPr>
            <p:nvPr/>
          </p:nvSpPr>
          <p:spPr bwMode="auto">
            <a:xfrm>
              <a:off x="4933950" y="4272328"/>
              <a:ext cx="1407319" cy="871173"/>
            </a:xfrm>
            <a:custGeom>
              <a:avLst/>
              <a:gdLst>
                <a:gd name="T0" fmla="*/ 460 w 4426"/>
                <a:gd name="T1" fmla="*/ 0 h 2741"/>
                <a:gd name="T2" fmla="*/ 0 w 4426"/>
                <a:gd name="T3" fmla="*/ 2741 h 2741"/>
                <a:gd name="T4" fmla="*/ 4426 w 4426"/>
                <a:gd name="T5" fmla="*/ 2741 h 2741"/>
                <a:gd name="T6" fmla="*/ 460 w 4426"/>
                <a:gd name="T7" fmla="*/ 0 h 2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26" h="2741">
                  <a:moveTo>
                    <a:pt x="460" y="0"/>
                  </a:moveTo>
                  <a:lnTo>
                    <a:pt x="0" y="2741"/>
                  </a:lnTo>
                  <a:lnTo>
                    <a:pt x="4426" y="2741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36" name="Freeform 281"/>
            <p:cNvSpPr>
              <a:spLocks/>
            </p:cNvSpPr>
            <p:nvPr/>
          </p:nvSpPr>
          <p:spPr bwMode="auto">
            <a:xfrm>
              <a:off x="4140994" y="4272328"/>
              <a:ext cx="939404" cy="871173"/>
            </a:xfrm>
            <a:custGeom>
              <a:avLst/>
              <a:gdLst>
                <a:gd name="T0" fmla="*/ 2494 w 2954"/>
                <a:gd name="T1" fmla="*/ 2741 h 2741"/>
                <a:gd name="T2" fmla="*/ 2954 w 2954"/>
                <a:gd name="T3" fmla="*/ 0 h 2741"/>
                <a:gd name="T4" fmla="*/ 0 w 2954"/>
                <a:gd name="T5" fmla="*/ 2741 h 2741"/>
                <a:gd name="T6" fmla="*/ 2494 w 2954"/>
                <a:gd name="T7" fmla="*/ 2741 h 2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54" h="2741">
                  <a:moveTo>
                    <a:pt x="2494" y="2741"/>
                  </a:moveTo>
                  <a:lnTo>
                    <a:pt x="2954" y="0"/>
                  </a:lnTo>
                  <a:lnTo>
                    <a:pt x="0" y="2741"/>
                  </a:lnTo>
                  <a:lnTo>
                    <a:pt x="2494" y="2741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37" name="Freeform 282"/>
            <p:cNvSpPr>
              <a:spLocks/>
            </p:cNvSpPr>
            <p:nvPr/>
          </p:nvSpPr>
          <p:spPr bwMode="auto">
            <a:xfrm>
              <a:off x="5080397" y="4078999"/>
              <a:ext cx="1260872" cy="1064502"/>
            </a:xfrm>
            <a:custGeom>
              <a:avLst/>
              <a:gdLst>
                <a:gd name="T0" fmla="*/ 3406 w 3966"/>
                <a:gd name="T1" fmla="*/ 0 h 3348"/>
                <a:gd name="T2" fmla="*/ 0 w 3966"/>
                <a:gd name="T3" fmla="*/ 607 h 3348"/>
                <a:gd name="T4" fmla="*/ 3966 w 3966"/>
                <a:gd name="T5" fmla="*/ 3348 h 3348"/>
                <a:gd name="T6" fmla="*/ 3406 w 3966"/>
                <a:gd name="T7" fmla="*/ 0 h 3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66" h="3348">
                  <a:moveTo>
                    <a:pt x="3406" y="0"/>
                  </a:moveTo>
                  <a:lnTo>
                    <a:pt x="0" y="607"/>
                  </a:lnTo>
                  <a:lnTo>
                    <a:pt x="3966" y="3348"/>
                  </a:lnTo>
                  <a:lnTo>
                    <a:pt x="3406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38" name="Freeform 283"/>
            <p:cNvSpPr>
              <a:spLocks/>
            </p:cNvSpPr>
            <p:nvPr/>
          </p:nvSpPr>
          <p:spPr bwMode="auto">
            <a:xfrm>
              <a:off x="4427935" y="3195893"/>
              <a:ext cx="1668065" cy="1076435"/>
            </a:xfrm>
            <a:custGeom>
              <a:avLst/>
              <a:gdLst>
                <a:gd name="T0" fmla="*/ 2057 w 5254"/>
                <a:gd name="T1" fmla="*/ 3382 h 3382"/>
                <a:gd name="T2" fmla="*/ 5254 w 5254"/>
                <a:gd name="T3" fmla="*/ 0 h 3382"/>
                <a:gd name="T4" fmla="*/ 0 w 5254"/>
                <a:gd name="T5" fmla="*/ 491 h 3382"/>
                <a:gd name="T6" fmla="*/ 2057 w 5254"/>
                <a:gd name="T7" fmla="*/ 3382 h 3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54" h="3382">
                  <a:moveTo>
                    <a:pt x="2057" y="3382"/>
                  </a:moveTo>
                  <a:lnTo>
                    <a:pt x="5254" y="0"/>
                  </a:lnTo>
                  <a:lnTo>
                    <a:pt x="0" y="491"/>
                  </a:lnTo>
                  <a:lnTo>
                    <a:pt x="2057" y="3382"/>
                  </a:lnTo>
                  <a:close/>
                </a:path>
              </a:pathLst>
            </a:custGeom>
            <a:solidFill>
              <a:srgbClr val="E7E6E6">
                <a:lumMod val="9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39" name="Freeform 284"/>
            <p:cNvSpPr>
              <a:spLocks/>
            </p:cNvSpPr>
            <p:nvPr/>
          </p:nvSpPr>
          <p:spPr bwMode="auto">
            <a:xfrm>
              <a:off x="6917531" y="3077748"/>
              <a:ext cx="726281" cy="695745"/>
            </a:xfrm>
            <a:custGeom>
              <a:avLst/>
              <a:gdLst>
                <a:gd name="T0" fmla="*/ 2203 w 2283"/>
                <a:gd name="T1" fmla="*/ 2189 h 2189"/>
                <a:gd name="T2" fmla="*/ 2283 w 2283"/>
                <a:gd name="T3" fmla="*/ 0 h 2189"/>
                <a:gd name="T4" fmla="*/ 0 w 2283"/>
                <a:gd name="T5" fmla="*/ 1805 h 2189"/>
                <a:gd name="T6" fmla="*/ 2203 w 2283"/>
                <a:gd name="T7" fmla="*/ 2189 h 2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83" h="2189">
                  <a:moveTo>
                    <a:pt x="2203" y="2189"/>
                  </a:moveTo>
                  <a:lnTo>
                    <a:pt x="2283" y="0"/>
                  </a:lnTo>
                  <a:lnTo>
                    <a:pt x="0" y="1805"/>
                  </a:lnTo>
                  <a:lnTo>
                    <a:pt x="2203" y="2189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40" name="Freeform 285"/>
            <p:cNvSpPr>
              <a:spLocks/>
            </p:cNvSpPr>
            <p:nvPr/>
          </p:nvSpPr>
          <p:spPr bwMode="auto">
            <a:xfrm>
              <a:off x="7618810" y="3773492"/>
              <a:ext cx="1521619" cy="840145"/>
            </a:xfrm>
            <a:custGeom>
              <a:avLst/>
              <a:gdLst>
                <a:gd name="T0" fmla="*/ 0 w 4789"/>
                <a:gd name="T1" fmla="*/ 0 h 2646"/>
                <a:gd name="T2" fmla="*/ 878 w 4789"/>
                <a:gd name="T3" fmla="*/ 2646 h 2646"/>
                <a:gd name="T4" fmla="*/ 4789 w 4789"/>
                <a:gd name="T5" fmla="*/ 1815 h 2646"/>
                <a:gd name="T6" fmla="*/ 0 w 4789"/>
                <a:gd name="T7" fmla="*/ 0 h 2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89" h="2646">
                  <a:moveTo>
                    <a:pt x="0" y="0"/>
                  </a:moveTo>
                  <a:lnTo>
                    <a:pt x="878" y="2646"/>
                  </a:lnTo>
                  <a:lnTo>
                    <a:pt x="4789" y="1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6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41" name="Freeform 286"/>
            <p:cNvSpPr>
              <a:spLocks/>
            </p:cNvSpPr>
            <p:nvPr/>
          </p:nvSpPr>
          <p:spPr bwMode="auto">
            <a:xfrm>
              <a:off x="7618810" y="2596812"/>
              <a:ext cx="1016794" cy="1176680"/>
            </a:xfrm>
            <a:custGeom>
              <a:avLst/>
              <a:gdLst>
                <a:gd name="T0" fmla="*/ 80 w 3198"/>
                <a:gd name="T1" fmla="*/ 1512 h 3701"/>
                <a:gd name="T2" fmla="*/ 0 w 3198"/>
                <a:gd name="T3" fmla="*/ 3701 h 3701"/>
                <a:gd name="T4" fmla="*/ 3198 w 3198"/>
                <a:gd name="T5" fmla="*/ 2372 h 3701"/>
                <a:gd name="T6" fmla="*/ 1766 w 3198"/>
                <a:gd name="T7" fmla="*/ 0 h 3701"/>
                <a:gd name="T8" fmla="*/ 80 w 3198"/>
                <a:gd name="T9" fmla="*/ 1512 h 3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98" h="3701">
                  <a:moveTo>
                    <a:pt x="80" y="1512"/>
                  </a:moveTo>
                  <a:lnTo>
                    <a:pt x="0" y="3701"/>
                  </a:lnTo>
                  <a:lnTo>
                    <a:pt x="3198" y="2372"/>
                  </a:lnTo>
                  <a:lnTo>
                    <a:pt x="1766" y="0"/>
                  </a:lnTo>
                  <a:lnTo>
                    <a:pt x="80" y="1512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42" name="Freeform 287"/>
            <p:cNvSpPr>
              <a:spLocks/>
            </p:cNvSpPr>
            <p:nvPr/>
          </p:nvSpPr>
          <p:spPr bwMode="auto">
            <a:xfrm>
              <a:off x="6973491" y="4371380"/>
              <a:ext cx="925115" cy="772121"/>
            </a:xfrm>
            <a:custGeom>
              <a:avLst/>
              <a:gdLst>
                <a:gd name="T0" fmla="*/ 2910 w 2910"/>
                <a:gd name="T1" fmla="*/ 764 h 2428"/>
                <a:gd name="T2" fmla="*/ 0 w 2910"/>
                <a:gd name="T3" fmla="*/ 0 h 2428"/>
                <a:gd name="T4" fmla="*/ 484 w 2910"/>
                <a:gd name="T5" fmla="*/ 2428 h 2428"/>
                <a:gd name="T6" fmla="*/ 2416 w 2910"/>
                <a:gd name="T7" fmla="*/ 2428 h 2428"/>
                <a:gd name="T8" fmla="*/ 2910 w 2910"/>
                <a:gd name="T9" fmla="*/ 764 h 2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0" h="2428">
                  <a:moveTo>
                    <a:pt x="2910" y="764"/>
                  </a:moveTo>
                  <a:lnTo>
                    <a:pt x="0" y="0"/>
                  </a:lnTo>
                  <a:lnTo>
                    <a:pt x="484" y="2428"/>
                  </a:lnTo>
                  <a:lnTo>
                    <a:pt x="2416" y="2428"/>
                  </a:lnTo>
                  <a:lnTo>
                    <a:pt x="2910" y="764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43" name="Freeform 288"/>
            <p:cNvSpPr>
              <a:spLocks/>
            </p:cNvSpPr>
            <p:nvPr/>
          </p:nvSpPr>
          <p:spPr bwMode="auto">
            <a:xfrm>
              <a:off x="6917531" y="3650574"/>
              <a:ext cx="981075" cy="963063"/>
            </a:xfrm>
            <a:custGeom>
              <a:avLst/>
              <a:gdLst>
                <a:gd name="T0" fmla="*/ 171 w 3081"/>
                <a:gd name="T1" fmla="*/ 2266 h 3030"/>
                <a:gd name="T2" fmla="*/ 3081 w 3081"/>
                <a:gd name="T3" fmla="*/ 3030 h 3030"/>
                <a:gd name="T4" fmla="*/ 2203 w 3081"/>
                <a:gd name="T5" fmla="*/ 384 h 3030"/>
                <a:gd name="T6" fmla="*/ 0 w 3081"/>
                <a:gd name="T7" fmla="*/ 0 h 3030"/>
                <a:gd name="T8" fmla="*/ 171 w 3081"/>
                <a:gd name="T9" fmla="*/ 2266 h 3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1" h="3030">
                  <a:moveTo>
                    <a:pt x="171" y="2266"/>
                  </a:moveTo>
                  <a:lnTo>
                    <a:pt x="3081" y="3030"/>
                  </a:lnTo>
                  <a:lnTo>
                    <a:pt x="2203" y="384"/>
                  </a:lnTo>
                  <a:lnTo>
                    <a:pt x="0" y="0"/>
                  </a:lnTo>
                  <a:lnTo>
                    <a:pt x="171" y="2266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44" name="Freeform 289"/>
            <p:cNvSpPr>
              <a:spLocks/>
            </p:cNvSpPr>
            <p:nvPr/>
          </p:nvSpPr>
          <p:spPr bwMode="auto">
            <a:xfrm>
              <a:off x="7740254" y="4349899"/>
              <a:ext cx="1400175" cy="793602"/>
            </a:xfrm>
            <a:custGeom>
              <a:avLst/>
              <a:gdLst>
                <a:gd name="T0" fmla="*/ 494 w 4405"/>
                <a:gd name="T1" fmla="*/ 831 h 2495"/>
                <a:gd name="T2" fmla="*/ 0 w 4405"/>
                <a:gd name="T3" fmla="*/ 2495 h 2495"/>
                <a:gd name="T4" fmla="*/ 2202 w 4405"/>
                <a:gd name="T5" fmla="*/ 2495 h 2495"/>
                <a:gd name="T6" fmla="*/ 4405 w 4405"/>
                <a:gd name="T7" fmla="*/ 0 h 2495"/>
                <a:gd name="T8" fmla="*/ 494 w 4405"/>
                <a:gd name="T9" fmla="*/ 831 h 2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5" h="2495">
                  <a:moveTo>
                    <a:pt x="494" y="831"/>
                  </a:moveTo>
                  <a:lnTo>
                    <a:pt x="0" y="2495"/>
                  </a:lnTo>
                  <a:lnTo>
                    <a:pt x="2202" y="2495"/>
                  </a:lnTo>
                  <a:lnTo>
                    <a:pt x="4405" y="0"/>
                  </a:lnTo>
                  <a:lnTo>
                    <a:pt x="494" y="831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45" name="Freeform 290"/>
            <p:cNvSpPr>
              <a:spLocks/>
            </p:cNvSpPr>
            <p:nvPr/>
          </p:nvSpPr>
          <p:spPr bwMode="auto">
            <a:xfrm>
              <a:off x="6341269" y="4371380"/>
              <a:ext cx="784622" cy="772121"/>
            </a:xfrm>
            <a:custGeom>
              <a:avLst/>
              <a:gdLst>
                <a:gd name="T0" fmla="*/ 2471 w 2471"/>
                <a:gd name="T1" fmla="*/ 2428 h 2428"/>
                <a:gd name="T2" fmla="*/ 1987 w 2471"/>
                <a:gd name="T3" fmla="*/ 0 h 2428"/>
                <a:gd name="T4" fmla="*/ 0 w 2471"/>
                <a:gd name="T5" fmla="*/ 2428 h 2428"/>
                <a:gd name="T6" fmla="*/ 2471 w 2471"/>
                <a:gd name="T7" fmla="*/ 2428 h 2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1" h="2428">
                  <a:moveTo>
                    <a:pt x="2471" y="2428"/>
                  </a:moveTo>
                  <a:lnTo>
                    <a:pt x="1987" y="0"/>
                  </a:lnTo>
                  <a:lnTo>
                    <a:pt x="0" y="2428"/>
                  </a:lnTo>
                  <a:lnTo>
                    <a:pt x="2471" y="2428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46" name="Freeform 291"/>
            <p:cNvSpPr>
              <a:spLocks/>
            </p:cNvSpPr>
            <p:nvPr/>
          </p:nvSpPr>
          <p:spPr bwMode="auto">
            <a:xfrm>
              <a:off x="8440341" y="4349899"/>
              <a:ext cx="700088" cy="793602"/>
            </a:xfrm>
            <a:custGeom>
              <a:avLst/>
              <a:gdLst>
                <a:gd name="T0" fmla="*/ 2203 w 2203"/>
                <a:gd name="T1" fmla="*/ 2495 h 2495"/>
                <a:gd name="T2" fmla="*/ 2203 w 2203"/>
                <a:gd name="T3" fmla="*/ 0 h 2495"/>
                <a:gd name="T4" fmla="*/ 0 w 2203"/>
                <a:gd name="T5" fmla="*/ 2495 h 2495"/>
                <a:gd name="T6" fmla="*/ 2203 w 2203"/>
                <a:gd name="T7" fmla="*/ 2495 h 2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03" h="2495">
                  <a:moveTo>
                    <a:pt x="2203" y="2495"/>
                  </a:moveTo>
                  <a:lnTo>
                    <a:pt x="2203" y="0"/>
                  </a:lnTo>
                  <a:lnTo>
                    <a:pt x="0" y="2495"/>
                  </a:lnTo>
                  <a:lnTo>
                    <a:pt x="2203" y="2495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47" name="Freeform 292"/>
            <p:cNvSpPr>
              <a:spLocks/>
            </p:cNvSpPr>
            <p:nvPr/>
          </p:nvSpPr>
          <p:spPr bwMode="auto">
            <a:xfrm>
              <a:off x="7618810" y="3351033"/>
              <a:ext cx="1521619" cy="998866"/>
            </a:xfrm>
            <a:custGeom>
              <a:avLst/>
              <a:gdLst>
                <a:gd name="T0" fmla="*/ 0 w 4789"/>
                <a:gd name="T1" fmla="*/ 1329 h 3144"/>
                <a:gd name="T2" fmla="*/ 4789 w 4789"/>
                <a:gd name="T3" fmla="*/ 3144 h 3144"/>
                <a:gd name="T4" fmla="*/ 3198 w 4789"/>
                <a:gd name="T5" fmla="*/ 0 h 3144"/>
                <a:gd name="T6" fmla="*/ 0 w 4789"/>
                <a:gd name="T7" fmla="*/ 1329 h 3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89" h="3144">
                  <a:moveTo>
                    <a:pt x="0" y="1329"/>
                  </a:moveTo>
                  <a:lnTo>
                    <a:pt x="4789" y="3144"/>
                  </a:lnTo>
                  <a:lnTo>
                    <a:pt x="3198" y="0"/>
                  </a:lnTo>
                  <a:lnTo>
                    <a:pt x="0" y="1329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48" name="Freeform 293"/>
            <p:cNvSpPr>
              <a:spLocks/>
            </p:cNvSpPr>
            <p:nvPr/>
          </p:nvSpPr>
          <p:spPr bwMode="auto">
            <a:xfrm>
              <a:off x="8622506" y="2551463"/>
              <a:ext cx="521494" cy="1798435"/>
            </a:xfrm>
            <a:custGeom>
              <a:avLst/>
              <a:gdLst>
                <a:gd name="T0" fmla="*/ 0 w 1591"/>
                <a:gd name="T1" fmla="*/ 2517 h 5661"/>
                <a:gd name="T2" fmla="*/ 1591 w 1591"/>
                <a:gd name="T3" fmla="*/ 5661 h 5661"/>
                <a:gd name="T4" fmla="*/ 1591 w 1591"/>
                <a:gd name="T5" fmla="*/ 0 h 5661"/>
                <a:gd name="T6" fmla="*/ 0 w 1591"/>
                <a:gd name="T7" fmla="*/ 2517 h 5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91" h="5661">
                  <a:moveTo>
                    <a:pt x="0" y="2517"/>
                  </a:moveTo>
                  <a:lnTo>
                    <a:pt x="1591" y="5661"/>
                  </a:lnTo>
                  <a:lnTo>
                    <a:pt x="1591" y="0"/>
                  </a:lnTo>
                  <a:lnTo>
                    <a:pt x="0" y="2517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49" name="Freeform 294"/>
            <p:cNvSpPr>
              <a:spLocks/>
            </p:cNvSpPr>
            <p:nvPr/>
          </p:nvSpPr>
          <p:spPr bwMode="auto">
            <a:xfrm>
              <a:off x="4399360" y="2340234"/>
              <a:ext cx="1696640" cy="855658"/>
            </a:xfrm>
            <a:custGeom>
              <a:avLst/>
              <a:gdLst>
                <a:gd name="T0" fmla="*/ 5342 w 5342"/>
                <a:gd name="T1" fmla="*/ 2698 h 2698"/>
                <a:gd name="T2" fmla="*/ 3603 w 5342"/>
                <a:gd name="T3" fmla="*/ 0 h 2698"/>
                <a:gd name="T4" fmla="*/ 0 w 5342"/>
                <a:gd name="T5" fmla="*/ 1092 h 2698"/>
                <a:gd name="T6" fmla="*/ 5342 w 5342"/>
                <a:gd name="T7" fmla="*/ 2698 h 2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42" h="2698">
                  <a:moveTo>
                    <a:pt x="5342" y="2698"/>
                  </a:moveTo>
                  <a:lnTo>
                    <a:pt x="3603" y="0"/>
                  </a:lnTo>
                  <a:lnTo>
                    <a:pt x="0" y="1092"/>
                  </a:lnTo>
                  <a:lnTo>
                    <a:pt x="5342" y="2698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50" name="Freeform 295"/>
            <p:cNvSpPr>
              <a:spLocks/>
            </p:cNvSpPr>
            <p:nvPr/>
          </p:nvSpPr>
          <p:spPr bwMode="auto">
            <a:xfrm>
              <a:off x="6529388" y="1849752"/>
              <a:ext cx="1114425" cy="1227996"/>
            </a:xfrm>
            <a:custGeom>
              <a:avLst/>
              <a:gdLst>
                <a:gd name="T0" fmla="*/ 0 w 3506"/>
                <a:gd name="T1" fmla="*/ 1997 h 3859"/>
                <a:gd name="T2" fmla="*/ 3506 w 3506"/>
                <a:gd name="T3" fmla="*/ 3859 h 3859"/>
                <a:gd name="T4" fmla="*/ 2148 w 3506"/>
                <a:gd name="T5" fmla="*/ 0 h 3859"/>
                <a:gd name="T6" fmla="*/ 0 w 3506"/>
                <a:gd name="T7" fmla="*/ 1997 h 3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06" h="3859">
                  <a:moveTo>
                    <a:pt x="0" y="1997"/>
                  </a:moveTo>
                  <a:lnTo>
                    <a:pt x="3506" y="3859"/>
                  </a:lnTo>
                  <a:lnTo>
                    <a:pt x="2148" y="0"/>
                  </a:lnTo>
                  <a:lnTo>
                    <a:pt x="0" y="1997"/>
                  </a:lnTo>
                  <a:close/>
                </a:path>
              </a:pathLst>
            </a:custGeom>
            <a:solidFill>
              <a:srgbClr val="E7E6E6">
                <a:lumMod val="9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51" name="Freeform 296"/>
            <p:cNvSpPr>
              <a:spLocks/>
            </p:cNvSpPr>
            <p:nvPr/>
          </p:nvSpPr>
          <p:spPr bwMode="auto">
            <a:xfrm>
              <a:off x="3070622" y="1"/>
              <a:ext cx="1250156" cy="537024"/>
            </a:xfrm>
            <a:custGeom>
              <a:avLst/>
              <a:gdLst>
                <a:gd name="T0" fmla="*/ 3136 w 3932"/>
                <a:gd name="T1" fmla="*/ 1691 h 1691"/>
                <a:gd name="T2" fmla="*/ 3932 w 3932"/>
                <a:gd name="T3" fmla="*/ 0 h 1691"/>
                <a:gd name="T4" fmla="*/ 0 w 3932"/>
                <a:gd name="T5" fmla="*/ 0 h 1691"/>
                <a:gd name="T6" fmla="*/ 3136 w 3932"/>
                <a:gd name="T7" fmla="*/ 1691 h 1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32" h="1691">
                  <a:moveTo>
                    <a:pt x="3136" y="1691"/>
                  </a:moveTo>
                  <a:lnTo>
                    <a:pt x="3932" y="0"/>
                  </a:lnTo>
                  <a:lnTo>
                    <a:pt x="0" y="0"/>
                  </a:lnTo>
                  <a:lnTo>
                    <a:pt x="3136" y="1691"/>
                  </a:lnTo>
                  <a:close/>
                </a:path>
              </a:pathLst>
            </a:custGeom>
            <a:solidFill>
              <a:srgbClr val="E7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52" name="Freeform 297"/>
            <p:cNvSpPr>
              <a:spLocks/>
            </p:cNvSpPr>
            <p:nvPr/>
          </p:nvSpPr>
          <p:spPr bwMode="auto">
            <a:xfrm>
              <a:off x="1821656" y="1"/>
              <a:ext cx="1268016" cy="985738"/>
            </a:xfrm>
            <a:custGeom>
              <a:avLst/>
              <a:gdLst>
                <a:gd name="T0" fmla="*/ 3987 w 3988"/>
                <a:gd name="T1" fmla="*/ 3100 h 3100"/>
                <a:gd name="T2" fmla="*/ 3988 w 3988"/>
                <a:gd name="T3" fmla="*/ 3099 h 3100"/>
                <a:gd name="T4" fmla="*/ 3931 w 3988"/>
                <a:gd name="T5" fmla="*/ 0 h 3100"/>
                <a:gd name="T6" fmla="*/ 0 w 3988"/>
                <a:gd name="T7" fmla="*/ 0 h 3100"/>
                <a:gd name="T8" fmla="*/ 966 w 3988"/>
                <a:gd name="T9" fmla="*/ 989 h 3100"/>
                <a:gd name="T10" fmla="*/ 3987 w 3988"/>
                <a:gd name="T11" fmla="*/ 3100 h 3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88" h="3100">
                  <a:moveTo>
                    <a:pt x="3987" y="3100"/>
                  </a:moveTo>
                  <a:lnTo>
                    <a:pt x="3988" y="3099"/>
                  </a:lnTo>
                  <a:lnTo>
                    <a:pt x="3931" y="0"/>
                  </a:lnTo>
                  <a:lnTo>
                    <a:pt x="0" y="0"/>
                  </a:lnTo>
                  <a:lnTo>
                    <a:pt x="966" y="989"/>
                  </a:lnTo>
                  <a:lnTo>
                    <a:pt x="3987" y="3100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53" name="Freeform 298"/>
            <p:cNvSpPr>
              <a:spLocks/>
            </p:cNvSpPr>
            <p:nvPr/>
          </p:nvSpPr>
          <p:spPr bwMode="auto">
            <a:xfrm>
              <a:off x="3087291" y="985739"/>
              <a:ext cx="1052513" cy="1058535"/>
            </a:xfrm>
            <a:custGeom>
              <a:avLst/>
              <a:gdLst>
                <a:gd name="T0" fmla="*/ 1 w 3310"/>
                <a:gd name="T1" fmla="*/ 0 h 3331"/>
                <a:gd name="T2" fmla="*/ 0 w 3310"/>
                <a:gd name="T3" fmla="*/ 1 h 3331"/>
                <a:gd name="T4" fmla="*/ 1114 w 3310"/>
                <a:gd name="T5" fmla="*/ 3331 h 3331"/>
                <a:gd name="T6" fmla="*/ 3310 w 3310"/>
                <a:gd name="T7" fmla="*/ 930 h 3331"/>
                <a:gd name="T8" fmla="*/ 1 w 3310"/>
                <a:gd name="T9" fmla="*/ 0 h 3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0" h="3331">
                  <a:moveTo>
                    <a:pt x="1" y="0"/>
                  </a:moveTo>
                  <a:lnTo>
                    <a:pt x="0" y="1"/>
                  </a:lnTo>
                  <a:lnTo>
                    <a:pt x="1114" y="3331"/>
                  </a:lnTo>
                  <a:lnTo>
                    <a:pt x="3310" y="9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54" name="Freeform 299"/>
            <p:cNvSpPr>
              <a:spLocks/>
            </p:cNvSpPr>
            <p:nvPr/>
          </p:nvSpPr>
          <p:spPr bwMode="auto">
            <a:xfrm>
              <a:off x="1625204" y="315055"/>
              <a:ext cx="1462088" cy="1325854"/>
            </a:xfrm>
            <a:custGeom>
              <a:avLst/>
              <a:gdLst>
                <a:gd name="T0" fmla="*/ 2901 w 4603"/>
                <a:gd name="T1" fmla="*/ 2846 h 4171"/>
                <a:gd name="T2" fmla="*/ 4603 w 4603"/>
                <a:gd name="T3" fmla="*/ 2111 h 4171"/>
                <a:gd name="T4" fmla="*/ 1582 w 4603"/>
                <a:gd name="T5" fmla="*/ 0 h 4171"/>
                <a:gd name="T6" fmla="*/ 0 w 4603"/>
                <a:gd name="T7" fmla="*/ 1381 h 4171"/>
                <a:gd name="T8" fmla="*/ 1336 w 4603"/>
                <a:gd name="T9" fmla="*/ 4171 h 4171"/>
                <a:gd name="T10" fmla="*/ 2901 w 4603"/>
                <a:gd name="T11" fmla="*/ 2846 h 4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03" h="4171">
                  <a:moveTo>
                    <a:pt x="2901" y="2846"/>
                  </a:moveTo>
                  <a:lnTo>
                    <a:pt x="4603" y="2111"/>
                  </a:lnTo>
                  <a:lnTo>
                    <a:pt x="1582" y="0"/>
                  </a:lnTo>
                  <a:lnTo>
                    <a:pt x="0" y="1381"/>
                  </a:lnTo>
                  <a:lnTo>
                    <a:pt x="1336" y="4171"/>
                  </a:lnTo>
                  <a:lnTo>
                    <a:pt x="2901" y="284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55" name="Freeform 300"/>
            <p:cNvSpPr>
              <a:spLocks/>
            </p:cNvSpPr>
            <p:nvPr/>
          </p:nvSpPr>
          <p:spPr bwMode="auto">
            <a:xfrm>
              <a:off x="2050256" y="985739"/>
              <a:ext cx="1391841" cy="1058535"/>
            </a:xfrm>
            <a:custGeom>
              <a:avLst/>
              <a:gdLst>
                <a:gd name="T0" fmla="*/ 3267 w 4381"/>
                <a:gd name="T1" fmla="*/ 0 h 3330"/>
                <a:gd name="T2" fmla="*/ 1565 w 4381"/>
                <a:gd name="T3" fmla="*/ 735 h 3330"/>
                <a:gd name="T4" fmla="*/ 0 w 4381"/>
                <a:gd name="T5" fmla="*/ 2060 h 3330"/>
                <a:gd name="T6" fmla="*/ 4381 w 4381"/>
                <a:gd name="T7" fmla="*/ 3330 h 3330"/>
                <a:gd name="T8" fmla="*/ 3267 w 4381"/>
                <a:gd name="T9" fmla="*/ 0 h 3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81" h="3330">
                  <a:moveTo>
                    <a:pt x="3267" y="0"/>
                  </a:moveTo>
                  <a:lnTo>
                    <a:pt x="1565" y="735"/>
                  </a:lnTo>
                  <a:lnTo>
                    <a:pt x="0" y="2060"/>
                  </a:lnTo>
                  <a:lnTo>
                    <a:pt x="4381" y="3330"/>
                  </a:lnTo>
                  <a:lnTo>
                    <a:pt x="3267" y="0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56" name="Freeform 301"/>
            <p:cNvSpPr>
              <a:spLocks/>
            </p:cNvSpPr>
            <p:nvPr/>
          </p:nvSpPr>
          <p:spPr bwMode="auto">
            <a:xfrm>
              <a:off x="3070622" y="1"/>
              <a:ext cx="996553" cy="985738"/>
            </a:xfrm>
            <a:custGeom>
              <a:avLst/>
              <a:gdLst>
                <a:gd name="T0" fmla="*/ 0 w 3136"/>
                <a:gd name="T1" fmla="*/ 0 h 3099"/>
                <a:gd name="T2" fmla="*/ 57 w 3136"/>
                <a:gd name="T3" fmla="*/ 3099 h 3099"/>
                <a:gd name="T4" fmla="*/ 3136 w 3136"/>
                <a:gd name="T5" fmla="*/ 1691 h 3099"/>
                <a:gd name="T6" fmla="*/ 0 w 3136"/>
                <a:gd name="T7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6" h="3099">
                  <a:moveTo>
                    <a:pt x="0" y="0"/>
                  </a:moveTo>
                  <a:lnTo>
                    <a:pt x="57" y="3099"/>
                  </a:lnTo>
                  <a:lnTo>
                    <a:pt x="3136" y="16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57" name="Freeform 302"/>
            <p:cNvSpPr>
              <a:spLocks/>
            </p:cNvSpPr>
            <p:nvPr/>
          </p:nvSpPr>
          <p:spPr bwMode="auto">
            <a:xfrm>
              <a:off x="3089672" y="537025"/>
              <a:ext cx="1825228" cy="744674"/>
            </a:xfrm>
            <a:custGeom>
              <a:avLst/>
              <a:gdLst>
                <a:gd name="T0" fmla="*/ 3079 w 5745"/>
                <a:gd name="T1" fmla="*/ 0 h 2338"/>
                <a:gd name="T2" fmla="*/ 0 w 5745"/>
                <a:gd name="T3" fmla="*/ 1408 h 2338"/>
                <a:gd name="T4" fmla="*/ 3309 w 5745"/>
                <a:gd name="T5" fmla="*/ 2338 h 2338"/>
                <a:gd name="T6" fmla="*/ 5745 w 5745"/>
                <a:gd name="T7" fmla="*/ 979 h 2338"/>
                <a:gd name="T8" fmla="*/ 3079 w 5745"/>
                <a:gd name="T9" fmla="*/ 0 h 2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45" h="2338">
                  <a:moveTo>
                    <a:pt x="3079" y="0"/>
                  </a:moveTo>
                  <a:lnTo>
                    <a:pt x="0" y="1408"/>
                  </a:lnTo>
                  <a:lnTo>
                    <a:pt x="3309" y="2338"/>
                  </a:lnTo>
                  <a:lnTo>
                    <a:pt x="5745" y="979"/>
                  </a:lnTo>
                  <a:lnTo>
                    <a:pt x="3079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58" name="Freeform 303"/>
            <p:cNvSpPr>
              <a:spLocks/>
            </p:cNvSpPr>
            <p:nvPr/>
          </p:nvSpPr>
          <p:spPr bwMode="auto">
            <a:xfrm>
              <a:off x="3442097" y="1281699"/>
              <a:ext cx="1656159" cy="762575"/>
            </a:xfrm>
            <a:custGeom>
              <a:avLst/>
              <a:gdLst>
                <a:gd name="T0" fmla="*/ 2196 w 5210"/>
                <a:gd name="T1" fmla="*/ 0 h 2401"/>
                <a:gd name="T2" fmla="*/ 0 w 5210"/>
                <a:gd name="T3" fmla="*/ 2401 h 2401"/>
                <a:gd name="T4" fmla="*/ 5210 w 5210"/>
                <a:gd name="T5" fmla="*/ 1611 h 2401"/>
                <a:gd name="T6" fmla="*/ 2196 w 5210"/>
                <a:gd name="T7" fmla="*/ 0 h 2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10" h="2401">
                  <a:moveTo>
                    <a:pt x="2196" y="0"/>
                  </a:moveTo>
                  <a:lnTo>
                    <a:pt x="0" y="2401"/>
                  </a:lnTo>
                  <a:lnTo>
                    <a:pt x="5210" y="1611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59" name="Freeform 304"/>
            <p:cNvSpPr>
              <a:spLocks/>
            </p:cNvSpPr>
            <p:nvPr/>
          </p:nvSpPr>
          <p:spPr bwMode="auto">
            <a:xfrm>
              <a:off x="3388519" y="2044274"/>
              <a:ext cx="1039416" cy="1307953"/>
            </a:xfrm>
            <a:custGeom>
              <a:avLst/>
              <a:gdLst>
                <a:gd name="T0" fmla="*/ 3178 w 3266"/>
                <a:gd name="T1" fmla="*/ 2019 h 4116"/>
                <a:gd name="T2" fmla="*/ 169 w 3266"/>
                <a:gd name="T3" fmla="*/ 0 h 4116"/>
                <a:gd name="T4" fmla="*/ 0 w 3266"/>
                <a:gd name="T5" fmla="*/ 3842 h 4116"/>
                <a:gd name="T6" fmla="*/ 3266 w 3266"/>
                <a:gd name="T7" fmla="*/ 4116 h 4116"/>
                <a:gd name="T8" fmla="*/ 3178 w 3266"/>
                <a:gd name="T9" fmla="*/ 2019 h 4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66" h="4116">
                  <a:moveTo>
                    <a:pt x="3178" y="2019"/>
                  </a:moveTo>
                  <a:lnTo>
                    <a:pt x="169" y="0"/>
                  </a:lnTo>
                  <a:lnTo>
                    <a:pt x="0" y="3842"/>
                  </a:lnTo>
                  <a:lnTo>
                    <a:pt x="3266" y="4116"/>
                  </a:lnTo>
                  <a:lnTo>
                    <a:pt x="3178" y="2019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60" name="Freeform 305"/>
            <p:cNvSpPr>
              <a:spLocks/>
            </p:cNvSpPr>
            <p:nvPr/>
          </p:nvSpPr>
          <p:spPr bwMode="auto">
            <a:xfrm>
              <a:off x="3442097" y="1792469"/>
              <a:ext cx="1656159" cy="893848"/>
            </a:xfrm>
            <a:custGeom>
              <a:avLst/>
              <a:gdLst>
                <a:gd name="T0" fmla="*/ 0 w 5210"/>
                <a:gd name="T1" fmla="*/ 790 h 2809"/>
                <a:gd name="T2" fmla="*/ 3009 w 5210"/>
                <a:gd name="T3" fmla="*/ 2809 h 2809"/>
                <a:gd name="T4" fmla="*/ 5210 w 5210"/>
                <a:gd name="T5" fmla="*/ 0 h 2809"/>
                <a:gd name="T6" fmla="*/ 0 w 5210"/>
                <a:gd name="T7" fmla="*/ 790 h 2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10" h="2809">
                  <a:moveTo>
                    <a:pt x="0" y="790"/>
                  </a:moveTo>
                  <a:lnTo>
                    <a:pt x="3009" y="2809"/>
                  </a:lnTo>
                  <a:lnTo>
                    <a:pt x="5210" y="0"/>
                  </a:lnTo>
                  <a:lnTo>
                    <a:pt x="0" y="790"/>
                  </a:lnTo>
                  <a:close/>
                </a:path>
              </a:pathLst>
            </a:custGeom>
            <a:solidFill>
              <a:srgbClr val="E7E6E6">
                <a:lumMod val="9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61" name="Freeform 306"/>
            <p:cNvSpPr>
              <a:spLocks/>
            </p:cNvSpPr>
            <p:nvPr/>
          </p:nvSpPr>
          <p:spPr bwMode="auto">
            <a:xfrm>
              <a:off x="779860" y="1"/>
              <a:ext cx="1347788" cy="952323"/>
            </a:xfrm>
            <a:custGeom>
              <a:avLst/>
              <a:gdLst>
                <a:gd name="T0" fmla="*/ 4241 w 4241"/>
                <a:gd name="T1" fmla="*/ 989 h 2994"/>
                <a:gd name="T2" fmla="*/ 3275 w 4241"/>
                <a:gd name="T3" fmla="*/ 0 h 2994"/>
                <a:gd name="T4" fmla="*/ 1995 w 4241"/>
                <a:gd name="T5" fmla="*/ 0 h 2994"/>
                <a:gd name="T6" fmla="*/ 0 w 4241"/>
                <a:gd name="T7" fmla="*/ 2994 h 2994"/>
                <a:gd name="T8" fmla="*/ 2659 w 4241"/>
                <a:gd name="T9" fmla="*/ 2370 h 2994"/>
                <a:gd name="T10" fmla="*/ 4241 w 4241"/>
                <a:gd name="T11" fmla="*/ 989 h 2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41" h="2994">
                  <a:moveTo>
                    <a:pt x="4241" y="989"/>
                  </a:moveTo>
                  <a:lnTo>
                    <a:pt x="3275" y="0"/>
                  </a:lnTo>
                  <a:lnTo>
                    <a:pt x="1995" y="0"/>
                  </a:lnTo>
                  <a:lnTo>
                    <a:pt x="0" y="2994"/>
                  </a:lnTo>
                  <a:lnTo>
                    <a:pt x="2659" y="2370"/>
                  </a:lnTo>
                  <a:lnTo>
                    <a:pt x="4241" y="989"/>
                  </a:lnTo>
                  <a:close/>
                </a:path>
              </a:pathLst>
            </a:custGeom>
            <a:solidFill>
              <a:srgbClr val="E7E6E6">
                <a:lumMod val="90000"/>
              </a:srgbClr>
            </a:solidFill>
            <a:ln>
              <a:noFill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62" name="Freeform 307"/>
            <p:cNvSpPr>
              <a:spLocks/>
            </p:cNvSpPr>
            <p:nvPr/>
          </p:nvSpPr>
          <p:spPr bwMode="auto">
            <a:xfrm>
              <a:off x="0" y="1"/>
              <a:ext cx="779860" cy="952323"/>
            </a:xfrm>
            <a:custGeom>
              <a:avLst/>
              <a:gdLst>
                <a:gd name="T0" fmla="*/ 1101 w 2454"/>
                <a:gd name="T1" fmla="*/ 0 h 2994"/>
                <a:gd name="T2" fmla="*/ 0 w 2454"/>
                <a:gd name="T3" fmla="*/ 0 h 2994"/>
                <a:gd name="T4" fmla="*/ 0 w 2454"/>
                <a:gd name="T5" fmla="*/ 2045 h 2994"/>
                <a:gd name="T6" fmla="*/ 2454 w 2454"/>
                <a:gd name="T7" fmla="*/ 2994 h 2994"/>
                <a:gd name="T8" fmla="*/ 1101 w 2454"/>
                <a:gd name="T9" fmla="*/ 0 h 2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4" h="2994">
                  <a:moveTo>
                    <a:pt x="1101" y="0"/>
                  </a:moveTo>
                  <a:lnTo>
                    <a:pt x="0" y="0"/>
                  </a:lnTo>
                  <a:lnTo>
                    <a:pt x="0" y="2045"/>
                  </a:lnTo>
                  <a:lnTo>
                    <a:pt x="2454" y="2994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63" name="Freeform 308"/>
            <p:cNvSpPr>
              <a:spLocks/>
            </p:cNvSpPr>
            <p:nvPr/>
          </p:nvSpPr>
          <p:spPr bwMode="auto">
            <a:xfrm>
              <a:off x="350044" y="1"/>
              <a:ext cx="1064419" cy="952323"/>
            </a:xfrm>
            <a:custGeom>
              <a:avLst/>
              <a:gdLst>
                <a:gd name="T0" fmla="*/ 0 w 3348"/>
                <a:gd name="T1" fmla="*/ 0 h 2994"/>
                <a:gd name="T2" fmla="*/ 1353 w 3348"/>
                <a:gd name="T3" fmla="*/ 2994 h 2994"/>
                <a:gd name="T4" fmla="*/ 3348 w 3348"/>
                <a:gd name="T5" fmla="*/ 0 h 2994"/>
                <a:gd name="T6" fmla="*/ 0 w 3348"/>
                <a:gd name="T7" fmla="*/ 0 h 2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48" h="2994">
                  <a:moveTo>
                    <a:pt x="0" y="0"/>
                  </a:moveTo>
                  <a:lnTo>
                    <a:pt x="1353" y="2994"/>
                  </a:lnTo>
                  <a:lnTo>
                    <a:pt x="33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6E6"/>
            </a:solidFill>
            <a:ln>
              <a:noFill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64" name="Freeform 309"/>
            <p:cNvSpPr>
              <a:spLocks/>
            </p:cNvSpPr>
            <p:nvPr/>
          </p:nvSpPr>
          <p:spPr bwMode="auto">
            <a:xfrm>
              <a:off x="0" y="650398"/>
              <a:ext cx="825104" cy="1039440"/>
            </a:xfrm>
            <a:custGeom>
              <a:avLst/>
              <a:gdLst>
                <a:gd name="T0" fmla="*/ 2454 w 2592"/>
                <a:gd name="T1" fmla="*/ 949 h 3269"/>
                <a:gd name="T2" fmla="*/ 0 w 2592"/>
                <a:gd name="T3" fmla="*/ 0 h 3269"/>
                <a:gd name="T4" fmla="*/ 0 w 2592"/>
                <a:gd name="T5" fmla="*/ 2269 h 3269"/>
                <a:gd name="T6" fmla="*/ 2592 w 2592"/>
                <a:gd name="T7" fmla="*/ 3269 h 3269"/>
                <a:gd name="T8" fmla="*/ 2454 w 2592"/>
                <a:gd name="T9" fmla="*/ 949 h 3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92" h="3269">
                  <a:moveTo>
                    <a:pt x="2454" y="949"/>
                  </a:moveTo>
                  <a:lnTo>
                    <a:pt x="0" y="0"/>
                  </a:lnTo>
                  <a:lnTo>
                    <a:pt x="0" y="2269"/>
                  </a:lnTo>
                  <a:lnTo>
                    <a:pt x="2592" y="3269"/>
                  </a:lnTo>
                  <a:lnTo>
                    <a:pt x="2454" y="949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65" name="Freeform 310"/>
            <p:cNvSpPr>
              <a:spLocks/>
            </p:cNvSpPr>
            <p:nvPr/>
          </p:nvSpPr>
          <p:spPr bwMode="auto">
            <a:xfrm>
              <a:off x="0" y="1371204"/>
              <a:ext cx="825104" cy="842532"/>
            </a:xfrm>
            <a:custGeom>
              <a:avLst/>
              <a:gdLst>
                <a:gd name="T0" fmla="*/ 0 w 2592"/>
                <a:gd name="T1" fmla="*/ 2652 h 2652"/>
                <a:gd name="T2" fmla="*/ 2592 w 2592"/>
                <a:gd name="T3" fmla="*/ 1000 h 2652"/>
                <a:gd name="T4" fmla="*/ 0 w 2592"/>
                <a:gd name="T5" fmla="*/ 0 h 2652"/>
                <a:gd name="T6" fmla="*/ 0 w 2592"/>
                <a:gd name="T7" fmla="*/ 2652 h 2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2" h="2652">
                  <a:moveTo>
                    <a:pt x="0" y="2652"/>
                  </a:moveTo>
                  <a:lnTo>
                    <a:pt x="2592" y="1000"/>
                  </a:lnTo>
                  <a:lnTo>
                    <a:pt x="0" y="0"/>
                  </a:lnTo>
                  <a:lnTo>
                    <a:pt x="0" y="2652"/>
                  </a:lnTo>
                  <a:close/>
                </a:path>
              </a:pathLst>
            </a:custGeom>
            <a:solidFill>
              <a:srgbClr val="E7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66" name="Freeform 311"/>
            <p:cNvSpPr>
              <a:spLocks/>
            </p:cNvSpPr>
            <p:nvPr/>
          </p:nvSpPr>
          <p:spPr bwMode="auto">
            <a:xfrm>
              <a:off x="0" y="1689838"/>
              <a:ext cx="1157288" cy="1284085"/>
            </a:xfrm>
            <a:custGeom>
              <a:avLst/>
              <a:gdLst>
                <a:gd name="T0" fmla="*/ 2592 w 3640"/>
                <a:gd name="T1" fmla="*/ 0 h 4042"/>
                <a:gd name="T2" fmla="*/ 0 w 3640"/>
                <a:gd name="T3" fmla="*/ 1652 h 4042"/>
                <a:gd name="T4" fmla="*/ 1371 w 3640"/>
                <a:gd name="T5" fmla="*/ 4042 h 4042"/>
                <a:gd name="T6" fmla="*/ 3640 w 3640"/>
                <a:gd name="T7" fmla="*/ 3112 h 4042"/>
                <a:gd name="T8" fmla="*/ 2592 w 3640"/>
                <a:gd name="T9" fmla="*/ 0 h 4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40" h="4042">
                  <a:moveTo>
                    <a:pt x="2592" y="0"/>
                  </a:moveTo>
                  <a:lnTo>
                    <a:pt x="0" y="1652"/>
                  </a:lnTo>
                  <a:lnTo>
                    <a:pt x="1371" y="4042"/>
                  </a:lnTo>
                  <a:lnTo>
                    <a:pt x="3640" y="3112"/>
                  </a:lnTo>
                  <a:lnTo>
                    <a:pt x="2592" y="0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67" name="Freeform 312"/>
            <p:cNvSpPr>
              <a:spLocks/>
            </p:cNvSpPr>
            <p:nvPr/>
          </p:nvSpPr>
          <p:spPr bwMode="auto">
            <a:xfrm>
              <a:off x="1157288" y="2654095"/>
              <a:ext cx="894160" cy="838952"/>
            </a:xfrm>
            <a:custGeom>
              <a:avLst/>
              <a:gdLst>
                <a:gd name="T0" fmla="*/ 2816 w 2816"/>
                <a:gd name="T1" fmla="*/ 1 h 2636"/>
                <a:gd name="T2" fmla="*/ 2815 w 2816"/>
                <a:gd name="T3" fmla="*/ 0 h 2636"/>
                <a:gd name="T4" fmla="*/ 0 w 2816"/>
                <a:gd name="T5" fmla="*/ 75 h 2636"/>
                <a:gd name="T6" fmla="*/ 1129 w 2816"/>
                <a:gd name="T7" fmla="*/ 2636 h 2636"/>
                <a:gd name="T8" fmla="*/ 2816 w 2816"/>
                <a:gd name="T9" fmla="*/ 1 h 2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6" h="2636">
                  <a:moveTo>
                    <a:pt x="2816" y="1"/>
                  </a:moveTo>
                  <a:lnTo>
                    <a:pt x="2815" y="0"/>
                  </a:lnTo>
                  <a:lnTo>
                    <a:pt x="0" y="75"/>
                  </a:lnTo>
                  <a:lnTo>
                    <a:pt x="1129" y="2636"/>
                  </a:lnTo>
                  <a:lnTo>
                    <a:pt x="2816" y="1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68" name="Freeform 313"/>
            <p:cNvSpPr>
              <a:spLocks/>
            </p:cNvSpPr>
            <p:nvPr/>
          </p:nvSpPr>
          <p:spPr bwMode="auto">
            <a:xfrm>
              <a:off x="2051447" y="2654095"/>
              <a:ext cx="1337072" cy="1138492"/>
            </a:xfrm>
            <a:custGeom>
              <a:avLst/>
              <a:gdLst>
                <a:gd name="T0" fmla="*/ 0 w 4206"/>
                <a:gd name="T1" fmla="*/ 0 h 3576"/>
                <a:gd name="T2" fmla="*/ 1 w 4206"/>
                <a:gd name="T3" fmla="*/ 1 h 3576"/>
                <a:gd name="T4" fmla="*/ 865 w 4206"/>
                <a:gd name="T5" fmla="*/ 3576 h 3576"/>
                <a:gd name="T6" fmla="*/ 4206 w 4206"/>
                <a:gd name="T7" fmla="*/ 1921 h 3576"/>
                <a:gd name="T8" fmla="*/ 1 w 4206"/>
                <a:gd name="T9" fmla="*/ 0 h 3576"/>
                <a:gd name="T10" fmla="*/ 0 w 4206"/>
                <a:gd name="T11" fmla="*/ 0 h 3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06" h="3576">
                  <a:moveTo>
                    <a:pt x="0" y="0"/>
                  </a:moveTo>
                  <a:lnTo>
                    <a:pt x="1" y="1"/>
                  </a:lnTo>
                  <a:lnTo>
                    <a:pt x="865" y="3576"/>
                  </a:lnTo>
                  <a:lnTo>
                    <a:pt x="4206" y="192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69" name="Freeform 314"/>
            <p:cNvSpPr>
              <a:spLocks/>
            </p:cNvSpPr>
            <p:nvPr/>
          </p:nvSpPr>
          <p:spPr bwMode="auto">
            <a:xfrm>
              <a:off x="2051447" y="2654095"/>
              <a:ext cx="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70" name="Freeform 315"/>
            <p:cNvSpPr>
              <a:spLocks/>
            </p:cNvSpPr>
            <p:nvPr/>
          </p:nvSpPr>
          <p:spPr bwMode="auto">
            <a:xfrm>
              <a:off x="2050256" y="1640909"/>
              <a:ext cx="1391841" cy="1013186"/>
            </a:xfrm>
            <a:custGeom>
              <a:avLst/>
              <a:gdLst>
                <a:gd name="T0" fmla="*/ 6 w 4381"/>
                <a:gd name="T1" fmla="*/ 3191 h 3191"/>
                <a:gd name="T2" fmla="*/ 7 w 4381"/>
                <a:gd name="T3" fmla="*/ 3191 h 3191"/>
                <a:gd name="T4" fmla="*/ 4381 w 4381"/>
                <a:gd name="T5" fmla="*/ 1270 h 3191"/>
                <a:gd name="T6" fmla="*/ 0 w 4381"/>
                <a:gd name="T7" fmla="*/ 0 h 3191"/>
                <a:gd name="T8" fmla="*/ 6 w 4381"/>
                <a:gd name="T9" fmla="*/ 3191 h 3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81" h="3191">
                  <a:moveTo>
                    <a:pt x="6" y="3191"/>
                  </a:moveTo>
                  <a:lnTo>
                    <a:pt x="7" y="3191"/>
                  </a:lnTo>
                  <a:lnTo>
                    <a:pt x="4381" y="1270"/>
                  </a:lnTo>
                  <a:lnTo>
                    <a:pt x="0" y="0"/>
                  </a:lnTo>
                  <a:lnTo>
                    <a:pt x="6" y="3191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71" name="Freeform 316"/>
            <p:cNvSpPr>
              <a:spLocks/>
            </p:cNvSpPr>
            <p:nvPr/>
          </p:nvSpPr>
          <p:spPr bwMode="auto">
            <a:xfrm>
              <a:off x="1157288" y="1640909"/>
              <a:ext cx="894160" cy="1037053"/>
            </a:xfrm>
            <a:custGeom>
              <a:avLst/>
              <a:gdLst>
                <a:gd name="T0" fmla="*/ 2815 w 2815"/>
                <a:gd name="T1" fmla="*/ 3191 h 3266"/>
                <a:gd name="T2" fmla="*/ 2809 w 2815"/>
                <a:gd name="T3" fmla="*/ 0 h 3266"/>
                <a:gd name="T4" fmla="*/ 0 w 2815"/>
                <a:gd name="T5" fmla="*/ 3266 h 3266"/>
                <a:gd name="T6" fmla="*/ 2815 w 2815"/>
                <a:gd name="T7" fmla="*/ 3191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5" h="3266">
                  <a:moveTo>
                    <a:pt x="2815" y="3191"/>
                  </a:moveTo>
                  <a:lnTo>
                    <a:pt x="2809" y="0"/>
                  </a:lnTo>
                  <a:lnTo>
                    <a:pt x="0" y="3266"/>
                  </a:lnTo>
                  <a:lnTo>
                    <a:pt x="2815" y="3191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72" name="Freeform 317"/>
            <p:cNvSpPr>
              <a:spLocks/>
            </p:cNvSpPr>
            <p:nvPr/>
          </p:nvSpPr>
          <p:spPr bwMode="auto">
            <a:xfrm>
              <a:off x="825104" y="1640909"/>
              <a:ext cx="1225153" cy="1037053"/>
            </a:xfrm>
            <a:custGeom>
              <a:avLst/>
              <a:gdLst>
                <a:gd name="T0" fmla="*/ 1048 w 3857"/>
                <a:gd name="T1" fmla="*/ 3266 h 3266"/>
                <a:gd name="T2" fmla="*/ 3857 w 3857"/>
                <a:gd name="T3" fmla="*/ 0 h 3266"/>
                <a:gd name="T4" fmla="*/ 0 w 3857"/>
                <a:gd name="T5" fmla="*/ 154 h 3266"/>
                <a:gd name="T6" fmla="*/ 1048 w 3857"/>
                <a:gd name="T7" fmla="*/ 326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57" h="3266">
                  <a:moveTo>
                    <a:pt x="1048" y="3266"/>
                  </a:moveTo>
                  <a:lnTo>
                    <a:pt x="3857" y="0"/>
                  </a:lnTo>
                  <a:lnTo>
                    <a:pt x="0" y="154"/>
                  </a:lnTo>
                  <a:lnTo>
                    <a:pt x="1048" y="326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73" name="Freeform 318"/>
            <p:cNvSpPr>
              <a:spLocks/>
            </p:cNvSpPr>
            <p:nvPr/>
          </p:nvSpPr>
          <p:spPr bwMode="auto">
            <a:xfrm>
              <a:off x="779860" y="753029"/>
              <a:ext cx="1270397" cy="936809"/>
            </a:xfrm>
            <a:custGeom>
              <a:avLst/>
              <a:gdLst>
                <a:gd name="T0" fmla="*/ 3995 w 3995"/>
                <a:gd name="T1" fmla="*/ 2790 h 2944"/>
                <a:gd name="T2" fmla="*/ 2659 w 3995"/>
                <a:gd name="T3" fmla="*/ 0 h 2944"/>
                <a:gd name="T4" fmla="*/ 0 w 3995"/>
                <a:gd name="T5" fmla="*/ 624 h 2944"/>
                <a:gd name="T6" fmla="*/ 138 w 3995"/>
                <a:gd name="T7" fmla="*/ 2944 h 2944"/>
                <a:gd name="T8" fmla="*/ 3995 w 3995"/>
                <a:gd name="T9" fmla="*/ 2790 h 2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95" h="2944">
                  <a:moveTo>
                    <a:pt x="3995" y="2790"/>
                  </a:moveTo>
                  <a:lnTo>
                    <a:pt x="2659" y="0"/>
                  </a:lnTo>
                  <a:lnTo>
                    <a:pt x="0" y="624"/>
                  </a:lnTo>
                  <a:lnTo>
                    <a:pt x="138" y="2944"/>
                  </a:lnTo>
                  <a:lnTo>
                    <a:pt x="3995" y="2790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74" name="Freeform 319"/>
            <p:cNvSpPr>
              <a:spLocks/>
            </p:cNvSpPr>
            <p:nvPr/>
          </p:nvSpPr>
          <p:spPr bwMode="auto">
            <a:xfrm>
              <a:off x="435769" y="2677962"/>
              <a:ext cx="1079897" cy="1441612"/>
            </a:xfrm>
            <a:custGeom>
              <a:avLst/>
              <a:gdLst>
                <a:gd name="T0" fmla="*/ 0 w 3398"/>
                <a:gd name="T1" fmla="*/ 930 h 4535"/>
                <a:gd name="T2" fmla="*/ 1124 w 3398"/>
                <a:gd name="T3" fmla="*/ 4535 h 4535"/>
                <a:gd name="T4" fmla="*/ 3398 w 3398"/>
                <a:gd name="T5" fmla="*/ 2561 h 4535"/>
                <a:gd name="T6" fmla="*/ 2269 w 3398"/>
                <a:gd name="T7" fmla="*/ 0 h 4535"/>
                <a:gd name="T8" fmla="*/ 0 w 3398"/>
                <a:gd name="T9" fmla="*/ 930 h 4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98" h="4535">
                  <a:moveTo>
                    <a:pt x="0" y="930"/>
                  </a:moveTo>
                  <a:lnTo>
                    <a:pt x="1124" y="4535"/>
                  </a:lnTo>
                  <a:lnTo>
                    <a:pt x="3398" y="2561"/>
                  </a:lnTo>
                  <a:lnTo>
                    <a:pt x="2269" y="0"/>
                  </a:lnTo>
                  <a:lnTo>
                    <a:pt x="0" y="930"/>
                  </a:lnTo>
                  <a:close/>
                </a:path>
              </a:pathLst>
            </a:custGeom>
            <a:solidFill>
              <a:sysClr val="window" lastClr="FFFFFF">
                <a:lumMod val="6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75" name="Freeform 320"/>
            <p:cNvSpPr>
              <a:spLocks/>
            </p:cNvSpPr>
            <p:nvPr/>
          </p:nvSpPr>
          <p:spPr bwMode="auto">
            <a:xfrm>
              <a:off x="0" y="2973923"/>
              <a:ext cx="792956" cy="1145652"/>
            </a:xfrm>
            <a:custGeom>
              <a:avLst/>
              <a:gdLst>
                <a:gd name="T0" fmla="*/ 1371 w 2495"/>
                <a:gd name="T1" fmla="*/ 0 h 3605"/>
                <a:gd name="T2" fmla="*/ 0 w 2495"/>
                <a:gd name="T3" fmla="*/ 1203 h 3605"/>
                <a:gd name="T4" fmla="*/ 0 w 2495"/>
                <a:gd name="T5" fmla="*/ 3203 h 3605"/>
                <a:gd name="T6" fmla="*/ 2495 w 2495"/>
                <a:gd name="T7" fmla="*/ 3605 h 3605"/>
                <a:gd name="T8" fmla="*/ 1371 w 2495"/>
                <a:gd name="T9" fmla="*/ 0 h 3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5" h="3605">
                  <a:moveTo>
                    <a:pt x="1371" y="0"/>
                  </a:moveTo>
                  <a:lnTo>
                    <a:pt x="0" y="1203"/>
                  </a:lnTo>
                  <a:lnTo>
                    <a:pt x="0" y="3203"/>
                  </a:lnTo>
                  <a:lnTo>
                    <a:pt x="2495" y="3605"/>
                  </a:lnTo>
                  <a:lnTo>
                    <a:pt x="1371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76" name="Freeform 321"/>
            <p:cNvSpPr>
              <a:spLocks/>
            </p:cNvSpPr>
            <p:nvPr/>
          </p:nvSpPr>
          <p:spPr bwMode="auto">
            <a:xfrm>
              <a:off x="0" y="2213735"/>
              <a:ext cx="435769" cy="1143265"/>
            </a:xfrm>
            <a:custGeom>
              <a:avLst/>
              <a:gdLst>
                <a:gd name="T0" fmla="*/ 0 w 1371"/>
                <a:gd name="T1" fmla="*/ 3593 h 3593"/>
                <a:gd name="T2" fmla="*/ 1371 w 1371"/>
                <a:gd name="T3" fmla="*/ 2390 h 3593"/>
                <a:gd name="T4" fmla="*/ 0 w 1371"/>
                <a:gd name="T5" fmla="*/ 0 h 3593"/>
                <a:gd name="T6" fmla="*/ 0 w 1371"/>
                <a:gd name="T7" fmla="*/ 3593 h 3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71" h="3593">
                  <a:moveTo>
                    <a:pt x="0" y="3593"/>
                  </a:moveTo>
                  <a:lnTo>
                    <a:pt x="1371" y="2390"/>
                  </a:lnTo>
                  <a:lnTo>
                    <a:pt x="0" y="0"/>
                  </a:lnTo>
                  <a:lnTo>
                    <a:pt x="0" y="3593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77" name="Freeform 322"/>
            <p:cNvSpPr>
              <a:spLocks/>
            </p:cNvSpPr>
            <p:nvPr/>
          </p:nvSpPr>
          <p:spPr bwMode="auto">
            <a:xfrm>
              <a:off x="0" y="3993075"/>
              <a:ext cx="792956" cy="811503"/>
            </a:xfrm>
            <a:custGeom>
              <a:avLst/>
              <a:gdLst>
                <a:gd name="T0" fmla="*/ 2495 w 2495"/>
                <a:gd name="T1" fmla="*/ 402 h 2554"/>
                <a:gd name="T2" fmla="*/ 0 w 2495"/>
                <a:gd name="T3" fmla="*/ 0 h 2554"/>
                <a:gd name="T4" fmla="*/ 0 w 2495"/>
                <a:gd name="T5" fmla="*/ 2554 h 2554"/>
                <a:gd name="T6" fmla="*/ 2495 w 2495"/>
                <a:gd name="T7" fmla="*/ 402 h 2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5" h="2554">
                  <a:moveTo>
                    <a:pt x="2495" y="402"/>
                  </a:moveTo>
                  <a:lnTo>
                    <a:pt x="0" y="0"/>
                  </a:lnTo>
                  <a:lnTo>
                    <a:pt x="0" y="2554"/>
                  </a:lnTo>
                  <a:lnTo>
                    <a:pt x="2495" y="40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78" name="Freeform 323"/>
            <p:cNvSpPr>
              <a:spLocks/>
            </p:cNvSpPr>
            <p:nvPr/>
          </p:nvSpPr>
          <p:spPr bwMode="auto">
            <a:xfrm>
              <a:off x="839391" y="4631538"/>
              <a:ext cx="838200" cy="511963"/>
            </a:xfrm>
            <a:custGeom>
              <a:avLst/>
              <a:gdLst>
                <a:gd name="T0" fmla="*/ 627 w 2640"/>
                <a:gd name="T1" fmla="*/ 0 h 1608"/>
                <a:gd name="T2" fmla="*/ 0 w 2640"/>
                <a:gd name="T3" fmla="*/ 1608 h 1608"/>
                <a:gd name="T4" fmla="*/ 2640 w 2640"/>
                <a:gd name="T5" fmla="*/ 1608 h 1608"/>
                <a:gd name="T6" fmla="*/ 627 w 2640"/>
                <a:gd name="T7" fmla="*/ 0 h 1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40" h="1608">
                  <a:moveTo>
                    <a:pt x="627" y="0"/>
                  </a:moveTo>
                  <a:lnTo>
                    <a:pt x="0" y="1608"/>
                  </a:lnTo>
                  <a:lnTo>
                    <a:pt x="2640" y="1608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rgbClr val="E7E6E6">
                <a:lumMod val="9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79" name="Freeform 324"/>
            <p:cNvSpPr>
              <a:spLocks/>
            </p:cNvSpPr>
            <p:nvPr/>
          </p:nvSpPr>
          <p:spPr bwMode="auto">
            <a:xfrm>
              <a:off x="0" y="4119575"/>
              <a:ext cx="1039416" cy="1023926"/>
            </a:xfrm>
            <a:custGeom>
              <a:avLst/>
              <a:gdLst>
                <a:gd name="T0" fmla="*/ 2640 w 3267"/>
                <a:gd name="T1" fmla="*/ 3217 h 3217"/>
                <a:gd name="T2" fmla="*/ 3267 w 3267"/>
                <a:gd name="T3" fmla="*/ 1609 h 3217"/>
                <a:gd name="T4" fmla="*/ 2495 w 3267"/>
                <a:gd name="T5" fmla="*/ 0 h 3217"/>
                <a:gd name="T6" fmla="*/ 0 w 3267"/>
                <a:gd name="T7" fmla="*/ 2152 h 3217"/>
                <a:gd name="T8" fmla="*/ 0 w 3267"/>
                <a:gd name="T9" fmla="*/ 3217 h 3217"/>
                <a:gd name="T10" fmla="*/ 2640 w 3267"/>
                <a:gd name="T11" fmla="*/ 3217 h 3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67" h="3217">
                  <a:moveTo>
                    <a:pt x="2640" y="3217"/>
                  </a:moveTo>
                  <a:lnTo>
                    <a:pt x="3267" y="1609"/>
                  </a:lnTo>
                  <a:lnTo>
                    <a:pt x="2495" y="0"/>
                  </a:lnTo>
                  <a:lnTo>
                    <a:pt x="0" y="2152"/>
                  </a:lnTo>
                  <a:lnTo>
                    <a:pt x="0" y="3217"/>
                  </a:lnTo>
                  <a:lnTo>
                    <a:pt x="2640" y="3217"/>
                  </a:lnTo>
                  <a:close/>
                </a:path>
              </a:pathLst>
            </a:custGeom>
            <a:solidFill>
              <a:sysClr val="window" lastClr="FFFFFF">
                <a:lumMod val="6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80" name="Freeform 325"/>
            <p:cNvSpPr>
              <a:spLocks/>
            </p:cNvSpPr>
            <p:nvPr/>
          </p:nvSpPr>
          <p:spPr bwMode="auto">
            <a:xfrm>
              <a:off x="1677591" y="4493105"/>
              <a:ext cx="1414463" cy="650396"/>
            </a:xfrm>
            <a:custGeom>
              <a:avLst/>
              <a:gdLst>
                <a:gd name="T0" fmla="*/ 1478 w 4447"/>
                <a:gd name="T1" fmla="*/ 334 h 2046"/>
                <a:gd name="T2" fmla="*/ 0 w 4447"/>
                <a:gd name="T3" fmla="*/ 2046 h 2046"/>
                <a:gd name="T4" fmla="*/ 3122 w 4447"/>
                <a:gd name="T5" fmla="*/ 2046 h 2046"/>
                <a:gd name="T6" fmla="*/ 4447 w 4447"/>
                <a:gd name="T7" fmla="*/ 0 h 2046"/>
                <a:gd name="T8" fmla="*/ 1478 w 4447"/>
                <a:gd name="T9" fmla="*/ 334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47" h="2046">
                  <a:moveTo>
                    <a:pt x="1478" y="334"/>
                  </a:moveTo>
                  <a:lnTo>
                    <a:pt x="0" y="2046"/>
                  </a:lnTo>
                  <a:lnTo>
                    <a:pt x="3122" y="2046"/>
                  </a:lnTo>
                  <a:lnTo>
                    <a:pt x="4447" y="0"/>
                  </a:lnTo>
                  <a:lnTo>
                    <a:pt x="1478" y="334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81" name="Freeform 326"/>
            <p:cNvSpPr>
              <a:spLocks/>
            </p:cNvSpPr>
            <p:nvPr/>
          </p:nvSpPr>
          <p:spPr bwMode="auto">
            <a:xfrm>
              <a:off x="1515666" y="3493047"/>
              <a:ext cx="810815" cy="1650454"/>
            </a:xfrm>
            <a:custGeom>
              <a:avLst/>
              <a:gdLst>
                <a:gd name="T0" fmla="*/ 511 w 2551"/>
                <a:gd name="T1" fmla="*/ 5191 h 5191"/>
                <a:gd name="T2" fmla="*/ 1989 w 2551"/>
                <a:gd name="T3" fmla="*/ 3479 h 5191"/>
                <a:gd name="T4" fmla="*/ 2551 w 2551"/>
                <a:gd name="T5" fmla="*/ 940 h 5191"/>
                <a:gd name="T6" fmla="*/ 0 w 2551"/>
                <a:gd name="T7" fmla="*/ 0 h 5191"/>
                <a:gd name="T8" fmla="*/ 511 w 2551"/>
                <a:gd name="T9" fmla="*/ 5191 h 5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1" h="5191">
                  <a:moveTo>
                    <a:pt x="511" y="5191"/>
                  </a:moveTo>
                  <a:lnTo>
                    <a:pt x="1989" y="3479"/>
                  </a:lnTo>
                  <a:lnTo>
                    <a:pt x="2551" y="940"/>
                  </a:lnTo>
                  <a:lnTo>
                    <a:pt x="0" y="0"/>
                  </a:lnTo>
                  <a:lnTo>
                    <a:pt x="511" y="5191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82" name="Freeform 327"/>
            <p:cNvSpPr>
              <a:spLocks/>
            </p:cNvSpPr>
            <p:nvPr/>
          </p:nvSpPr>
          <p:spPr bwMode="auto">
            <a:xfrm>
              <a:off x="792956" y="3493047"/>
              <a:ext cx="884635" cy="1650454"/>
            </a:xfrm>
            <a:custGeom>
              <a:avLst/>
              <a:gdLst>
                <a:gd name="T0" fmla="*/ 0 w 2785"/>
                <a:gd name="T1" fmla="*/ 1974 h 5191"/>
                <a:gd name="T2" fmla="*/ 772 w 2785"/>
                <a:gd name="T3" fmla="*/ 3583 h 5191"/>
                <a:gd name="T4" fmla="*/ 2785 w 2785"/>
                <a:gd name="T5" fmla="*/ 5191 h 5191"/>
                <a:gd name="T6" fmla="*/ 2274 w 2785"/>
                <a:gd name="T7" fmla="*/ 0 h 5191"/>
                <a:gd name="T8" fmla="*/ 0 w 2785"/>
                <a:gd name="T9" fmla="*/ 1974 h 5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5" h="5191">
                  <a:moveTo>
                    <a:pt x="0" y="1974"/>
                  </a:moveTo>
                  <a:lnTo>
                    <a:pt x="772" y="3583"/>
                  </a:lnTo>
                  <a:lnTo>
                    <a:pt x="2785" y="5191"/>
                  </a:lnTo>
                  <a:lnTo>
                    <a:pt x="2274" y="0"/>
                  </a:lnTo>
                  <a:lnTo>
                    <a:pt x="0" y="1974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83" name="Freeform 328"/>
            <p:cNvSpPr>
              <a:spLocks/>
            </p:cNvSpPr>
            <p:nvPr/>
          </p:nvSpPr>
          <p:spPr bwMode="auto">
            <a:xfrm>
              <a:off x="2326481" y="3266303"/>
              <a:ext cx="1062038" cy="1226802"/>
            </a:xfrm>
            <a:custGeom>
              <a:avLst/>
              <a:gdLst>
                <a:gd name="T0" fmla="*/ 3341 w 3341"/>
                <a:gd name="T1" fmla="*/ 0 h 3860"/>
                <a:gd name="T2" fmla="*/ 0 w 3341"/>
                <a:gd name="T3" fmla="*/ 1655 h 3860"/>
                <a:gd name="T4" fmla="*/ 2407 w 3341"/>
                <a:gd name="T5" fmla="*/ 3860 h 3860"/>
                <a:gd name="T6" fmla="*/ 3341 w 3341"/>
                <a:gd name="T7" fmla="*/ 0 h 3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41" h="3860">
                  <a:moveTo>
                    <a:pt x="3341" y="0"/>
                  </a:moveTo>
                  <a:lnTo>
                    <a:pt x="0" y="1655"/>
                  </a:lnTo>
                  <a:lnTo>
                    <a:pt x="2407" y="3860"/>
                  </a:lnTo>
                  <a:lnTo>
                    <a:pt x="3341" y="0"/>
                  </a:lnTo>
                  <a:close/>
                </a:path>
              </a:pathLst>
            </a:custGeom>
            <a:solidFill>
              <a:srgbClr val="E7E6E6">
                <a:lumMod val="9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84" name="Freeform 329"/>
            <p:cNvSpPr>
              <a:spLocks/>
            </p:cNvSpPr>
            <p:nvPr/>
          </p:nvSpPr>
          <p:spPr bwMode="auto">
            <a:xfrm>
              <a:off x="2671763" y="4493105"/>
              <a:ext cx="1469231" cy="650396"/>
            </a:xfrm>
            <a:custGeom>
              <a:avLst/>
              <a:gdLst>
                <a:gd name="T0" fmla="*/ 1325 w 4628"/>
                <a:gd name="T1" fmla="*/ 0 h 2046"/>
                <a:gd name="T2" fmla="*/ 0 w 4628"/>
                <a:gd name="T3" fmla="*/ 2046 h 2046"/>
                <a:gd name="T4" fmla="*/ 4628 w 4628"/>
                <a:gd name="T5" fmla="*/ 2046 h 2046"/>
                <a:gd name="T6" fmla="*/ 1325 w 46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8" h="2046">
                  <a:moveTo>
                    <a:pt x="1325" y="0"/>
                  </a:moveTo>
                  <a:lnTo>
                    <a:pt x="0" y="2046"/>
                  </a:lnTo>
                  <a:lnTo>
                    <a:pt x="4628" y="2046"/>
                  </a:lnTo>
                  <a:lnTo>
                    <a:pt x="1325" y="0"/>
                  </a:lnTo>
                  <a:close/>
                </a:path>
              </a:pathLst>
            </a:custGeom>
            <a:solidFill>
              <a:sysClr val="window" lastClr="FFFFFF">
                <a:lumMod val="6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85" name="Freeform 330"/>
            <p:cNvSpPr>
              <a:spLocks/>
            </p:cNvSpPr>
            <p:nvPr/>
          </p:nvSpPr>
          <p:spPr bwMode="auto">
            <a:xfrm>
              <a:off x="4005263" y="4268748"/>
              <a:ext cx="1075135" cy="874753"/>
            </a:xfrm>
            <a:custGeom>
              <a:avLst/>
              <a:gdLst>
                <a:gd name="T0" fmla="*/ 0 w 3384"/>
                <a:gd name="T1" fmla="*/ 0 h 2749"/>
                <a:gd name="T2" fmla="*/ 430 w 3384"/>
                <a:gd name="T3" fmla="*/ 2749 h 2749"/>
                <a:gd name="T4" fmla="*/ 3384 w 3384"/>
                <a:gd name="T5" fmla="*/ 8 h 2749"/>
                <a:gd name="T6" fmla="*/ 0 w 3384"/>
                <a:gd name="T7" fmla="*/ 0 h 2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84" h="2749">
                  <a:moveTo>
                    <a:pt x="0" y="0"/>
                  </a:moveTo>
                  <a:lnTo>
                    <a:pt x="430" y="2749"/>
                  </a:lnTo>
                  <a:lnTo>
                    <a:pt x="3384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86" name="Freeform 331"/>
            <p:cNvSpPr>
              <a:spLocks/>
            </p:cNvSpPr>
            <p:nvPr/>
          </p:nvSpPr>
          <p:spPr bwMode="auto">
            <a:xfrm>
              <a:off x="3092054" y="4268748"/>
              <a:ext cx="1048940" cy="874753"/>
            </a:xfrm>
            <a:custGeom>
              <a:avLst/>
              <a:gdLst>
                <a:gd name="T0" fmla="*/ 3303 w 3303"/>
                <a:gd name="T1" fmla="*/ 2749 h 2749"/>
                <a:gd name="T2" fmla="*/ 2873 w 3303"/>
                <a:gd name="T3" fmla="*/ 0 h 2749"/>
                <a:gd name="T4" fmla="*/ 0 w 3303"/>
                <a:gd name="T5" fmla="*/ 703 h 2749"/>
                <a:gd name="T6" fmla="*/ 3303 w 3303"/>
                <a:gd name="T7" fmla="*/ 2749 h 2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3" h="2749">
                  <a:moveTo>
                    <a:pt x="3303" y="2749"/>
                  </a:moveTo>
                  <a:lnTo>
                    <a:pt x="2873" y="0"/>
                  </a:lnTo>
                  <a:lnTo>
                    <a:pt x="0" y="703"/>
                  </a:lnTo>
                  <a:lnTo>
                    <a:pt x="3303" y="2749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87" name="Freeform 332"/>
            <p:cNvSpPr>
              <a:spLocks/>
            </p:cNvSpPr>
            <p:nvPr/>
          </p:nvSpPr>
          <p:spPr bwMode="auto">
            <a:xfrm>
              <a:off x="3388519" y="3266303"/>
              <a:ext cx="1691879" cy="1006025"/>
            </a:xfrm>
            <a:custGeom>
              <a:avLst/>
              <a:gdLst>
                <a:gd name="T0" fmla="*/ 0 w 5323"/>
                <a:gd name="T1" fmla="*/ 0 h 3165"/>
                <a:gd name="T2" fmla="*/ 1939 w 5323"/>
                <a:gd name="T3" fmla="*/ 3157 h 3165"/>
                <a:gd name="T4" fmla="*/ 5323 w 5323"/>
                <a:gd name="T5" fmla="*/ 3165 h 3165"/>
                <a:gd name="T6" fmla="*/ 3266 w 5323"/>
                <a:gd name="T7" fmla="*/ 274 h 3165"/>
                <a:gd name="T8" fmla="*/ 0 w 5323"/>
                <a:gd name="T9" fmla="*/ 0 h 3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23" h="3165">
                  <a:moveTo>
                    <a:pt x="0" y="0"/>
                  </a:moveTo>
                  <a:lnTo>
                    <a:pt x="1939" y="3157"/>
                  </a:lnTo>
                  <a:lnTo>
                    <a:pt x="5323" y="3165"/>
                  </a:lnTo>
                  <a:lnTo>
                    <a:pt x="3266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88" name="Freeform 333"/>
            <p:cNvSpPr>
              <a:spLocks/>
            </p:cNvSpPr>
            <p:nvPr/>
          </p:nvSpPr>
          <p:spPr bwMode="auto">
            <a:xfrm>
              <a:off x="3092054" y="3266303"/>
              <a:ext cx="913209" cy="1226802"/>
            </a:xfrm>
            <a:custGeom>
              <a:avLst/>
              <a:gdLst>
                <a:gd name="T0" fmla="*/ 2873 w 2873"/>
                <a:gd name="T1" fmla="*/ 3157 h 3860"/>
                <a:gd name="T2" fmla="*/ 934 w 2873"/>
                <a:gd name="T3" fmla="*/ 0 h 3860"/>
                <a:gd name="T4" fmla="*/ 0 w 2873"/>
                <a:gd name="T5" fmla="*/ 3860 h 3860"/>
                <a:gd name="T6" fmla="*/ 2873 w 2873"/>
                <a:gd name="T7" fmla="*/ 3157 h 3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73" h="3860">
                  <a:moveTo>
                    <a:pt x="2873" y="3157"/>
                  </a:moveTo>
                  <a:lnTo>
                    <a:pt x="934" y="0"/>
                  </a:lnTo>
                  <a:lnTo>
                    <a:pt x="0" y="3860"/>
                  </a:lnTo>
                  <a:lnTo>
                    <a:pt x="2873" y="3157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89" name="Freeform 334"/>
            <p:cNvSpPr>
              <a:spLocks/>
            </p:cNvSpPr>
            <p:nvPr/>
          </p:nvSpPr>
          <p:spPr bwMode="auto">
            <a:xfrm>
              <a:off x="2149079" y="3792586"/>
              <a:ext cx="942975" cy="805537"/>
            </a:xfrm>
            <a:custGeom>
              <a:avLst/>
              <a:gdLst>
                <a:gd name="T0" fmla="*/ 2969 w 2969"/>
                <a:gd name="T1" fmla="*/ 2205 h 2539"/>
                <a:gd name="T2" fmla="*/ 562 w 2969"/>
                <a:gd name="T3" fmla="*/ 0 h 2539"/>
                <a:gd name="T4" fmla="*/ 0 w 2969"/>
                <a:gd name="T5" fmla="*/ 2539 h 2539"/>
                <a:gd name="T6" fmla="*/ 2969 w 2969"/>
                <a:gd name="T7" fmla="*/ 2205 h 2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9" h="2539">
                  <a:moveTo>
                    <a:pt x="2969" y="2205"/>
                  </a:moveTo>
                  <a:lnTo>
                    <a:pt x="562" y="0"/>
                  </a:lnTo>
                  <a:lnTo>
                    <a:pt x="0" y="2539"/>
                  </a:lnTo>
                  <a:lnTo>
                    <a:pt x="2969" y="220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90" name="Freeform 335"/>
            <p:cNvSpPr>
              <a:spLocks/>
            </p:cNvSpPr>
            <p:nvPr/>
          </p:nvSpPr>
          <p:spPr bwMode="auto">
            <a:xfrm>
              <a:off x="2051447" y="2044274"/>
              <a:ext cx="1390650" cy="1222029"/>
            </a:xfrm>
            <a:custGeom>
              <a:avLst/>
              <a:gdLst>
                <a:gd name="T0" fmla="*/ 0 w 4374"/>
                <a:gd name="T1" fmla="*/ 1921 h 3842"/>
                <a:gd name="T2" fmla="*/ 4205 w 4374"/>
                <a:gd name="T3" fmla="*/ 3842 h 3842"/>
                <a:gd name="T4" fmla="*/ 4374 w 4374"/>
                <a:gd name="T5" fmla="*/ 0 h 3842"/>
                <a:gd name="T6" fmla="*/ 0 w 4374"/>
                <a:gd name="T7" fmla="*/ 1921 h 3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74" h="3842">
                  <a:moveTo>
                    <a:pt x="0" y="1921"/>
                  </a:moveTo>
                  <a:lnTo>
                    <a:pt x="4205" y="3842"/>
                  </a:lnTo>
                  <a:lnTo>
                    <a:pt x="4374" y="0"/>
                  </a:lnTo>
                  <a:lnTo>
                    <a:pt x="0" y="1921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91" name="Freeform 336"/>
            <p:cNvSpPr>
              <a:spLocks/>
            </p:cNvSpPr>
            <p:nvPr/>
          </p:nvSpPr>
          <p:spPr bwMode="auto">
            <a:xfrm>
              <a:off x="4399360" y="2686317"/>
              <a:ext cx="1696640" cy="665910"/>
            </a:xfrm>
            <a:custGeom>
              <a:avLst/>
              <a:gdLst>
                <a:gd name="T0" fmla="*/ 0 w 5342"/>
                <a:gd name="T1" fmla="*/ 0 h 2097"/>
                <a:gd name="T2" fmla="*/ 88 w 5342"/>
                <a:gd name="T3" fmla="*/ 2097 h 2097"/>
                <a:gd name="T4" fmla="*/ 5342 w 5342"/>
                <a:gd name="T5" fmla="*/ 1606 h 2097"/>
                <a:gd name="T6" fmla="*/ 0 w 5342"/>
                <a:gd name="T7" fmla="*/ 0 h 2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42" h="2097">
                  <a:moveTo>
                    <a:pt x="0" y="0"/>
                  </a:moveTo>
                  <a:lnTo>
                    <a:pt x="88" y="2097"/>
                  </a:lnTo>
                  <a:lnTo>
                    <a:pt x="5342" y="16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92" name="Freeform 337"/>
            <p:cNvSpPr>
              <a:spLocks/>
            </p:cNvSpPr>
            <p:nvPr/>
          </p:nvSpPr>
          <p:spPr bwMode="auto">
            <a:xfrm>
              <a:off x="1515666" y="2656482"/>
              <a:ext cx="810815" cy="1136105"/>
            </a:xfrm>
            <a:custGeom>
              <a:avLst/>
              <a:gdLst>
                <a:gd name="T0" fmla="*/ 2551 w 2551"/>
                <a:gd name="T1" fmla="*/ 3575 h 3575"/>
                <a:gd name="T2" fmla="*/ 1687 w 2551"/>
                <a:gd name="T3" fmla="*/ 0 h 3575"/>
                <a:gd name="T4" fmla="*/ 0 w 2551"/>
                <a:gd name="T5" fmla="*/ 2635 h 3575"/>
                <a:gd name="T6" fmla="*/ 2551 w 2551"/>
                <a:gd name="T7" fmla="*/ 3575 h 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1" h="3575">
                  <a:moveTo>
                    <a:pt x="2551" y="3575"/>
                  </a:moveTo>
                  <a:lnTo>
                    <a:pt x="1687" y="0"/>
                  </a:lnTo>
                  <a:lnTo>
                    <a:pt x="0" y="2635"/>
                  </a:lnTo>
                  <a:lnTo>
                    <a:pt x="2551" y="3575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93" name="Freeform 385"/>
            <p:cNvSpPr>
              <a:spLocks/>
            </p:cNvSpPr>
            <p:nvPr/>
          </p:nvSpPr>
          <p:spPr bwMode="auto">
            <a:xfrm>
              <a:off x="8440341" y="4349899"/>
              <a:ext cx="700088" cy="793602"/>
            </a:xfrm>
            <a:custGeom>
              <a:avLst/>
              <a:gdLst>
                <a:gd name="T0" fmla="*/ 0 w 2203"/>
                <a:gd name="T1" fmla="*/ 2495 h 2495"/>
                <a:gd name="T2" fmla="*/ 2203 w 2203"/>
                <a:gd name="T3" fmla="*/ 2495 h 2495"/>
                <a:gd name="T4" fmla="*/ 2203 w 2203"/>
                <a:gd name="T5" fmla="*/ 0 h 2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03" h="2495">
                  <a:moveTo>
                    <a:pt x="0" y="2495"/>
                  </a:moveTo>
                  <a:lnTo>
                    <a:pt x="2203" y="2495"/>
                  </a:lnTo>
                  <a:lnTo>
                    <a:pt x="2203" y="0"/>
                  </a:lnTo>
                </a:path>
              </a:pathLst>
            </a:custGeom>
            <a:noFill/>
            <a:ln w="6350">
              <a:noFill/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94" name="Freeform 413"/>
            <p:cNvSpPr>
              <a:spLocks/>
            </p:cNvSpPr>
            <p:nvPr/>
          </p:nvSpPr>
          <p:spPr bwMode="auto">
            <a:xfrm>
              <a:off x="2050256" y="985739"/>
              <a:ext cx="1037035" cy="655170"/>
            </a:xfrm>
            <a:custGeom>
              <a:avLst/>
              <a:gdLst>
                <a:gd name="T0" fmla="*/ 3267 w 3267"/>
                <a:gd name="T1" fmla="*/ 0 h 2060"/>
                <a:gd name="T2" fmla="*/ 1565 w 3267"/>
                <a:gd name="T3" fmla="*/ 735 h 2060"/>
                <a:gd name="T4" fmla="*/ 0 w 3267"/>
                <a:gd name="T5" fmla="*/ 2060 h 2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67" h="2060">
                  <a:moveTo>
                    <a:pt x="3267" y="0"/>
                  </a:moveTo>
                  <a:lnTo>
                    <a:pt x="1565" y="735"/>
                  </a:lnTo>
                  <a:lnTo>
                    <a:pt x="0" y="2060"/>
                  </a:lnTo>
                </a:path>
              </a:pathLst>
            </a:custGeom>
            <a:noFill/>
            <a:ln w="6350">
              <a:noFill/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95" name="Freeform 425"/>
            <p:cNvSpPr>
              <a:spLocks/>
            </p:cNvSpPr>
            <p:nvPr/>
          </p:nvSpPr>
          <p:spPr bwMode="auto">
            <a:xfrm>
              <a:off x="0" y="1"/>
              <a:ext cx="350044" cy="650397"/>
            </a:xfrm>
            <a:custGeom>
              <a:avLst/>
              <a:gdLst>
                <a:gd name="T0" fmla="*/ 1101 w 1101"/>
                <a:gd name="T1" fmla="*/ 0 h 2045"/>
                <a:gd name="T2" fmla="*/ 0 w 1101"/>
                <a:gd name="T3" fmla="*/ 0 h 2045"/>
                <a:gd name="T4" fmla="*/ 0 w 1101"/>
                <a:gd name="T5" fmla="*/ 2045 h 2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1" h="2045">
                  <a:moveTo>
                    <a:pt x="1101" y="0"/>
                  </a:moveTo>
                  <a:lnTo>
                    <a:pt x="0" y="0"/>
                  </a:lnTo>
                  <a:lnTo>
                    <a:pt x="0" y="2045"/>
                  </a:lnTo>
                </a:path>
              </a:pathLst>
            </a:custGeom>
            <a:noFill/>
            <a:ln w="6350">
              <a:noFill/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  <p:sp>
          <p:nvSpPr>
            <p:cNvPr id="96" name="Freeform 450"/>
            <p:cNvSpPr>
              <a:spLocks/>
            </p:cNvSpPr>
            <p:nvPr/>
          </p:nvSpPr>
          <p:spPr bwMode="auto">
            <a:xfrm>
              <a:off x="0" y="4804579"/>
              <a:ext cx="839391" cy="338922"/>
            </a:xfrm>
            <a:custGeom>
              <a:avLst/>
              <a:gdLst>
                <a:gd name="T0" fmla="*/ 0 w 2640"/>
                <a:gd name="T1" fmla="*/ 0 h 1065"/>
                <a:gd name="T2" fmla="*/ 0 w 2640"/>
                <a:gd name="T3" fmla="*/ 1065 h 1065"/>
                <a:gd name="T4" fmla="*/ 2640 w 2640"/>
                <a:gd name="T5" fmla="*/ 1065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40" h="1065">
                  <a:moveTo>
                    <a:pt x="0" y="0"/>
                  </a:moveTo>
                  <a:lnTo>
                    <a:pt x="0" y="1065"/>
                  </a:lnTo>
                  <a:lnTo>
                    <a:pt x="2640" y="1065"/>
                  </a:lnTo>
                </a:path>
              </a:pathLst>
            </a:custGeom>
            <a:noFill/>
            <a:ln w="6350">
              <a:noFill/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 defTabSz="181368">
                <a:defRPr/>
              </a:pPr>
              <a:endParaRPr lang="zh-CN" altLang="en-US" sz="400" kern="0">
                <a:solidFill>
                  <a:prstClr val="black"/>
                </a:solidFill>
              </a:endParaRPr>
            </a:p>
          </p:txBody>
        </p:sp>
      </p:grpSp>
      <p:sp>
        <p:nvSpPr>
          <p:cNvPr id="97" name="矩形 96"/>
          <p:cNvSpPr/>
          <p:nvPr userDrawn="1"/>
        </p:nvSpPr>
        <p:spPr>
          <a:xfrm>
            <a:off x="0" y="-4166"/>
            <a:ext cx="3240510" cy="18002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3" tIns="16121" rIns="32243" bIns="16121" anchor="ctr"/>
          <a:lstStyle/>
          <a:p>
            <a:pPr algn="ctr" defTabSz="241825">
              <a:defRPr/>
            </a:pPr>
            <a:endParaRPr lang="zh-CN" altLang="en-US" sz="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467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241825" rtl="0" eaLnBrk="1" latinLnBrk="0" hangingPunct="1">
        <a:lnSpc>
          <a:spcPct val="90000"/>
        </a:lnSpc>
        <a:spcBef>
          <a:spcPct val="0"/>
        </a:spcBef>
        <a:buNone/>
        <a:defRPr sz="1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456" indent="-60456" algn="l" defTabSz="241825" rtl="0" eaLnBrk="1" latinLnBrk="0" hangingPunct="1">
        <a:lnSpc>
          <a:spcPct val="90000"/>
        </a:lnSpc>
        <a:spcBef>
          <a:spcPts val="265"/>
        </a:spcBef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81368" indent="-60456" algn="l" defTabSz="241825" rtl="0" eaLnBrk="1" latinLnBrk="0" hangingPunct="1">
        <a:lnSpc>
          <a:spcPct val="90000"/>
        </a:lnSpc>
        <a:spcBef>
          <a:spcPts val="132"/>
        </a:spcBef>
        <a:buFont typeface="Arial" panose="020B0604020202020204" pitchFamily="34" charset="0"/>
        <a:buChar char="•"/>
        <a:defRPr sz="600" kern="1200">
          <a:solidFill>
            <a:schemeClr val="tx1"/>
          </a:solidFill>
          <a:latin typeface="+mn-lt"/>
          <a:ea typeface="+mn-ea"/>
          <a:cs typeface="+mn-cs"/>
        </a:defRPr>
      </a:lvl2pPr>
      <a:lvl3pPr marL="302280" indent="-60456" algn="l" defTabSz="241825" rtl="0" eaLnBrk="1" latinLnBrk="0" hangingPunct="1">
        <a:lnSpc>
          <a:spcPct val="90000"/>
        </a:lnSpc>
        <a:spcBef>
          <a:spcPts val="132"/>
        </a:spcBef>
        <a:buFont typeface="Arial" panose="020B0604020202020204" pitchFamily="34" charset="0"/>
        <a:buChar char="•"/>
        <a:defRPr sz="500" kern="1200">
          <a:solidFill>
            <a:schemeClr val="tx1"/>
          </a:solidFill>
          <a:latin typeface="+mn-lt"/>
          <a:ea typeface="+mn-ea"/>
          <a:cs typeface="+mn-cs"/>
        </a:defRPr>
      </a:lvl3pPr>
      <a:lvl4pPr marL="423193" indent="-60456" algn="l" defTabSz="241825" rtl="0" eaLnBrk="1" latinLnBrk="0" hangingPunct="1">
        <a:lnSpc>
          <a:spcPct val="90000"/>
        </a:lnSpc>
        <a:spcBef>
          <a:spcPts val="132"/>
        </a:spcBef>
        <a:buFont typeface="Arial" panose="020B0604020202020204" pitchFamily="34" charset="0"/>
        <a:buChar char="•"/>
        <a:defRPr sz="500" kern="1200">
          <a:solidFill>
            <a:schemeClr val="tx1"/>
          </a:solidFill>
          <a:latin typeface="+mn-lt"/>
          <a:ea typeface="+mn-ea"/>
          <a:cs typeface="+mn-cs"/>
        </a:defRPr>
      </a:lvl4pPr>
      <a:lvl5pPr marL="544105" indent="-60456" algn="l" defTabSz="241825" rtl="0" eaLnBrk="1" latinLnBrk="0" hangingPunct="1">
        <a:lnSpc>
          <a:spcPct val="90000"/>
        </a:lnSpc>
        <a:spcBef>
          <a:spcPts val="132"/>
        </a:spcBef>
        <a:buFont typeface="Arial" panose="020B0604020202020204" pitchFamily="34" charset="0"/>
        <a:buChar char="•"/>
        <a:defRPr sz="500" kern="1200">
          <a:solidFill>
            <a:schemeClr val="tx1"/>
          </a:solidFill>
          <a:latin typeface="+mn-lt"/>
          <a:ea typeface="+mn-ea"/>
          <a:cs typeface="+mn-cs"/>
        </a:defRPr>
      </a:lvl5pPr>
      <a:lvl6pPr marL="665018" indent="-60456" algn="l" defTabSz="241825" rtl="0" eaLnBrk="1" latinLnBrk="0" hangingPunct="1">
        <a:lnSpc>
          <a:spcPct val="90000"/>
        </a:lnSpc>
        <a:spcBef>
          <a:spcPts val="132"/>
        </a:spcBef>
        <a:buFont typeface="Arial" panose="020B0604020202020204" pitchFamily="34" charset="0"/>
        <a:buChar char="•"/>
        <a:defRPr sz="500" kern="1200">
          <a:solidFill>
            <a:schemeClr val="tx1"/>
          </a:solidFill>
          <a:latin typeface="+mn-lt"/>
          <a:ea typeface="+mn-ea"/>
          <a:cs typeface="+mn-cs"/>
        </a:defRPr>
      </a:lvl6pPr>
      <a:lvl7pPr marL="785929" indent="-60456" algn="l" defTabSz="241825" rtl="0" eaLnBrk="1" latinLnBrk="0" hangingPunct="1">
        <a:lnSpc>
          <a:spcPct val="90000"/>
        </a:lnSpc>
        <a:spcBef>
          <a:spcPts val="132"/>
        </a:spcBef>
        <a:buFont typeface="Arial" panose="020B0604020202020204" pitchFamily="34" charset="0"/>
        <a:buChar char="•"/>
        <a:defRPr sz="500" kern="1200">
          <a:solidFill>
            <a:schemeClr val="tx1"/>
          </a:solidFill>
          <a:latin typeface="+mn-lt"/>
          <a:ea typeface="+mn-ea"/>
          <a:cs typeface="+mn-cs"/>
        </a:defRPr>
      </a:lvl7pPr>
      <a:lvl8pPr marL="906841" indent="-60456" algn="l" defTabSz="241825" rtl="0" eaLnBrk="1" latinLnBrk="0" hangingPunct="1">
        <a:lnSpc>
          <a:spcPct val="90000"/>
        </a:lnSpc>
        <a:spcBef>
          <a:spcPts val="132"/>
        </a:spcBef>
        <a:buFont typeface="Arial" panose="020B0604020202020204" pitchFamily="34" charset="0"/>
        <a:buChar char="•"/>
        <a:defRPr sz="500" kern="1200">
          <a:solidFill>
            <a:schemeClr val="tx1"/>
          </a:solidFill>
          <a:latin typeface="+mn-lt"/>
          <a:ea typeface="+mn-ea"/>
          <a:cs typeface="+mn-cs"/>
        </a:defRPr>
      </a:lvl8pPr>
      <a:lvl9pPr marL="1027754" indent="-60456" algn="l" defTabSz="241825" rtl="0" eaLnBrk="1" latinLnBrk="0" hangingPunct="1">
        <a:lnSpc>
          <a:spcPct val="90000"/>
        </a:lnSpc>
        <a:spcBef>
          <a:spcPts val="132"/>
        </a:spcBef>
        <a:buFont typeface="Arial" panose="020B0604020202020204" pitchFamily="34" charset="0"/>
        <a:buChar char="•"/>
        <a:defRPr sz="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1825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1pPr>
      <a:lvl2pPr marL="120912" algn="l" defTabSz="241825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2pPr>
      <a:lvl3pPr marL="241825" algn="l" defTabSz="241825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3pPr>
      <a:lvl4pPr marL="362736" algn="l" defTabSz="241825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4pPr>
      <a:lvl5pPr marL="483649" algn="l" defTabSz="241825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5pPr>
      <a:lvl6pPr marL="604561" algn="l" defTabSz="241825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6pPr>
      <a:lvl7pPr marL="725473" algn="l" defTabSz="241825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7pPr>
      <a:lvl8pPr marL="846386" algn="l" defTabSz="241825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8pPr>
      <a:lvl9pPr marL="967298" algn="l" defTabSz="241825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microsoft.com/office/2007/relationships/hdphoto" Target="../media/hdphoto9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5" Type="http://schemas.openxmlformats.org/officeDocument/2006/relationships/image" Target="../media/image5.png"/><Relationship Id="rId10" Type="http://schemas.openxmlformats.org/officeDocument/2006/relationships/image" Target="../media/image36.jpeg"/><Relationship Id="rId4" Type="http://schemas.microsoft.com/office/2007/relationships/hdphoto" Target="../media/hdphoto6.wdp"/><Relationship Id="rId9" Type="http://schemas.openxmlformats.org/officeDocument/2006/relationships/image" Target="../media/image35.jpe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10.wdp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chart" Target="../charts/chart1.xml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5.png"/><Relationship Id="rId4" Type="http://schemas.openxmlformats.org/officeDocument/2006/relationships/image" Target="../media/image46.jpeg"/><Relationship Id="rId9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jpeg"/><Relationship Id="rId7" Type="http://schemas.microsoft.com/office/2007/relationships/hdphoto" Target="../media/hdphoto12.wdp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3.png"/><Relationship Id="rId5" Type="http://schemas.openxmlformats.org/officeDocument/2006/relationships/image" Target="../media/image48.jpeg"/><Relationship Id="rId10" Type="http://schemas.openxmlformats.org/officeDocument/2006/relationships/image" Target="../media/image52.png"/><Relationship Id="rId4" Type="http://schemas.microsoft.com/office/2007/relationships/hdphoto" Target="../media/hdphoto11.wdp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64.png"/><Relationship Id="rId18" Type="http://schemas.microsoft.com/office/2007/relationships/hdphoto" Target="../media/hdphoto18.wdp"/><Relationship Id="rId3" Type="http://schemas.openxmlformats.org/officeDocument/2006/relationships/image" Target="../media/image5.png"/><Relationship Id="rId7" Type="http://schemas.openxmlformats.org/officeDocument/2006/relationships/image" Target="../media/image60.png"/><Relationship Id="rId12" Type="http://schemas.microsoft.com/office/2007/relationships/hdphoto" Target="../media/hdphoto15.wdp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6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5" Type="http://schemas.openxmlformats.org/officeDocument/2006/relationships/image" Target="../media/image65.png"/><Relationship Id="rId10" Type="http://schemas.openxmlformats.org/officeDocument/2006/relationships/image" Target="../media/image62.jpeg"/><Relationship Id="rId4" Type="http://schemas.openxmlformats.org/officeDocument/2006/relationships/image" Target="../media/image58.jpeg"/><Relationship Id="rId9" Type="http://schemas.openxmlformats.org/officeDocument/2006/relationships/image" Target="../media/image61.jpeg"/><Relationship Id="rId14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5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7.jpeg"/><Relationship Id="rId7" Type="http://schemas.openxmlformats.org/officeDocument/2006/relationships/image" Target="../media/image5.png"/><Relationship Id="rId12" Type="http://schemas.openxmlformats.org/officeDocument/2006/relationships/image" Target="../media/image7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4.jpeg"/><Relationship Id="rId5" Type="http://schemas.openxmlformats.org/officeDocument/2006/relationships/image" Target="../media/image69.jpeg"/><Relationship Id="rId10" Type="http://schemas.openxmlformats.org/officeDocument/2006/relationships/image" Target="../media/image73.jpeg"/><Relationship Id="rId4" Type="http://schemas.openxmlformats.org/officeDocument/2006/relationships/image" Target="../media/image68.jpeg"/><Relationship Id="rId9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18" Type="http://schemas.openxmlformats.org/officeDocument/2006/relationships/image" Target="../media/image91.jpeg"/><Relationship Id="rId26" Type="http://schemas.openxmlformats.org/officeDocument/2006/relationships/image" Target="../media/image99.jpeg"/><Relationship Id="rId3" Type="http://schemas.openxmlformats.org/officeDocument/2006/relationships/image" Target="../media/image76.jpeg"/><Relationship Id="rId21" Type="http://schemas.openxmlformats.org/officeDocument/2006/relationships/image" Target="../media/image94.jpeg"/><Relationship Id="rId34" Type="http://schemas.openxmlformats.org/officeDocument/2006/relationships/image" Target="../media/image107.png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17" Type="http://schemas.openxmlformats.org/officeDocument/2006/relationships/image" Target="../media/image90.jpeg"/><Relationship Id="rId25" Type="http://schemas.openxmlformats.org/officeDocument/2006/relationships/image" Target="../media/image98.jpeg"/><Relationship Id="rId33" Type="http://schemas.openxmlformats.org/officeDocument/2006/relationships/image" Target="../media/image106.png"/><Relationship Id="rId2" Type="http://schemas.openxmlformats.org/officeDocument/2006/relationships/image" Target="../media/image5.png"/><Relationship Id="rId16" Type="http://schemas.openxmlformats.org/officeDocument/2006/relationships/image" Target="../media/image89.jpeg"/><Relationship Id="rId20" Type="http://schemas.openxmlformats.org/officeDocument/2006/relationships/image" Target="../media/image93.jpeg"/><Relationship Id="rId29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11" Type="http://schemas.openxmlformats.org/officeDocument/2006/relationships/image" Target="../media/image84.png"/><Relationship Id="rId24" Type="http://schemas.openxmlformats.org/officeDocument/2006/relationships/image" Target="../media/image97.jpeg"/><Relationship Id="rId32" Type="http://schemas.openxmlformats.org/officeDocument/2006/relationships/image" Target="../media/image105.png"/><Relationship Id="rId37" Type="http://schemas.openxmlformats.org/officeDocument/2006/relationships/image" Target="../media/image110.png"/><Relationship Id="rId5" Type="http://schemas.openxmlformats.org/officeDocument/2006/relationships/image" Target="../media/image78.jpeg"/><Relationship Id="rId15" Type="http://schemas.openxmlformats.org/officeDocument/2006/relationships/image" Target="../media/image88.jpeg"/><Relationship Id="rId23" Type="http://schemas.openxmlformats.org/officeDocument/2006/relationships/image" Target="../media/image96.jpeg"/><Relationship Id="rId28" Type="http://schemas.openxmlformats.org/officeDocument/2006/relationships/image" Target="../media/image101.png"/><Relationship Id="rId36" Type="http://schemas.openxmlformats.org/officeDocument/2006/relationships/image" Target="../media/image109.png"/><Relationship Id="rId10" Type="http://schemas.openxmlformats.org/officeDocument/2006/relationships/image" Target="../media/image83.jpeg"/><Relationship Id="rId19" Type="http://schemas.openxmlformats.org/officeDocument/2006/relationships/image" Target="../media/image92.jpeg"/><Relationship Id="rId31" Type="http://schemas.openxmlformats.org/officeDocument/2006/relationships/image" Target="../media/image104.png"/><Relationship Id="rId4" Type="http://schemas.openxmlformats.org/officeDocument/2006/relationships/image" Target="../media/image77.jpeg"/><Relationship Id="rId9" Type="http://schemas.openxmlformats.org/officeDocument/2006/relationships/image" Target="../media/image82.jpeg"/><Relationship Id="rId14" Type="http://schemas.openxmlformats.org/officeDocument/2006/relationships/image" Target="../media/image87.jpeg"/><Relationship Id="rId22" Type="http://schemas.openxmlformats.org/officeDocument/2006/relationships/image" Target="../media/image95.jpeg"/><Relationship Id="rId27" Type="http://schemas.openxmlformats.org/officeDocument/2006/relationships/image" Target="../media/image100.jpeg"/><Relationship Id="rId30" Type="http://schemas.openxmlformats.org/officeDocument/2006/relationships/image" Target="../media/image103.png"/><Relationship Id="rId35" Type="http://schemas.openxmlformats.org/officeDocument/2006/relationships/image" Target="../media/image1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3.jpeg"/><Relationship Id="rId5" Type="http://schemas.openxmlformats.org/officeDocument/2006/relationships/image" Target="../media/image18.jpeg"/><Relationship Id="rId15" Type="http://schemas.openxmlformats.org/officeDocument/2006/relationships/image" Target="../media/image5.png"/><Relationship Id="rId10" Type="http://schemas.openxmlformats.org/officeDocument/2006/relationships/image" Target="../media/image22.jpeg"/><Relationship Id="rId4" Type="http://schemas.openxmlformats.org/officeDocument/2006/relationships/image" Target="../media/image17.jpeg"/><Relationship Id="rId9" Type="http://schemas.microsoft.com/office/2007/relationships/hdphoto" Target="../media/hdphoto2.wdp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8.jp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microsoft.com/office/2007/relationships/hdphoto" Target="../media/hdphoto5.wdp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3"/>
          <p:cNvSpPr txBox="1"/>
          <p:nvPr/>
        </p:nvSpPr>
        <p:spPr>
          <a:xfrm>
            <a:off x="1366553" y="1644061"/>
            <a:ext cx="1908916" cy="109509"/>
          </a:xfrm>
          <a:prstGeom prst="rect">
            <a:avLst/>
          </a:prstGeom>
          <a:noFill/>
          <a:effectLst/>
        </p:spPr>
        <p:txBody>
          <a:bodyPr wrap="square" lIns="32242" tIns="16121" rIns="32242" bIns="16121" rtlCol="0">
            <a:spAutoFit/>
          </a:bodyPr>
          <a:lstStyle/>
          <a:p>
            <a:pPr algn="ctr"/>
            <a:r>
              <a:rPr lang="zh-CN" altLang="en-US" b="1" spc="106" dirty="0">
                <a:solidFill>
                  <a:schemeClr val="tx1">
                    <a:lumMod val="75000"/>
                    <a:lumOff val="25000"/>
                  </a:schemeClr>
                </a:solidFill>
                <a:latin typeface="郭敬明体简" panose="02010509060101010101" pitchFamily="49" charset="-122"/>
                <a:ea typeface="郭敬明体简" panose="02010509060101010101" pitchFamily="49" charset="-122"/>
              </a:rPr>
              <a:t>上海燃气市北销售有限公司</a:t>
            </a:r>
            <a:r>
              <a:rPr lang="en-US" altLang="zh-CN" b="1" spc="106" dirty="0">
                <a:solidFill>
                  <a:schemeClr val="tx1">
                    <a:lumMod val="75000"/>
                    <a:lumOff val="25000"/>
                  </a:schemeClr>
                </a:solidFill>
                <a:latin typeface="郭敬明体简" panose="02010509060101010101" pitchFamily="49" charset="-122"/>
                <a:ea typeface="郭敬明体简" panose="02010509060101010101" pitchFamily="49" charset="-122"/>
              </a:rPr>
              <a:t>2017</a:t>
            </a:r>
            <a:r>
              <a:rPr lang="zh-CN" altLang="en-US" b="1" spc="106" dirty="0">
                <a:solidFill>
                  <a:schemeClr val="tx1">
                    <a:lumMod val="75000"/>
                    <a:lumOff val="25000"/>
                  </a:schemeClr>
                </a:solidFill>
                <a:latin typeface="郭敬明体简" panose="02010509060101010101" pitchFamily="49" charset="-122"/>
                <a:ea typeface="郭敬明体简" panose="02010509060101010101" pitchFamily="49" charset="-122"/>
              </a:rPr>
              <a:t>年企业社会责任报告</a:t>
            </a:r>
            <a:endParaRPr lang="en-US" altLang="zh-CN" b="1" spc="106" dirty="0">
              <a:solidFill>
                <a:schemeClr val="tx1">
                  <a:lumMod val="75000"/>
                  <a:lumOff val="25000"/>
                </a:schemeClr>
              </a:solidFill>
              <a:latin typeface="郭敬明体简" panose="02010509060101010101" pitchFamily="49" charset="-122"/>
              <a:ea typeface="郭敬明体简" panose="02010509060101010101" pitchFamily="49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1709268" y="1615230"/>
            <a:ext cx="1454213" cy="0"/>
          </a:xfrm>
          <a:prstGeom prst="line">
            <a:avLst/>
          </a:prstGeom>
          <a:ln>
            <a:solidFill>
              <a:srgbClr val="00C8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-48063" y="-105282"/>
            <a:ext cx="0" cy="0"/>
          </a:xfrm>
          <a:prstGeom prst="line">
            <a:avLst/>
          </a:prstGeom>
          <a:ln w="1016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流程图: 决策 29"/>
          <p:cNvSpPr/>
          <p:nvPr/>
        </p:nvSpPr>
        <p:spPr>
          <a:xfrm>
            <a:off x="-666" y="297530"/>
            <a:ext cx="1073696" cy="1005505"/>
          </a:xfrm>
          <a:prstGeom prst="flowChartDecision">
            <a:avLst/>
          </a:prstGeom>
          <a:blipFill dpi="0"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241300" dist="266700" dir="13500000">
              <a:prstClr val="black">
                <a:alpha val="3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2" tIns="16121" rIns="32242" bIns="16121" rtlCol="0" anchor="ctr"/>
          <a:lstStyle/>
          <a:p>
            <a:pPr algn="ctr"/>
            <a:endParaRPr lang="zh-CN" altLang="en-US" sz="400"/>
          </a:p>
        </p:txBody>
      </p:sp>
      <p:sp>
        <p:nvSpPr>
          <p:cNvPr id="31" name="流程图: 决策 30"/>
          <p:cNvSpPr/>
          <p:nvPr/>
        </p:nvSpPr>
        <p:spPr>
          <a:xfrm>
            <a:off x="589770" y="-10959"/>
            <a:ext cx="585950" cy="548736"/>
          </a:xfrm>
          <a:prstGeom prst="flowChartDecision">
            <a:avLst/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2" tIns="16121" rIns="32242" bIns="16121" rtlCol="0" anchor="ctr"/>
          <a:lstStyle/>
          <a:p>
            <a:pPr algn="ctr"/>
            <a:endParaRPr lang="zh-CN" altLang="en-US" sz="400"/>
          </a:p>
        </p:txBody>
      </p:sp>
      <p:sp>
        <p:nvSpPr>
          <p:cNvPr id="32" name="流程图: 决策 31"/>
          <p:cNvSpPr/>
          <p:nvPr/>
        </p:nvSpPr>
        <p:spPr>
          <a:xfrm>
            <a:off x="-551050" y="-195222"/>
            <a:ext cx="1009253" cy="945154"/>
          </a:xfrm>
          <a:prstGeom prst="flowChartDecision">
            <a:avLst/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2" tIns="16121" rIns="32242" bIns="16121" rtlCol="0" anchor="ctr"/>
          <a:lstStyle/>
          <a:p>
            <a:pPr algn="ctr"/>
            <a:endParaRPr lang="zh-CN" altLang="en-US" sz="400"/>
          </a:p>
        </p:txBody>
      </p:sp>
      <p:sp>
        <p:nvSpPr>
          <p:cNvPr id="33" name="直角三角形 32"/>
          <p:cNvSpPr/>
          <p:nvPr/>
        </p:nvSpPr>
        <p:spPr>
          <a:xfrm rot="4680755">
            <a:off x="781884" y="1162012"/>
            <a:ext cx="148908" cy="150754"/>
          </a:xfrm>
          <a:prstGeom prst="rtTriangle">
            <a:avLst/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2" tIns="16121" rIns="32242" bIns="16121" rtlCol="0" anchor="ctr"/>
          <a:lstStyle/>
          <a:p>
            <a:pPr algn="ctr"/>
            <a:endParaRPr lang="zh-CN" altLang="en-US" sz="400"/>
          </a:p>
        </p:txBody>
      </p:sp>
      <p:sp>
        <p:nvSpPr>
          <p:cNvPr id="34" name="直角三角形 33"/>
          <p:cNvSpPr/>
          <p:nvPr/>
        </p:nvSpPr>
        <p:spPr>
          <a:xfrm rot="15485977">
            <a:off x="929706" y="1024124"/>
            <a:ext cx="148908" cy="150754"/>
          </a:xfrm>
          <a:prstGeom prst="rtTriangle">
            <a:avLst/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2" tIns="16121" rIns="32242" bIns="16121" rtlCol="0" anchor="ctr"/>
          <a:lstStyle/>
          <a:p>
            <a:pPr algn="ctr"/>
            <a:endParaRPr lang="zh-CN" altLang="en-US" sz="400"/>
          </a:p>
        </p:txBody>
      </p:sp>
      <p:sp>
        <p:nvSpPr>
          <p:cNvPr id="35" name="流程图: 决策 34"/>
          <p:cNvSpPr/>
          <p:nvPr/>
        </p:nvSpPr>
        <p:spPr>
          <a:xfrm>
            <a:off x="-669165" y="612875"/>
            <a:ext cx="787794" cy="737760"/>
          </a:xfrm>
          <a:prstGeom prst="flowChartDecision">
            <a:avLst/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2" tIns="16121" rIns="32242" bIns="16121" rtlCol="0" anchor="ctr"/>
          <a:lstStyle/>
          <a:p>
            <a:pPr algn="ctr"/>
            <a:endParaRPr lang="zh-CN" altLang="en-US" sz="400"/>
          </a:p>
        </p:txBody>
      </p:sp>
      <p:sp>
        <p:nvSpPr>
          <p:cNvPr id="36" name="直角三角形 35"/>
          <p:cNvSpPr/>
          <p:nvPr/>
        </p:nvSpPr>
        <p:spPr>
          <a:xfrm rot="18571015">
            <a:off x="864591" y="1522330"/>
            <a:ext cx="100537" cy="101784"/>
          </a:xfrm>
          <a:prstGeom prst="rtTriangle">
            <a:avLst/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2" tIns="16121" rIns="32242" bIns="16121" rtlCol="0" anchor="ctr"/>
          <a:lstStyle/>
          <a:p>
            <a:pPr algn="ctr"/>
            <a:endParaRPr lang="zh-CN" altLang="en-US" sz="400"/>
          </a:p>
        </p:txBody>
      </p:sp>
      <p:sp>
        <p:nvSpPr>
          <p:cNvPr id="37" name="直角三角形 36"/>
          <p:cNvSpPr/>
          <p:nvPr/>
        </p:nvSpPr>
        <p:spPr>
          <a:xfrm rot="18571015">
            <a:off x="990214" y="486886"/>
            <a:ext cx="100537" cy="101784"/>
          </a:xfrm>
          <a:prstGeom prst="rtTriangle">
            <a:avLst/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2" tIns="16121" rIns="32242" bIns="16121" rtlCol="0" anchor="ctr"/>
          <a:lstStyle/>
          <a:p>
            <a:pPr algn="ctr"/>
            <a:endParaRPr lang="zh-CN" altLang="en-US" sz="400"/>
          </a:p>
        </p:txBody>
      </p:sp>
      <p:sp>
        <p:nvSpPr>
          <p:cNvPr id="39" name="流程图: 决策 38"/>
          <p:cNvSpPr/>
          <p:nvPr/>
        </p:nvSpPr>
        <p:spPr>
          <a:xfrm>
            <a:off x="224969" y="1410470"/>
            <a:ext cx="663413" cy="621279"/>
          </a:xfrm>
          <a:prstGeom prst="flowChartDecision">
            <a:avLst/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2" tIns="16121" rIns="32242" bIns="16121" rtlCol="0" anchor="ctr"/>
          <a:lstStyle/>
          <a:p>
            <a:pPr algn="ctr"/>
            <a:endParaRPr lang="zh-CN" altLang="en-US" sz="400"/>
          </a:p>
        </p:txBody>
      </p:sp>
      <p:sp>
        <p:nvSpPr>
          <p:cNvPr id="40" name="流程图: 决策 39"/>
          <p:cNvSpPr/>
          <p:nvPr/>
        </p:nvSpPr>
        <p:spPr>
          <a:xfrm>
            <a:off x="-198946" y="1041611"/>
            <a:ext cx="700508" cy="656018"/>
          </a:xfrm>
          <a:prstGeom prst="flowChartDecision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241300" dist="266700" dir="13500000">
              <a:prstClr val="black">
                <a:alpha val="3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2" tIns="16121" rIns="32242" bIns="16121" rtlCol="0" anchor="ctr"/>
          <a:lstStyle/>
          <a:p>
            <a:pPr algn="ctr"/>
            <a:endParaRPr lang="zh-CN" altLang="en-US" sz="4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474" r="2599"/>
          <a:stretch/>
        </p:blipFill>
        <p:spPr>
          <a:xfrm>
            <a:off x="2158878" y="410987"/>
            <a:ext cx="603244" cy="713763"/>
          </a:xfrm>
          <a:prstGeom prst="rect">
            <a:avLst/>
          </a:prstGeom>
          <a:effectLst>
            <a:outerShdw blurRad="88900" dist="38100" dir="2700000" sx="105000" sy="105000" algn="tl" rotWithShape="0">
              <a:prstClr val="black">
                <a:alpha val="5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107" b="40061"/>
          <a:stretch/>
        </p:blipFill>
        <p:spPr>
          <a:xfrm>
            <a:off x="1694143" y="461555"/>
            <a:ext cx="489846" cy="399506"/>
          </a:xfrm>
          <a:prstGeom prst="rect">
            <a:avLst/>
          </a:prstGeom>
          <a:effectLst>
            <a:outerShdw blurRad="38100" dist="38100" dir="2700000" sx="102000" sy="102000" algn="tl" rotWithShape="0">
              <a:prstClr val="black">
                <a:alpha val="5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20193" y="834771"/>
            <a:ext cx="1585653" cy="323165"/>
          </a:xfrm>
          <a:prstGeom prst="rect">
            <a:avLst/>
          </a:prstGeom>
          <a:noFill/>
        </p:spPr>
        <p:txBody>
          <a:bodyPr wrap="square" lIns="32242" tIns="16121" rIns="32242" bIns="16121" rtlCol="0">
            <a:spAutoFit/>
          </a:bodyPr>
          <a:lstStyle/>
          <a:p>
            <a:pPr algn="ctr"/>
            <a:r>
              <a:rPr lang="zh-CN" altLang="en-US" sz="1900" b="1" dirty="0">
                <a:ln w="12700"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方正正粗黑简体" panose="02000000000000000000" pitchFamily="2" charset="-122"/>
                <a:ea typeface="方正正粗黑简体" panose="02000000000000000000" pitchFamily="2" charset="-122"/>
              </a:rPr>
              <a:t>绿色安心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789" y="52557"/>
            <a:ext cx="378011" cy="1348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81351" y="600997"/>
            <a:ext cx="722690" cy="398571"/>
          </a:xfrm>
          <a:prstGeom prst="rect">
            <a:avLst/>
          </a:prstGeom>
          <a:noFill/>
        </p:spPr>
        <p:txBody>
          <a:bodyPr wrap="square" lIns="32243" tIns="16121" rIns="32243" bIns="16121" rtlCol="0">
            <a:spAutoFit/>
          </a:bodyPr>
          <a:lstStyle/>
          <a:p>
            <a:r>
              <a:rPr lang="zh-CN" altLang="en-US" sz="1900" b="1" dirty="0">
                <a:ln w="12700"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方正正粗黑简体" panose="02000000000000000000" pitchFamily="2" charset="-122"/>
                <a:ea typeface="方正正粗黑简体" panose="02000000000000000000" pitchFamily="2" charset="-122"/>
              </a:rPr>
              <a:t>匠造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439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1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2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5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6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23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24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27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28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31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32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3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35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36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39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40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43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44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1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6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6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3850"/>
                                </p:stCondLst>
                                <p:childTnLst>
                                  <p:par>
                                    <p:cTn id="72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4350"/>
                                </p:stCondLst>
                                <p:childTnLst>
                                  <p:par>
                                    <p:cTn id="76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30" grpId="0" animBg="1"/>
          <p:bldP spid="30" grpId="1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9" grpId="0" animBg="1"/>
          <p:bldP spid="40" grpId="0" animBg="1"/>
          <p:bldP spid="40" grpId="1" animBg="1"/>
          <p:bldP spid="7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1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6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6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3850"/>
                                </p:stCondLst>
                                <p:childTnLst>
                                  <p:par>
                                    <p:cTn id="72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4350"/>
                                </p:stCondLst>
                                <p:childTnLst>
                                  <p:par>
                                    <p:cTn id="76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30" grpId="0" animBg="1"/>
          <p:bldP spid="30" grpId="1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9" grpId="0" animBg="1"/>
          <p:bldP spid="40" grpId="0" animBg="1"/>
          <p:bldP spid="40" grpId="1" animBg="1"/>
          <p:bldP spid="7" grpId="0"/>
          <p:bldP spid="2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906" l="1330" r="97672">
                        <a14:foregroundMark x1="65299" y1="22484" x2="65299" y2="22484"/>
                        <a14:foregroundMark x1="84590" y1="43650" x2="84590" y2="43650"/>
                        <a14:foregroundMark x1="76497" y1="39887" x2="76497" y2="39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3496" y="161639"/>
            <a:ext cx="1329557" cy="15488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55" b="90546" l="6912" r="69261">
                        <a14:foregroundMark x1="50121" y1="19853" x2="50121" y2="19853"/>
                        <a14:foregroundMark x1="59787" y1="30777" x2="59787" y2="30777"/>
                        <a14:foregroundMark x1="56839" y1="30777" x2="56839" y2="30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71" t="5912" r="30528" b="22350"/>
          <a:stretch/>
        </p:blipFill>
        <p:spPr>
          <a:xfrm>
            <a:off x="2797822" y="146567"/>
            <a:ext cx="452852" cy="195551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55" b="90546" l="6912" r="69261">
                        <a14:foregroundMark x1="50121" y1="19853" x2="50121" y2="19853"/>
                        <a14:foregroundMark x1="59787" y1="30777" x2="59787" y2="30777"/>
                        <a14:foregroundMark x1="56839" y1="30777" x2="56839" y2="30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97" t="5912" r="45629" b="22350"/>
          <a:stretch/>
        </p:blipFill>
        <p:spPr>
          <a:xfrm>
            <a:off x="2300871" y="145725"/>
            <a:ext cx="496951" cy="195551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55" b="90546" l="6912" r="69261">
                        <a14:foregroundMark x1="50121" y1="19853" x2="50121" y2="19853"/>
                        <a14:foregroundMark x1="59787" y1="30777" x2="59787" y2="30777"/>
                        <a14:foregroundMark x1="56839" y1="30777" x2="56839" y2="30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48" t="5912" r="62223" b="22350"/>
          <a:stretch/>
        </p:blipFill>
        <p:spPr>
          <a:xfrm>
            <a:off x="1829213" y="145521"/>
            <a:ext cx="471658" cy="1955515"/>
          </a:xfrm>
          <a:prstGeom prst="rect">
            <a:avLst/>
          </a:prstGeom>
        </p:spPr>
      </p:pic>
      <p:sp>
        <p:nvSpPr>
          <p:cNvPr id="38" name="文本框 3"/>
          <p:cNvSpPr txBox="1"/>
          <p:nvPr/>
        </p:nvSpPr>
        <p:spPr>
          <a:xfrm>
            <a:off x="395309" y="128643"/>
            <a:ext cx="673549" cy="155667"/>
          </a:xfrm>
          <a:prstGeom prst="rect">
            <a:avLst/>
          </a:prstGeom>
          <a:noFill/>
          <a:effectLst/>
        </p:spPr>
        <p:txBody>
          <a:bodyPr wrap="square" lIns="32242" tIns="16121" rIns="32242" bIns="16121" rtlCol="0">
            <a:spAutoFit/>
          </a:bodyPr>
          <a:lstStyle>
            <a:defPPr>
              <a:defRPr lang="zh-CN"/>
            </a:defPPr>
            <a:lvl1pPr algn="ctr">
              <a:defRPr sz="2400" b="1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方正正粗黑简体" panose="02000000000000000000" pitchFamily="2" charset="-122"/>
                <a:ea typeface="方正正粗黑简体" panose="02000000000000000000" pitchFamily="2" charset="-122"/>
              </a:defRPr>
            </a:lvl1pPr>
          </a:lstStyle>
          <a:p>
            <a:r>
              <a:rPr lang="zh-CN" altLang="en-US" sz="800" dirty="0"/>
              <a:t>生态环保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217137" y="402306"/>
            <a:ext cx="748460" cy="420171"/>
            <a:chOff x="894545" y="1884125"/>
            <a:chExt cx="2816359" cy="1600649"/>
          </a:xfrm>
        </p:grpSpPr>
        <p:sp>
          <p:nvSpPr>
            <p:cNvPr id="28" name="TextBox 27"/>
            <p:cNvSpPr txBox="1"/>
            <p:nvPr/>
          </p:nvSpPr>
          <p:spPr>
            <a:xfrm>
              <a:off x="894545" y="1884125"/>
              <a:ext cx="2743182" cy="703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109152"/>
              <a:r>
                <a:rPr lang="zh-CN" altLang="en-US" sz="600" b="1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  <a:sym typeface="Helvetica Light"/>
                </a:rPr>
                <a:t>天然气家庭用户：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16629" y="2488166"/>
              <a:ext cx="2094275" cy="99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109152">
                <a:lnSpc>
                  <a:spcPct val="150000"/>
                </a:lnSpc>
              </a:pPr>
              <a:r>
                <a:rPr lang="en-US" altLang="zh-CN" sz="800" b="1" kern="0" dirty="0">
                  <a:solidFill>
                    <a:srgbClr val="D76213"/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  <a:sym typeface="Helvetica Light"/>
                </a:rPr>
                <a:t>580</a:t>
              </a:r>
              <a:r>
                <a:rPr lang="zh-CN" altLang="en-US" sz="600" b="1" kern="0" dirty="0">
                  <a:solidFill>
                    <a:srgbClr val="D76213"/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  <a:sym typeface="Helvetica Light"/>
                </a:rPr>
                <a:t>万户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72258" y="911903"/>
            <a:ext cx="724448" cy="635460"/>
          </a:xfrm>
          <a:prstGeom prst="rect">
            <a:avLst/>
          </a:prstGeom>
          <a:noFill/>
        </p:spPr>
        <p:txBody>
          <a:bodyPr wrap="square" lIns="12091" tIns="6046" rIns="12091" bIns="6046" rtlCol="0">
            <a:spAutoFit/>
          </a:bodyPr>
          <a:lstStyle/>
          <a:p>
            <a:pPr algn="r" defTabSz="109152">
              <a:lnSpc>
                <a:spcPct val="150000"/>
              </a:lnSpc>
            </a:pPr>
            <a:r>
              <a:rPr lang="zh-CN" altLang="en-US" sz="6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  <a:sym typeface="Helvetica Light"/>
              </a:rPr>
              <a:t>截至时间：</a:t>
            </a:r>
            <a:endParaRPr lang="en-US" altLang="zh-CN" sz="600" b="1" kern="0" dirty="0">
              <a:solidFill>
                <a:schemeClr val="tx1">
                  <a:lumMod val="50000"/>
                  <a:lumOff val="50000"/>
                </a:schemeClr>
              </a:solidFill>
              <a:latin typeface="方正正中黑简体" panose="02000000000000000000" pitchFamily="2" charset="-122"/>
              <a:ea typeface="方正正中黑简体" panose="02000000000000000000" pitchFamily="2" charset="-122"/>
              <a:sym typeface="Helvetica Light"/>
            </a:endParaRPr>
          </a:p>
          <a:p>
            <a:pPr algn="r" defTabSz="109152">
              <a:lnSpc>
                <a:spcPct val="150000"/>
              </a:lnSpc>
            </a:pPr>
            <a:r>
              <a:rPr lang="en-US" altLang="zh-CN" sz="600" b="1" kern="0" dirty="0">
                <a:solidFill>
                  <a:srgbClr val="04B5EC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  <a:sym typeface="Helvetica Light"/>
              </a:rPr>
              <a:t>    </a:t>
            </a:r>
            <a:r>
              <a:rPr lang="en-US" altLang="zh-CN" sz="7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  <a:sym typeface="Helvetica Light"/>
              </a:rPr>
              <a:t>2017</a:t>
            </a:r>
            <a:r>
              <a:rPr lang="zh-CN" altLang="en-US" sz="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  <a:sym typeface="Helvetica Light"/>
              </a:rPr>
              <a:t>年</a:t>
            </a:r>
            <a:endParaRPr lang="en-US" altLang="zh-CN" sz="600" b="1" kern="0" dirty="0">
              <a:solidFill>
                <a:schemeClr val="tx1">
                  <a:lumMod val="75000"/>
                  <a:lumOff val="25000"/>
                </a:schemeClr>
              </a:solidFill>
              <a:latin typeface="方正正中黑简体" panose="02000000000000000000" pitchFamily="2" charset="-122"/>
              <a:ea typeface="方正正中黑简体" panose="02000000000000000000" pitchFamily="2" charset="-122"/>
              <a:sym typeface="Helvetica Light"/>
            </a:endParaRPr>
          </a:p>
          <a:p>
            <a:pPr algn="r" defTabSz="109152">
              <a:lnSpc>
                <a:spcPct val="150000"/>
              </a:lnSpc>
            </a:pPr>
            <a:r>
              <a:rPr lang="zh-CN" altLang="en-US" sz="6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  <a:sym typeface="Helvetica Light"/>
              </a:rPr>
              <a:t>年供应天然气：</a:t>
            </a:r>
            <a:endParaRPr lang="en-US" altLang="zh-CN" sz="600" b="1" kern="0" dirty="0">
              <a:solidFill>
                <a:schemeClr val="tx1">
                  <a:lumMod val="50000"/>
                  <a:lumOff val="50000"/>
                </a:schemeClr>
              </a:solidFill>
              <a:latin typeface="方正正中黑简体" panose="02000000000000000000" pitchFamily="2" charset="-122"/>
              <a:ea typeface="方正正中黑简体" panose="02000000000000000000" pitchFamily="2" charset="-122"/>
              <a:sym typeface="Helvetica Light"/>
            </a:endParaRPr>
          </a:p>
          <a:p>
            <a:pPr algn="r" defTabSz="109152">
              <a:lnSpc>
                <a:spcPct val="150000"/>
              </a:lnSpc>
            </a:pPr>
            <a:r>
              <a:rPr lang="en-US" altLang="zh-CN" sz="700" b="1" kern="0" dirty="0">
                <a:solidFill>
                  <a:srgbClr val="0000CC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  <a:sym typeface="Helvetica Light"/>
              </a:rPr>
              <a:t>  </a:t>
            </a:r>
            <a:r>
              <a:rPr lang="en-US" altLang="zh-CN" sz="800" b="1" kern="0" dirty="0">
                <a:solidFill>
                  <a:srgbClr val="D76213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  <a:sym typeface="Helvetica Light"/>
              </a:rPr>
              <a:t>80.6</a:t>
            </a:r>
            <a:r>
              <a:rPr lang="zh-CN" altLang="en-US" sz="600" b="1" kern="0" dirty="0">
                <a:solidFill>
                  <a:srgbClr val="D76213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  <a:sym typeface="Helvetica Light"/>
              </a:rPr>
              <a:t>亿立方米 </a:t>
            </a:r>
            <a:endParaRPr lang="en-US" altLang="zh-CN" sz="600" b="1" kern="0" dirty="0">
              <a:solidFill>
                <a:srgbClr val="D76213"/>
              </a:solidFill>
              <a:latin typeface="方正正中黑简体" panose="02000000000000000000" pitchFamily="2" charset="-122"/>
              <a:ea typeface="方正正中黑简体" panose="02000000000000000000" pitchFamily="2" charset="-122"/>
              <a:sym typeface="Helvetica Light"/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13229" y="359580"/>
            <a:ext cx="610856" cy="403245"/>
          </a:xfrm>
          <a:prstGeom prst="roundRect">
            <a:avLst>
              <a:gd name="adj" fmla="val 8400"/>
            </a:avLst>
          </a:prstGeom>
          <a:ln w="12700">
            <a:solidFill>
              <a:srgbClr val="00A1D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13229" y="1023022"/>
            <a:ext cx="610856" cy="403245"/>
          </a:xfrm>
          <a:prstGeom prst="roundRect">
            <a:avLst>
              <a:gd name="adj" fmla="val 10171"/>
            </a:avLst>
          </a:prstGeom>
          <a:ln w="12700">
            <a:solidFill>
              <a:srgbClr val="00A1D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Straight Connector 363"/>
          <p:cNvCxnSpPr/>
          <p:nvPr/>
        </p:nvCxnSpPr>
        <p:spPr>
          <a:xfrm>
            <a:off x="327121" y="1556735"/>
            <a:ext cx="131389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370"/>
          <p:cNvCxnSpPr/>
          <p:nvPr/>
        </p:nvCxnSpPr>
        <p:spPr>
          <a:xfrm>
            <a:off x="301052" y="892553"/>
            <a:ext cx="1326650" cy="74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371"/>
          <p:cNvCxnSpPr/>
          <p:nvPr/>
        </p:nvCxnSpPr>
        <p:spPr>
          <a:xfrm>
            <a:off x="1791358" y="286936"/>
            <a:ext cx="0" cy="142359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8844">
                        <a14:foregroundMark x1="60116" y1="19030" x2="60116" y2="19030"/>
                        <a14:foregroundMark x1="49133" y1="72761" x2="49133" y2="72761"/>
                        <a14:foregroundMark x1="83237" y1="45896" x2="83237" y2="45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1961" y="892552"/>
            <a:ext cx="372625" cy="570520"/>
          </a:xfrm>
          <a:prstGeom prst="rect">
            <a:avLst/>
          </a:prstGeom>
          <a:effectLst/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8382" y1="19403" x2="58382" y2="19403"/>
                        <a14:foregroundMark x1="82659" y1="45896" x2="82659" y2="45896"/>
                        <a14:foregroundMark x1="43931" y1="71269" x2="43931" y2="71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1074" y="881154"/>
            <a:ext cx="372625" cy="570520"/>
          </a:xfrm>
          <a:prstGeom prst="rect">
            <a:avLst/>
          </a:prstGeom>
          <a:effectLst/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7803" y1="17164" x2="57803" y2="17164"/>
                        <a14:foregroundMark x1="84393" y1="43284" x2="84393" y2="43284"/>
                        <a14:foregroundMark x1="40462" y1="77239" x2="40462" y2="77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7326" y="878999"/>
            <a:ext cx="372625" cy="570520"/>
          </a:xfrm>
          <a:prstGeom prst="rect">
            <a:avLst/>
          </a:prstGeom>
          <a:effectLst/>
        </p:spPr>
      </p:pic>
      <p:sp>
        <p:nvSpPr>
          <p:cNvPr id="3" name="TextBox 2"/>
          <p:cNvSpPr txBox="1"/>
          <p:nvPr/>
        </p:nvSpPr>
        <p:spPr>
          <a:xfrm>
            <a:off x="2130813" y="1033165"/>
            <a:ext cx="740411" cy="278786"/>
          </a:xfrm>
          <a:prstGeom prst="rect">
            <a:avLst/>
          </a:prstGeom>
          <a:noFill/>
        </p:spPr>
        <p:txBody>
          <a:bodyPr wrap="square" lIns="32243" tIns="16121" rIns="32243" bIns="16121" rtlCol="0">
            <a:spAutoFit/>
          </a:bodyPr>
          <a:lstStyle/>
          <a:p>
            <a:pPr algn="ctr"/>
            <a:r>
              <a:rPr lang="zh-CN" alt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菱心体简" panose="02010609000101010101" pitchFamily="49" charset="-122"/>
                <a:ea typeface="汉仪菱心体简" panose="02010609000101010101" pitchFamily="49" charset="-122"/>
              </a:rPr>
              <a:t>实现管道用气</a:t>
            </a:r>
            <a:endParaRPr lang="en-US" altLang="zh-CN" sz="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  <a:p>
            <a:pPr algn="ctr"/>
            <a:r>
              <a:rPr lang="zh-CN" alt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菱心体简" panose="02010609000101010101" pitchFamily="49" charset="-122"/>
                <a:ea typeface="汉仪菱心体简" panose="02010609000101010101" pitchFamily="49" charset="-122"/>
              </a:rPr>
              <a:t>全天然气化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789" y="52557"/>
            <a:ext cx="378011" cy="1348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70283" y="170403"/>
            <a:ext cx="739544" cy="94112"/>
          </a:xfrm>
          <a:prstGeom prst="rect">
            <a:avLst/>
          </a:prstGeom>
          <a:noFill/>
        </p:spPr>
        <p:txBody>
          <a:bodyPr wrap="square" lIns="32243" tIns="16121" rIns="32243" bIns="16121" rtlCol="0">
            <a:spAutoFit/>
          </a:bodyPr>
          <a:lstStyle/>
          <a:p>
            <a:r>
              <a:rPr lang="en-US" altLang="zh-CN" sz="400" dirty="0">
                <a:solidFill>
                  <a:schemeClr val="bg1">
                    <a:lumMod val="65000"/>
                  </a:schemeClr>
                </a:solidFill>
                <a:latin typeface="Impact" panose="020B0806030902050204" pitchFamily="34" charset="0"/>
              </a:rPr>
              <a:t>Environmental protection</a:t>
            </a:r>
            <a:endParaRPr lang="zh-CN" altLang="en-US" sz="400" dirty="0">
              <a:solidFill>
                <a:schemeClr val="bg1">
                  <a:lumMod val="65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66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5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5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5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50"/>
                            </p:stCondLst>
                            <p:childTnLst>
                              <p:par>
                                <p:cTn id="5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8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300"/>
                            </p:stCondLst>
                            <p:childTnLst>
                              <p:par>
                                <p:cTn id="60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8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3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8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300"/>
                            </p:stCondLst>
                            <p:childTnLst>
                              <p:par>
                                <p:cTn id="8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80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3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8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0" grpId="0"/>
      <p:bldP spid="3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 rot="198227">
            <a:off x="-12958" y="775505"/>
            <a:ext cx="3257115" cy="227252"/>
          </a:xfrm>
          <a:custGeom>
            <a:avLst/>
            <a:gdLst>
              <a:gd name="connsiteX0" fmla="*/ 20526 w 12256069"/>
              <a:gd name="connsiteY0" fmla="*/ 79640 h 865720"/>
              <a:gd name="connsiteX1" fmla="*/ 165669 w 12256069"/>
              <a:gd name="connsiteY1" fmla="*/ 253811 h 865720"/>
              <a:gd name="connsiteX2" fmla="*/ 1239726 w 12256069"/>
              <a:gd name="connsiteY2" fmla="*/ 863411 h 865720"/>
              <a:gd name="connsiteX3" fmla="*/ 2995955 w 12256069"/>
              <a:gd name="connsiteY3" fmla="*/ 7068 h 865720"/>
              <a:gd name="connsiteX4" fmla="*/ 4636069 w 12256069"/>
              <a:gd name="connsiteY4" fmla="*/ 544097 h 865720"/>
              <a:gd name="connsiteX5" fmla="*/ 6029441 w 12256069"/>
              <a:gd name="connsiteY5" fmla="*/ 573125 h 865720"/>
              <a:gd name="connsiteX6" fmla="*/ 7234126 w 12256069"/>
              <a:gd name="connsiteY6" fmla="*/ 7068 h 865720"/>
              <a:gd name="connsiteX7" fmla="*/ 8627498 w 12256069"/>
              <a:gd name="connsiteY7" fmla="*/ 457011 h 865720"/>
              <a:gd name="connsiteX8" fmla="*/ 9875726 w 12256069"/>
              <a:gd name="connsiteY8" fmla="*/ 7068 h 865720"/>
              <a:gd name="connsiteX9" fmla="*/ 11225555 w 12256069"/>
              <a:gd name="connsiteY9" fmla="*/ 195754 h 865720"/>
              <a:gd name="connsiteX10" fmla="*/ 11835155 w 12256069"/>
              <a:gd name="connsiteY10" fmla="*/ 384440 h 865720"/>
              <a:gd name="connsiteX11" fmla="*/ 12256069 w 12256069"/>
              <a:gd name="connsiteY11" fmla="*/ 398954 h 86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56069" h="865720">
                <a:moveTo>
                  <a:pt x="20526" y="79640"/>
                </a:moveTo>
                <a:cubicBezTo>
                  <a:pt x="-8503" y="101411"/>
                  <a:pt x="-37531" y="123183"/>
                  <a:pt x="165669" y="253811"/>
                </a:cubicBezTo>
                <a:cubicBezTo>
                  <a:pt x="368869" y="384440"/>
                  <a:pt x="768012" y="904535"/>
                  <a:pt x="1239726" y="863411"/>
                </a:cubicBezTo>
                <a:cubicBezTo>
                  <a:pt x="1711440" y="822287"/>
                  <a:pt x="2429898" y="60287"/>
                  <a:pt x="2995955" y="7068"/>
                </a:cubicBezTo>
                <a:cubicBezTo>
                  <a:pt x="3562012" y="-46151"/>
                  <a:pt x="4130488" y="449754"/>
                  <a:pt x="4636069" y="544097"/>
                </a:cubicBezTo>
                <a:cubicBezTo>
                  <a:pt x="5141650" y="638440"/>
                  <a:pt x="5596432" y="662630"/>
                  <a:pt x="6029441" y="573125"/>
                </a:cubicBezTo>
                <a:cubicBezTo>
                  <a:pt x="6462450" y="483620"/>
                  <a:pt x="6801117" y="26420"/>
                  <a:pt x="7234126" y="7068"/>
                </a:cubicBezTo>
                <a:cubicBezTo>
                  <a:pt x="7667136" y="-12284"/>
                  <a:pt x="8187231" y="457011"/>
                  <a:pt x="8627498" y="457011"/>
                </a:cubicBezTo>
                <a:cubicBezTo>
                  <a:pt x="9067765" y="457011"/>
                  <a:pt x="9442717" y="50611"/>
                  <a:pt x="9875726" y="7068"/>
                </a:cubicBezTo>
                <a:cubicBezTo>
                  <a:pt x="10308736" y="-36475"/>
                  <a:pt x="10898984" y="132859"/>
                  <a:pt x="11225555" y="195754"/>
                </a:cubicBezTo>
                <a:cubicBezTo>
                  <a:pt x="11552126" y="258649"/>
                  <a:pt x="11663403" y="350573"/>
                  <a:pt x="11835155" y="384440"/>
                </a:cubicBezTo>
                <a:cubicBezTo>
                  <a:pt x="12006907" y="418307"/>
                  <a:pt x="12256069" y="398954"/>
                  <a:pt x="12256069" y="398954"/>
                </a:cubicBezTo>
              </a:path>
            </a:pathLst>
          </a:custGeom>
          <a:ln>
            <a:solidFill>
              <a:srgbClr val="00C8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2243" tIns="16121" rIns="32243" bIns="16121" rtlCol="0" anchor="ctr"/>
          <a:lstStyle/>
          <a:p>
            <a:pPr algn="ctr"/>
            <a:endParaRPr lang="zh-CN" altLang="en-US" sz="400"/>
          </a:p>
        </p:txBody>
      </p:sp>
      <p:sp>
        <p:nvSpPr>
          <p:cNvPr id="6" name="任意多边形 5"/>
          <p:cNvSpPr/>
          <p:nvPr/>
        </p:nvSpPr>
        <p:spPr>
          <a:xfrm rot="21338589" flipV="1">
            <a:off x="-6558" y="786169"/>
            <a:ext cx="3257115" cy="113944"/>
          </a:xfrm>
          <a:custGeom>
            <a:avLst/>
            <a:gdLst>
              <a:gd name="connsiteX0" fmla="*/ 20526 w 12256069"/>
              <a:gd name="connsiteY0" fmla="*/ 79640 h 865720"/>
              <a:gd name="connsiteX1" fmla="*/ 165669 w 12256069"/>
              <a:gd name="connsiteY1" fmla="*/ 253811 h 865720"/>
              <a:gd name="connsiteX2" fmla="*/ 1239726 w 12256069"/>
              <a:gd name="connsiteY2" fmla="*/ 863411 h 865720"/>
              <a:gd name="connsiteX3" fmla="*/ 2995955 w 12256069"/>
              <a:gd name="connsiteY3" fmla="*/ 7068 h 865720"/>
              <a:gd name="connsiteX4" fmla="*/ 4636069 w 12256069"/>
              <a:gd name="connsiteY4" fmla="*/ 544097 h 865720"/>
              <a:gd name="connsiteX5" fmla="*/ 6029441 w 12256069"/>
              <a:gd name="connsiteY5" fmla="*/ 573125 h 865720"/>
              <a:gd name="connsiteX6" fmla="*/ 7234126 w 12256069"/>
              <a:gd name="connsiteY6" fmla="*/ 7068 h 865720"/>
              <a:gd name="connsiteX7" fmla="*/ 8627498 w 12256069"/>
              <a:gd name="connsiteY7" fmla="*/ 457011 h 865720"/>
              <a:gd name="connsiteX8" fmla="*/ 9875726 w 12256069"/>
              <a:gd name="connsiteY8" fmla="*/ 7068 h 865720"/>
              <a:gd name="connsiteX9" fmla="*/ 11225555 w 12256069"/>
              <a:gd name="connsiteY9" fmla="*/ 195754 h 865720"/>
              <a:gd name="connsiteX10" fmla="*/ 11835155 w 12256069"/>
              <a:gd name="connsiteY10" fmla="*/ 384440 h 865720"/>
              <a:gd name="connsiteX11" fmla="*/ 12256069 w 12256069"/>
              <a:gd name="connsiteY11" fmla="*/ 398954 h 86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56069" h="865720">
                <a:moveTo>
                  <a:pt x="20526" y="79640"/>
                </a:moveTo>
                <a:cubicBezTo>
                  <a:pt x="-8503" y="101411"/>
                  <a:pt x="-37531" y="123183"/>
                  <a:pt x="165669" y="253811"/>
                </a:cubicBezTo>
                <a:cubicBezTo>
                  <a:pt x="368869" y="384440"/>
                  <a:pt x="768012" y="904535"/>
                  <a:pt x="1239726" y="863411"/>
                </a:cubicBezTo>
                <a:cubicBezTo>
                  <a:pt x="1711440" y="822287"/>
                  <a:pt x="2429898" y="60287"/>
                  <a:pt x="2995955" y="7068"/>
                </a:cubicBezTo>
                <a:cubicBezTo>
                  <a:pt x="3562012" y="-46151"/>
                  <a:pt x="4130488" y="449754"/>
                  <a:pt x="4636069" y="544097"/>
                </a:cubicBezTo>
                <a:cubicBezTo>
                  <a:pt x="5141650" y="638440"/>
                  <a:pt x="5596432" y="662630"/>
                  <a:pt x="6029441" y="573125"/>
                </a:cubicBezTo>
                <a:cubicBezTo>
                  <a:pt x="6462450" y="483620"/>
                  <a:pt x="6801117" y="26420"/>
                  <a:pt x="7234126" y="7068"/>
                </a:cubicBezTo>
                <a:cubicBezTo>
                  <a:pt x="7667136" y="-12284"/>
                  <a:pt x="8187231" y="457011"/>
                  <a:pt x="8627498" y="457011"/>
                </a:cubicBezTo>
                <a:cubicBezTo>
                  <a:pt x="9067765" y="457011"/>
                  <a:pt x="9442717" y="50611"/>
                  <a:pt x="9875726" y="7068"/>
                </a:cubicBezTo>
                <a:cubicBezTo>
                  <a:pt x="10308736" y="-36475"/>
                  <a:pt x="10898984" y="132859"/>
                  <a:pt x="11225555" y="195754"/>
                </a:cubicBezTo>
                <a:cubicBezTo>
                  <a:pt x="11552126" y="258649"/>
                  <a:pt x="11663403" y="350573"/>
                  <a:pt x="11835155" y="384440"/>
                </a:cubicBezTo>
                <a:cubicBezTo>
                  <a:pt x="12006907" y="418307"/>
                  <a:pt x="12256069" y="398954"/>
                  <a:pt x="12256069" y="398954"/>
                </a:cubicBezTo>
              </a:path>
            </a:pathLst>
          </a:custGeom>
          <a:ln>
            <a:solidFill>
              <a:srgbClr val="04B5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2243" tIns="16121" rIns="32243" bIns="16121" rtlCol="0" anchor="ctr"/>
          <a:lstStyle/>
          <a:p>
            <a:pPr algn="ctr"/>
            <a:endParaRPr lang="zh-CN" altLang="en-US" sz="400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 rot="5400000">
            <a:off x="1192602" y="395971"/>
            <a:ext cx="858794" cy="784597"/>
          </a:xfrm>
          <a:custGeom>
            <a:avLst/>
            <a:gdLst>
              <a:gd name="T0" fmla="*/ 1136760 w 2740"/>
              <a:gd name="T1" fmla="*/ 1235640 h 2446"/>
              <a:gd name="T2" fmla="*/ 1086026 w 2740"/>
              <a:gd name="T3" fmla="*/ 1286347 h 2446"/>
              <a:gd name="T4" fmla="*/ 1013624 w 2740"/>
              <a:gd name="T5" fmla="*/ 1305028 h 2446"/>
              <a:gd name="T6" fmla="*/ 431239 w 2740"/>
              <a:gd name="T7" fmla="*/ 1305028 h 2446"/>
              <a:gd name="T8" fmla="*/ 362009 w 2740"/>
              <a:gd name="T9" fmla="*/ 1286347 h 2446"/>
              <a:gd name="T10" fmla="*/ 311274 w 2740"/>
              <a:gd name="T11" fmla="*/ 1235107 h 2446"/>
              <a:gd name="T12" fmla="*/ 19025 w 2740"/>
              <a:gd name="T13" fmla="*/ 723770 h 2446"/>
              <a:gd name="T14" fmla="*/ 0 w 2740"/>
              <a:gd name="T15" fmla="*/ 652781 h 2446"/>
              <a:gd name="T16" fmla="*/ 19025 w 2740"/>
              <a:gd name="T17" fmla="*/ 581258 h 2446"/>
              <a:gd name="T18" fmla="*/ 310218 w 2740"/>
              <a:gd name="T19" fmla="*/ 72057 h 2446"/>
              <a:gd name="T20" fmla="*/ 362009 w 2740"/>
              <a:gd name="T21" fmla="*/ 19749 h 2446"/>
              <a:gd name="T22" fmla="*/ 428068 w 2740"/>
              <a:gd name="T23" fmla="*/ 534 h 2446"/>
              <a:gd name="T24" fmla="*/ 1012567 w 2740"/>
              <a:gd name="T25" fmla="*/ 534 h 2446"/>
              <a:gd name="T26" fmla="*/ 1086026 w 2740"/>
              <a:gd name="T27" fmla="*/ 19749 h 2446"/>
              <a:gd name="T28" fmla="*/ 1136760 w 2740"/>
              <a:gd name="T29" fmla="*/ 70456 h 2446"/>
              <a:gd name="T30" fmla="*/ 1427952 w 2740"/>
              <a:gd name="T31" fmla="*/ 579657 h 2446"/>
              <a:gd name="T32" fmla="*/ 1448034 w 2740"/>
              <a:gd name="T33" fmla="*/ 652781 h 2446"/>
              <a:gd name="T34" fmla="*/ 1427423 w 2740"/>
              <a:gd name="T35" fmla="*/ 726439 h 2446"/>
              <a:gd name="T36" fmla="*/ 1136760 w 2740"/>
              <a:gd name="T37" fmla="*/ 1235640 h 24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740"/>
              <a:gd name="T58" fmla="*/ 0 h 2446"/>
              <a:gd name="T59" fmla="*/ 2740 w 2740"/>
              <a:gd name="T60" fmla="*/ 2446 h 244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82" tIns="12091" rIns="24182" bIns="120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400" dirty="0"/>
          </a:p>
        </p:txBody>
      </p:sp>
      <p:sp>
        <p:nvSpPr>
          <p:cNvPr id="8" name="矩形 7"/>
          <p:cNvSpPr/>
          <p:nvPr/>
        </p:nvSpPr>
        <p:spPr>
          <a:xfrm>
            <a:off x="1443204" y="495687"/>
            <a:ext cx="344791" cy="113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3" tIns="16121" rIns="32243" bIns="16121" rtlCol="0" anchor="ctr"/>
          <a:lstStyle/>
          <a:p>
            <a:pPr algn="ctr"/>
            <a:r>
              <a:rPr lang="en-US" altLang="zh-CN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02</a:t>
            </a:r>
            <a:endParaRPr lang="zh-CN" alt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1029515" y="719873"/>
            <a:ext cx="1209952" cy="232620"/>
          </a:xfrm>
          <a:prstGeom prst="rect">
            <a:avLst/>
          </a:prstGeom>
          <a:noFill/>
          <a:effectLst/>
        </p:spPr>
        <p:txBody>
          <a:bodyPr wrap="square" lIns="32243" tIns="16121" rIns="32243" bIns="16121" rtlCol="0">
            <a:spAutoFit/>
          </a:bodyPr>
          <a:lstStyle/>
          <a:p>
            <a:pPr algn="ctr" defTabSz="241825"/>
            <a:r>
              <a:rPr lang="zh-CN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安全保供</a:t>
            </a:r>
            <a:endParaRPr lang="en-US" altLang="zh-CN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60593" y="1329463"/>
            <a:ext cx="1718902" cy="180674"/>
          </a:xfrm>
          <a:prstGeom prst="rect">
            <a:avLst/>
          </a:prstGeom>
        </p:spPr>
        <p:txBody>
          <a:bodyPr wrap="none" lIns="32243" tIns="16121" rIns="32243" bIns="16121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zh-CN" altLang="zh-CN" sz="700" spc="106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持续开展燃气隐患的检查与管网改造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789" y="52557"/>
            <a:ext cx="378011" cy="13488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803644" y="1346683"/>
            <a:ext cx="1632800" cy="174338"/>
            <a:chOff x="2248259" y="3847664"/>
            <a:chExt cx="4608000" cy="498109"/>
          </a:xfrm>
        </p:grpSpPr>
        <p:sp>
          <p:nvSpPr>
            <p:cNvPr id="12" name="矩形 11"/>
            <p:cNvSpPr/>
            <p:nvPr/>
          </p:nvSpPr>
          <p:spPr>
            <a:xfrm>
              <a:off x="2248259" y="4309773"/>
              <a:ext cx="4608000" cy="36000"/>
            </a:xfrm>
            <a:prstGeom prst="rect">
              <a:avLst/>
            </a:prstGeom>
            <a:gradFill flip="none" rotWithShape="1">
              <a:gsLst>
                <a:gs pos="100000">
                  <a:srgbClr val="00C898"/>
                </a:gs>
                <a:gs pos="0">
                  <a:srgbClr val="04B5EC"/>
                </a:gs>
              </a:gsLst>
              <a:lin ang="0" scaled="1"/>
              <a:tileRect/>
            </a:gra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00"/>
            </a:p>
          </p:txBody>
        </p:sp>
        <p:sp>
          <p:nvSpPr>
            <p:cNvPr id="13" name="矩形 12"/>
            <p:cNvSpPr/>
            <p:nvPr/>
          </p:nvSpPr>
          <p:spPr>
            <a:xfrm>
              <a:off x="2248259" y="3847664"/>
              <a:ext cx="4608000" cy="36000"/>
            </a:xfrm>
            <a:prstGeom prst="rect">
              <a:avLst/>
            </a:prstGeom>
            <a:gradFill flip="none" rotWithShape="1">
              <a:gsLst>
                <a:gs pos="100000">
                  <a:srgbClr val="00C898"/>
                </a:gs>
                <a:gs pos="0">
                  <a:srgbClr val="04B5EC"/>
                </a:gs>
              </a:gsLst>
              <a:lin ang="0" scaled="1"/>
              <a:tileRect/>
            </a:gra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00"/>
            </a:p>
          </p:txBody>
        </p:sp>
      </p:grpSp>
    </p:spTree>
    <p:extLst>
      <p:ext uri="{BB962C8B-B14F-4D97-AF65-F5344CB8AC3E}">
        <p14:creationId xmlns:p14="http://schemas.microsoft.com/office/powerpoint/2010/main" val="39779151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3"/>
          <p:cNvSpPr txBox="1"/>
          <p:nvPr/>
        </p:nvSpPr>
        <p:spPr>
          <a:xfrm>
            <a:off x="414445" y="122430"/>
            <a:ext cx="574095" cy="155667"/>
          </a:xfrm>
          <a:prstGeom prst="rect">
            <a:avLst/>
          </a:prstGeom>
          <a:noFill/>
          <a:effectLst/>
        </p:spPr>
        <p:txBody>
          <a:bodyPr wrap="square" lIns="32242" tIns="16121" rIns="32242" bIns="16121" rtlCol="0">
            <a:spAutoFit/>
          </a:bodyPr>
          <a:lstStyle>
            <a:defPPr>
              <a:defRPr lang="zh-CN"/>
            </a:defPPr>
            <a:lvl1pPr algn="ctr">
              <a:defRPr sz="2400" b="1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方正正粗黑简体" panose="02000000000000000000" pitchFamily="2" charset="-122"/>
                <a:ea typeface="方正正粗黑简体" panose="02000000000000000000" pitchFamily="2" charset="-122"/>
              </a:defRPr>
            </a:lvl1pPr>
          </a:lstStyle>
          <a:p>
            <a:r>
              <a:rPr lang="zh-CN" altLang="en-US" sz="800" dirty="0"/>
              <a:t>安全保供</a:t>
            </a:r>
          </a:p>
        </p:txBody>
      </p:sp>
      <p:sp>
        <p:nvSpPr>
          <p:cNvPr id="439" name="Rectangle 67"/>
          <p:cNvSpPr/>
          <p:nvPr/>
        </p:nvSpPr>
        <p:spPr>
          <a:xfrm>
            <a:off x="1671754" y="360554"/>
            <a:ext cx="1262807" cy="156188"/>
          </a:xfrm>
          <a:prstGeom prst="rect">
            <a:avLst/>
          </a:prstGeom>
        </p:spPr>
        <p:txBody>
          <a:bodyPr wrap="square" lIns="32243" tIns="16121" rIns="32243" bIns="16121">
            <a:spAutoFit/>
          </a:bodyPr>
          <a:lstStyle/>
          <a:p>
            <a:pPr defTabSz="241813"/>
            <a:r>
              <a:rPr lang="zh-CN" altLang="en-US" sz="600" spc="106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  <a:sym typeface="Arial" panose="020B0604020202020204" pitchFamily="34" charset="0"/>
              </a:rPr>
              <a:t>检查</a:t>
            </a:r>
            <a:r>
              <a:rPr lang="en-US" altLang="zh-CN" sz="800" b="1" spc="106" dirty="0">
                <a:solidFill>
                  <a:srgbClr val="D76213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  <a:sym typeface="Arial" panose="020B0604020202020204" pitchFamily="34" charset="0"/>
              </a:rPr>
              <a:t>218</a:t>
            </a:r>
            <a:r>
              <a:rPr lang="zh-CN" altLang="en-US" sz="600" b="1" spc="106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  <a:sym typeface="Arial" panose="020B0604020202020204" pitchFamily="34" charset="0"/>
              </a:rPr>
              <a:t>公里辖区内管网</a:t>
            </a:r>
            <a:endParaRPr lang="en-US" altLang="zh-CN" sz="600" spc="106" dirty="0">
              <a:solidFill>
                <a:srgbClr val="0000CC"/>
              </a:solidFill>
              <a:latin typeface="方正正中黑简体" panose="02000000000000000000" pitchFamily="2" charset="-122"/>
              <a:ea typeface="方正正中黑简体" panose="020000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440" name="图片 43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789" y="52557"/>
            <a:ext cx="378011" cy="13488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" y="1329107"/>
            <a:ext cx="3848487" cy="471118"/>
            <a:chOff x="0" y="3312887"/>
            <a:chExt cx="10860991" cy="1830613"/>
          </a:xfrm>
        </p:grpSpPr>
        <p:sp>
          <p:nvSpPr>
            <p:cNvPr id="27" name="矩形 26"/>
            <p:cNvSpPr/>
            <p:nvPr/>
          </p:nvSpPr>
          <p:spPr bwMode="auto">
            <a:xfrm>
              <a:off x="0" y="4144484"/>
              <a:ext cx="5430495" cy="999016"/>
            </a:xfrm>
            <a:prstGeom prst="rect">
              <a:avLst/>
            </a:prstGeom>
            <a:solidFill>
              <a:srgbClr val="843C0C">
                <a:alpha val="89804"/>
              </a:srgbClr>
            </a:solidFill>
            <a:ln>
              <a:noFill/>
            </a:ln>
          </p:spPr>
          <p:txBody>
            <a:bodyPr vert="horz" wrap="square" lIns="51428" tIns="25715" rIns="51428" bIns="2571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400"/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0" y="3312887"/>
              <a:ext cx="5430495" cy="831597"/>
              <a:chOff x="1190" y="3740402"/>
              <a:chExt cx="5430495" cy="831597"/>
            </a:xfrm>
          </p:grpSpPr>
          <p:sp>
            <p:nvSpPr>
              <p:cNvPr id="231" name="矩形 15"/>
              <p:cNvSpPr>
                <a:spLocks noChangeArrowheads="1"/>
              </p:cNvSpPr>
              <p:nvPr/>
            </p:nvSpPr>
            <p:spPr bwMode="auto">
              <a:xfrm rot="16200000">
                <a:off x="2300639" y="1440953"/>
                <a:ext cx="831597" cy="543049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 lang="zh-CN" altLang="en-US" sz="400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cxnSp>
            <p:nvCxnSpPr>
              <p:cNvPr id="21" name="直接连接符 20"/>
              <p:cNvCxnSpPr>
                <a:stCxn id="231" idx="0"/>
                <a:endCxn id="231" idx="2"/>
              </p:cNvCxnSpPr>
              <p:nvPr/>
            </p:nvCxnSpPr>
            <p:spPr>
              <a:xfrm>
                <a:off x="1190" y="4156200"/>
                <a:ext cx="5430495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/>
          </p:nvGrpSpPr>
          <p:grpSpPr>
            <a:xfrm>
              <a:off x="0" y="4336955"/>
              <a:ext cx="2715247" cy="541344"/>
              <a:chOff x="0" y="4336955"/>
              <a:chExt cx="2715247" cy="541344"/>
            </a:xfrm>
            <a:solidFill>
              <a:srgbClr val="FFC000"/>
            </a:solidFill>
          </p:grpSpPr>
          <p:sp>
            <p:nvSpPr>
              <p:cNvPr id="23" name="矩形 22"/>
              <p:cNvSpPr/>
              <p:nvPr/>
            </p:nvSpPr>
            <p:spPr bwMode="auto">
              <a:xfrm>
                <a:off x="110826" y="4415696"/>
                <a:ext cx="2468408" cy="38386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51428" tIns="25715" rIns="51428" bIns="25715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sz="400"/>
              </a:p>
            </p:txBody>
          </p:sp>
          <p:sp>
            <p:nvSpPr>
              <p:cNvPr id="24" name="圆角矩形 23"/>
              <p:cNvSpPr/>
              <p:nvPr/>
            </p:nvSpPr>
            <p:spPr bwMode="auto">
              <a:xfrm>
                <a:off x="0" y="4336956"/>
                <a:ext cx="272028" cy="541343"/>
              </a:xfrm>
              <a:prstGeom prst="roundRect">
                <a:avLst/>
              </a:prstGeom>
              <a:grpFill/>
              <a:ln w="3175">
                <a:solidFill>
                  <a:schemeClr val="tx1"/>
                </a:solidFill>
              </a:ln>
            </p:spPr>
            <p:txBody>
              <a:bodyPr vert="horz" wrap="square" lIns="51428" tIns="25715" rIns="51428" bIns="25715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sz="400">
                  <a:ln w="63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32" name="圆角矩形 231"/>
              <p:cNvSpPr/>
              <p:nvPr/>
            </p:nvSpPr>
            <p:spPr bwMode="auto">
              <a:xfrm>
                <a:off x="2443219" y="4336955"/>
                <a:ext cx="272028" cy="541343"/>
              </a:xfrm>
              <a:prstGeom prst="roundRect">
                <a:avLst/>
              </a:prstGeom>
              <a:grpFill/>
              <a:ln w="3175">
                <a:solidFill>
                  <a:schemeClr val="tx1"/>
                </a:solidFill>
              </a:ln>
            </p:spPr>
            <p:txBody>
              <a:bodyPr vert="horz" wrap="square" lIns="51428" tIns="25715" rIns="51428" bIns="25715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sz="400"/>
              </a:p>
            </p:txBody>
          </p:sp>
        </p:grpSp>
        <p:grpSp>
          <p:nvGrpSpPr>
            <p:cNvPr id="241" name="组合 240"/>
            <p:cNvGrpSpPr/>
            <p:nvPr/>
          </p:nvGrpSpPr>
          <p:grpSpPr>
            <a:xfrm>
              <a:off x="2715247" y="4336954"/>
              <a:ext cx="2715247" cy="541344"/>
              <a:chOff x="0" y="4336955"/>
              <a:chExt cx="2715247" cy="541344"/>
            </a:xfrm>
            <a:solidFill>
              <a:srgbClr val="FFC000"/>
            </a:solidFill>
          </p:grpSpPr>
          <p:sp>
            <p:nvSpPr>
              <p:cNvPr id="242" name="矩形 241"/>
              <p:cNvSpPr/>
              <p:nvPr/>
            </p:nvSpPr>
            <p:spPr bwMode="auto">
              <a:xfrm>
                <a:off x="110826" y="4415696"/>
                <a:ext cx="2468408" cy="38386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51428" tIns="25715" rIns="51428" bIns="25715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sz="400"/>
              </a:p>
            </p:txBody>
          </p:sp>
          <p:sp>
            <p:nvSpPr>
              <p:cNvPr id="243" name="圆角矩形 242"/>
              <p:cNvSpPr/>
              <p:nvPr/>
            </p:nvSpPr>
            <p:spPr bwMode="auto">
              <a:xfrm>
                <a:off x="0" y="4336956"/>
                <a:ext cx="272028" cy="541343"/>
              </a:xfrm>
              <a:prstGeom prst="roundRect">
                <a:avLst/>
              </a:prstGeom>
              <a:grpFill/>
              <a:ln w="3175">
                <a:solidFill>
                  <a:schemeClr val="tx1"/>
                </a:solidFill>
              </a:ln>
            </p:spPr>
            <p:txBody>
              <a:bodyPr vert="horz" wrap="square" lIns="51428" tIns="25715" rIns="51428" bIns="25715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sz="400"/>
              </a:p>
            </p:txBody>
          </p:sp>
          <p:sp>
            <p:nvSpPr>
              <p:cNvPr id="244" name="圆角矩形 243"/>
              <p:cNvSpPr/>
              <p:nvPr/>
            </p:nvSpPr>
            <p:spPr bwMode="auto">
              <a:xfrm>
                <a:off x="2443219" y="4336955"/>
                <a:ext cx="272028" cy="541343"/>
              </a:xfrm>
              <a:prstGeom prst="roundRect">
                <a:avLst/>
              </a:prstGeom>
              <a:grpFill/>
              <a:ln w="3175">
                <a:solidFill>
                  <a:schemeClr val="tx1"/>
                </a:solidFill>
              </a:ln>
            </p:spPr>
            <p:txBody>
              <a:bodyPr vert="horz" wrap="square" lIns="51428" tIns="25715" rIns="51428" bIns="25715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sz="400"/>
              </a:p>
            </p:txBody>
          </p:sp>
        </p:grpSp>
        <p:sp>
          <p:nvSpPr>
            <p:cNvPr id="401" name="矩形 400"/>
            <p:cNvSpPr/>
            <p:nvPr/>
          </p:nvSpPr>
          <p:spPr bwMode="auto">
            <a:xfrm>
              <a:off x="5430496" y="4144484"/>
              <a:ext cx="5430495" cy="999016"/>
            </a:xfrm>
            <a:prstGeom prst="rect">
              <a:avLst/>
            </a:prstGeom>
            <a:solidFill>
              <a:srgbClr val="843C0C">
                <a:alpha val="89804"/>
              </a:srgbClr>
            </a:solidFill>
            <a:ln>
              <a:noFill/>
            </a:ln>
          </p:spPr>
          <p:txBody>
            <a:bodyPr vert="horz" wrap="square" lIns="51428" tIns="25715" rIns="51428" bIns="2571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400"/>
            </a:p>
          </p:txBody>
        </p:sp>
        <p:grpSp>
          <p:nvGrpSpPr>
            <p:cNvPr id="402" name="组合 401"/>
            <p:cNvGrpSpPr/>
            <p:nvPr/>
          </p:nvGrpSpPr>
          <p:grpSpPr>
            <a:xfrm>
              <a:off x="5430496" y="3312887"/>
              <a:ext cx="5430495" cy="831597"/>
              <a:chOff x="1190" y="3740402"/>
              <a:chExt cx="5430495" cy="831597"/>
            </a:xfrm>
          </p:grpSpPr>
          <p:sp>
            <p:nvSpPr>
              <p:cNvPr id="403" name="矩形 15"/>
              <p:cNvSpPr>
                <a:spLocks noChangeArrowheads="1"/>
              </p:cNvSpPr>
              <p:nvPr/>
            </p:nvSpPr>
            <p:spPr bwMode="auto">
              <a:xfrm rot="16200000">
                <a:off x="2300639" y="1440953"/>
                <a:ext cx="831597" cy="543049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 lang="zh-CN" altLang="en-US" sz="400">
                  <a:solidFill>
                    <a:srgbClr val="FFFFFF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cxnSp>
            <p:nvCxnSpPr>
              <p:cNvPr id="404" name="直接连接符 403"/>
              <p:cNvCxnSpPr>
                <a:stCxn id="403" idx="0"/>
                <a:endCxn id="403" idx="2"/>
              </p:cNvCxnSpPr>
              <p:nvPr/>
            </p:nvCxnSpPr>
            <p:spPr>
              <a:xfrm>
                <a:off x="1190" y="4156200"/>
                <a:ext cx="5430495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5" name="组合 404"/>
            <p:cNvGrpSpPr/>
            <p:nvPr/>
          </p:nvGrpSpPr>
          <p:grpSpPr>
            <a:xfrm>
              <a:off x="5430496" y="4336955"/>
              <a:ext cx="2715247" cy="541344"/>
              <a:chOff x="0" y="4336955"/>
              <a:chExt cx="2715247" cy="541344"/>
            </a:xfrm>
            <a:solidFill>
              <a:srgbClr val="FFC000"/>
            </a:solidFill>
          </p:grpSpPr>
          <p:sp>
            <p:nvSpPr>
              <p:cNvPr id="406" name="矩形 405"/>
              <p:cNvSpPr/>
              <p:nvPr/>
            </p:nvSpPr>
            <p:spPr bwMode="auto">
              <a:xfrm>
                <a:off x="110826" y="4415696"/>
                <a:ext cx="2468408" cy="38386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51428" tIns="25715" rIns="51428" bIns="25715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sz="400"/>
              </a:p>
            </p:txBody>
          </p:sp>
          <p:sp>
            <p:nvSpPr>
              <p:cNvPr id="407" name="圆角矩形 406"/>
              <p:cNvSpPr/>
              <p:nvPr/>
            </p:nvSpPr>
            <p:spPr bwMode="auto">
              <a:xfrm>
                <a:off x="0" y="4336956"/>
                <a:ext cx="272028" cy="541343"/>
              </a:xfrm>
              <a:prstGeom prst="roundRect">
                <a:avLst/>
              </a:prstGeom>
              <a:grpFill/>
              <a:ln w="3175">
                <a:solidFill>
                  <a:schemeClr val="tx1"/>
                </a:solidFill>
              </a:ln>
            </p:spPr>
            <p:txBody>
              <a:bodyPr vert="horz" wrap="square" lIns="51428" tIns="25715" rIns="51428" bIns="25715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sz="400"/>
              </a:p>
            </p:txBody>
          </p:sp>
          <p:sp>
            <p:nvSpPr>
              <p:cNvPr id="408" name="圆角矩形 407"/>
              <p:cNvSpPr/>
              <p:nvPr/>
            </p:nvSpPr>
            <p:spPr bwMode="auto">
              <a:xfrm>
                <a:off x="2443219" y="4336955"/>
                <a:ext cx="272028" cy="541343"/>
              </a:xfrm>
              <a:prstGeom prst="roundRect">
                <a:avLst/>
              </a:prstGeom>
              <a:grpFill/>
              <a:ln w="3175">
                <a:solidFill>
                  <a:schemeClr val="tx1"/>
                </a:solidFill>
              </a:ln>
            </p:spPr>
            <p:txBody>
              <a:bodyPr vert="horz" wrap="square" lIns="51428" tIns="25715" rIns="51428" bIns="25715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sz="400"/>
              </a:p>
            </p:txBody>
          </p:sp>
        </p:grpSp>
        <p:grpSp>
          <p:nvGrpSpPr>
            <p:cNvPr id="409" name="组合 408"/>
            <p:cNvGrpSpPr/>
            <p:nvPr/>
          </p:nvGrpSpPr>
          <p:grpSpPr>
            <a:xfrm>
              <a:off x="8145743" y="4336954"/>
              <a:ext cx="2715247" cy="541344"/>
              <a:chOff x="0" y="4336955"/>
              <a:chExt cx="2715247" cy="541344"/>
            </a:xfrm>
            <a:solidFill>
              <a:srgbClr val="FFC000"/>
            </a:solidFill>
          </p:grpSpPr>
          <p:sp>
            <p:nvSpPr>
              <p:cNvPr id="410" name="矩形 409"/>
              <p:cNvSpPr/>
              <p:nvPr/>
            </p:nvSpPr>
            <p:spPr bwMode="auto">
              <a:xfrm>
                <a:off x="110826" y="4415696"/>
                <a:ext cx="2468408" cy="38386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51428" tIns="25715" rIns="51428" bIns="25715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sz="400"/>
              </a:p>
            </p:txBody>
          </p:sp>
          <p:sp>
            <p:nvSpPr>
              <p:cNvPr id="411" name="圆角矩形 410"/>
              <p:cNvSpPr/>
              <p:nvPr/>
            </p:nvSpPr>
            <p:spPr bwMode="auto">
              <a:xfrm>
                <a:off x="0" y="4336956"/>
                <a:ext cx="272028" cy="541343"/>
              </a:xfrm>
              <a:prstGeom prst="roundRect">
                <a:avLst/>
              </a:prstGeom>
              <a:grpFill/>
              <a:ln w="3175">
                <a:solidFill>
                  <a:schemeClr val="tx1"/>
                </a:solidFill>
              </a:ln>
            </p:spPr>
            <p:txBody>
              <a:bodyPr vert="horz" wrap="square" lIns="51428" tIns="25715" rIns="51428" bIns="25715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sz="400"/>
              </a:p>
            </p:txBody>
          </p:sp>
          <p:sp>
            <p:nvSpPr>
              <p:cNvPr id="412" name="圆角矩形 411"/>
              <p:cNvSpPr/>
              <p:nvPr/>
            </p:nvSpPr>
            <p:spPr bwMode="auto">
              <a:xfrm>
                <a:off x="2443219" y="4336955"/>
                <a:ext cx="272028" cy="541343"/>
              </a:xfrm>
              <a:prstGeom prst="roundRect">
                <a:avLst/>
              </a:prstGeom>
              <a:grpFill/>
              <a:ln w="3175">
                <a:solidFill>
                  <a:schemeClr val="tx1"/>
                </a:solidFill>
              </a:ln>
            </p:spPr>
            <p:txBody>
              <a:bodyPr vert="horz" wrap="square" lIns="51428" tIns="25715" rIns="51428" bIns="25715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sz="400"/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-4026" y="381160"/>
            <a:ext cx="1847271" cy="1216429"/>
            <a:chOff x="-14914" y="1668644"/>
            <a:chExt cx="5659927" cy="3773284"/>
          </a:xfrm>
        </p:grpSpPr>
        <p:pic>
          <p:nvPicPr>
            <p:cNvPr id="438" name="图片 437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926" b="94988" l="17574" r="100000">
                          <a14:foregroundMark x1="98652" y1="21261" x2="88895" y2="26273"/>
                          <a14:foregroundMark x1="67170" y1="47211" x2="29326" y2="68715"/>
                          <a14:foregroundMark x1="69650" y1="49636" x2="49488" y2="61520"/>
                          <a14:foregroundMark x1="64151" y1="57074" x2="50889" y2="57074"/>
                          <a14:foregroundMark x1="60593" y1="40340" x2="37251" y2="63379"/>
                          <a14:foregroundMark x1="48248" y1="79305" x2="48248" y2="79305"/>
                          <a14:foregroundMark x1="97035" y1="39774" x2="62372" y2="66613"/>
                          <a14:foregroundMark x1="49272" y1="82781" x2="27547" y2="81973"/>
                          <a14:foregroundMark x1="48410" y1="88116" x2="40108" y2="91027"/>
                          <a14:foregroundMark x1="94070" y1="70816" x2="56550" y2="72191"/>
                          <a14:foregroundMark x1="63073" y1="64188" x2="62534" y2="64996"/>
                          <a14:foregroundMark x1="26307" y1="78011" x2="19946" y2="84398"/>
                          <a14:foregroundMark x1="99353" y1="77445" x2="98976" y2="85934"/>
                          <a14:foregroundMark x1="97844" y1="84479" x2="53154" y2="85853"/>
                          <a14:foregroundMark x1="99299" y1="86661" x2="99299" y2="86661"/>
                          <a14:foregroundMark x1="99784" y1="87308" x2="99784" y2="87308"/>
                          <a14:foregroundMark x1="39084" y1="89895" x2="39084" y2="89895"/>
                          <a14:foregroundMark x1="20809" y1="85125" x2="20809" y2="85125"/>
                          <a14:foregroundMark x1="26469" y1="72433" x2="20377" y2="77769"/>
                          <a14:foregroundMark x1="25229" y1="69442" x2="23073" y2="69038"/>
                          <a14:foregroundMark x1="23396" y1="73969" x2="21617" y2="76233"/>
                          <a14:foregroundMark x1="20701" y1="77607" x2="20809" y2="82458"/>
                          <a14:foregroundMark x1="47601" y1="92158" x2="47601" y2="92158"/>
                          <a14:foregroundMark x1="47278" y1="92724" x2="47278" y2="92724"/>
                          <a14:foregroundMark x1="48032" y1="92078" x2="48032" y2="92078"/>
                          <a14:foregroundMark x1="58814" y1="41229" x2="47439" y2="52627"/>
                          <a14:foregroundMark x1="38383" y1="88925" x2="38383" y2="88925"/>
                          <a14:foregroundMark x1="38544" y1="89652" x2="38544" y2="89652"/>
                          <a14:foregroundMark x1="39407" y1="91350" x2="39407" y2="91350"/>
                          <a14:foregroundMark x1="40539" y1="92482" x2="40539" y2="92482"/>
                          <a14:foregroundMark x1="39838" y1="91916" x2="39838" y2="91916"/>
                          <a14:foregroundMark x1="38976" y1="91027" x2="38976" y2="91027"/>
                          <a14:foregroundMark x1="38652" y1="90380" x2="38652" y2="90380"/>
                          <a14:foregroundMark x1="38167" y1="89491" x2="38167" y2="89491"/>
                          <a14:foregroundMark x1="37736" y1="88197" x2="37736" y2="88197"/>
                          <a14:foregroundMark x1="37790" y1="89167" x2="37790" y2="89167"/>
                          <a14:foregroundMark x1="37628" y1="88440" x2="37628" y2="88440"/>
                          <a14:foregroundMark x1="26253" y1="81083" x2="26253" y2="81083"/>
                          <a14:foregroundMark x1="24043" y1="82862" x2="24043" y2="82862"/>
                          <a14:foregroundMark x1="25229" y1="83751" x2="25229" y2="83751"/>
                          <a14:foregroundMark x1="26146" y1="81973" x2="26146" y2="81973"/>
                          <a14:foregroundMark x1="23612" y1="75990" x2="23612" y2="75990"/>
                          <a14:foregroundMark x1="24906" y1="74616" x2="24906" y2="74616"/>
                          <a14:foregroundMark x1="24960" y1="77445" x2="24960" y2="77445"/>
                          <a14:foregroundMark x1="24960" y1="76799" x2="24960" y2="76799"/>
                          <a14:foregroundMark x1="24636" y1="75990" x2="24636" y2="75990"/>
                          <a14:foregroundMark x1="24367" y1="77365" x2="24367" y2="77365"/>
                          <a14:foregroundMark x1="23612" y1="78335" x2="23612" y2="78335"/>
                          <a14:foregroundMark x1="23396" y1="79547" x2="23396" y2="79547"/>
                          <a14:foregroundMark x1="22426" y1="78011" x2="22426" y2="78011"/>
                          <a14:foregroundMark x1="23235" y1="78820" x2="23235" y2="78820"/>
                          <a14:foregroundMark x1="20323" y1="85853" x2="20323" y2="85853"/>
                          <a14:foregroundMark x1="24259" y1="68957" x2="24259" y2="68957"/>
                          <a14:foregroundMark x1="23666" y1="68876" x2="23666" y2="68876"/>
                          <a14:foregroundMark x1="27763" y1="66451" x2="27763" y2="66451"/>
                          <a14:foregroundMark x1="27116" y1="66370" x2="27116" y2="66370"/>
                          <a14:foregroundMark x1="26361" y1="66209" x2="26361" y2="66209"/>
                          <a14:foregroundMark x1="24960" y1="68795" x2="24960" y2="68795"/>
                          <a14:foregroundMark x1="25499" y1="69604" x2="25499" y2="69604"/>
                          <a14:foregroundMark x1="22318" y1="72838" x2="22318" y2="72838"/>
                          <a14:foregroundMark x1="21509" y1="74293" x2="21509" y2="74293"/>
                          <a14:foregroundMark x1="21348" y1="75586" x2="21348" y2="75586"/>
                          <a14:foregroundMark x1="21186" y1="75424" x2="21186" y2="75424"/>
                          <a14:foregroundMark x1="21833" y1="73242" x2="21833" y2="73242"/>
                          <a14:foregroundMark x1="22857" y1="73080" x2="22857" y2="73080"/>
                          <a14:foregroundMark x1="23935" y1="73403" x2="23935" y2="73403"/>
                          <a14:foregroundMark x1="23827" y1="70816" x2="23827" y2="70816"/>
                          <a14:foregroundMark x1="23720" y1="70008" x2="23720" y2="70008"/>
                          <a14:foregroundMark x1="23720" y1="70412" x2="23720" y2="70412"/>
                          <a14:foregroundMark x1="73684" y1="41930" x2="66199" y2="47193"/>
                          <a14:backgroundMark x1="97951" y1="87308" x2="51752" y2="89410"/>
                          <a14:backgroundMark x1="30296" y1="87308" x2="36927" y2="88359"/>
                          <a14:backgroundMark x1="37736" y1="90865" x2="40431" y2="93452"/>
                          <a14:backgroundMark x1="40485" y1="93048" x2="40485" y2="93048"/>
                          <a14:backgroundMark x1="41186" y1="93614" x2="41186" y2="93614"/>
                          <a14:backgroundMark x1="48248" y1="92563" x2="48248" y2="92563"/>
                          <a14:backgroundMark x1="47224" y1="93452" x2="47224" y2="93452"/>
                          <a14:backgroundMark x1="47709" y1="93209" x2="47709" y2="93209"/>
                          <a14:backgroundMark x1="47817" y1="92967" x2="47817" y2="92967"/>
                          <a14:backgroundMark x1="59407" y1="32498" x2="21995" y2="34357"/>
                          <a14:backgroundMark x1="40970" y1="93048" x2="40970" y2="93048"/>
                          <a14:backgroundMark x1="41509" y1="93371" x2="41509" y2="93371"/>
                          <a14:backgroundMark x1="47116" y1="92805" x2="47116" y2="92805"/>
                          <a14:backgroundMark x1="46415" y1="93129" x2="46415" y2="93129"/>
                          <a14:backgroundMark x1="49003" y1="91512" x2="49003" y2="91512"/>
                          <a14:backgroundMark x1="52237" y1="43897" x2="52237" y2="43897"/>
                          <a14:backgroundMark x1="52776" y1="43735" x2="52776" y2="43735"/>
                          <a14:backgroundMark x1="49865" y1="48909" x2="49865" y2="48909"/>
                          <a14:backgroundMark x1="47493" y1="51981" x2="47493" y2="51981"/>
                          <a14:backgroundMark x1="48032" y1="51576" x2="48032" y2="51576"/>
                          <a14:backgroundMark x1="48194" y1="51334" x2="48194" y2="51334"/>
                          <a14:backgroundMark x1="47655" y1="52061" x2="47655" y2="52061"/>
                          <a14:backgroundMark x1="47439" y1="52385" x2="47439" y2="52385"/>
                          <a14:backgroundMark x1="24906" y1="67017" x2="24906" y2="67017"/>
                          <a14:backgroundMark x1="25768" y1="65804" x2="25768" y2="65804"/>
                          <a14:backgroundMark x1="27709" y1="65562" x2="27709" y2="65562"/>
                          <a14:backgroundMark x1="28194" y1="66047" x2="28194" y2="66047"/>
                          <a14:backgroundMark x1="26846" y1="65966" x2="26846" y2="65966"/>
                          <a14:backgroundMark x1="20431" y1="76395" x2="20431" y2="76395"/>
                          <a14:backgroundMark x1="20755" y1="75990" x2="20755" y2="75990"/>
                          <a14:backgroundMark x1="20108" y1="75990" x2="20108" y2="75990"/>
                          <a14:backgroundMark x1="19838" y1="76880" x2="19838" y2="768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540000" flipH="1">
              <a:off x="-14914" y="1668644"/>
              <a:ext cx="5659927" cy="3773284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 bwMode="auto">
            <a:xfrm>
              <a:off x="1621805" y="3960444"/>
              <a:ext cx="621975" cy="290304"/>
            </a:xfrm>
            <a:prstGeom prst="rect">
              <a:avLst/>
            </a:prstGeom>
            <a:solidFill>
              <a:srgbClr val="FFE842"/>
            </a:solidFill>
            <a:ln>
              <a:noFill/>
            </a:ln>
          </p:spPr>
          <p:txBody>
            <a:bodyPr vert="horz" wrap="square" lIns="51428" tIns="25715" rIns="51428" bIns="2571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400"/>
            </a:p>
          </p:txBody>
        </p:sp>
        <p:pic>
          <p:nvPicPr>
            <p:cNvPr id="230" name="图片 22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8429" y="3991644"/>
              <a:ext cx="687123" cy="248218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683866" y="531141"/>
            <a:ext cx="1180170" cy="156188"/>
          </a:xfrm>
          <a:prstGeom prst="rect">
            <a:avLst/>
          </a:prstGeom>
          <a:noFill/>
        </p:spPr>
        <p:txBody>
          <a:bodyPr wrap="square" lIns="32243" tIns="16121" rIns="32243" bIns="16121" rtlCol="0">
            <a:spAutoFit/>
          </a:bodyPr>
          <a:lstStyle/>
          <a:p>
            <a:r>
              <a:rPr lang="zh-CN" altLang="en-US" sz="600" spc="106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  <a:sym typeface="Arial" panose="020B0604020202020204" pitchFamily="34" charset="0"/>
              </a:rPr>
              <a:t>改造道路管</a:t>
            </a:r>
            <a:r>
              <a:rPr lang="en-US" altLang="zh-CN" sz="800" b="1" spc="106" dirty="0">
                <a:solidFill>
                  <a:srgbClr val="D76213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  <a:sym typeface="Arial" panose="020B0604020202020204" pitchFamily="34" charset="0"/>
              </a:rPr>
              <a:t>22.32</a:t>
            </a:r>
            <a:r>
              <a:rPr lang="zh-CN" altLang="en-US" sz="600" b="1" spc="106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  <a:sym typeface="Arial" panose="020B0604020202020204" pitchFamily="34" charset="0"/>
              </a:rPr>
              <a:t>公里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3865" y="872315"/>
            <a:ext cx="1180170" cy="156188"/>
          </a:xfrm>
          <a:prstGeom prst="rect">
            <a:avLst/>
          </a:prstGeom>
          <a:noFill/>
        </p:spPr>
        <p:txBody>
          <a:bodyPr wrap="square" lIns="32243" tIns="16121" rIns="32243" bIns="16121" rtlCol="0">
            <a:spAutoFit/>
          </a:bodyPr>
          <a:lstStyle/>
          <a:p>
            <a:r>
              <a:rPr lang="zh-CN" altLang="en-US" sz="600" spc="106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  <a:sym typeface="Arial" panose="020B0604020202020204" pitchFamily="34" charset="0"/>
              </a:rPr>
              <a:t>共计投放资金</a:t>
            </a:r>
            <a:r>
              <a:rPr lang="en-US" altLang="zh-CN" sz="800" b="1" spc="106" dirty="0">
                <a:solidFill>
                  <a:srgbClr val="339933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  <a:sym typeface="Arial" panose="020B0604020202020204" pitchFamily="34" charset="0"/>
              </a:rPr>
              <a:t>1.48</a:t>
            </a:r>
            <a:r>
              <a:rPr lang="zh-CN" altLang="en-US" sz="600" b="1" spc="106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  <a:sym typeface="Arial" panose="020B0604020202020204" pitchFamily="34" charset="0"/>
              </a:rPr>
              <a:t>亿元</a:t>
            </a:r>
            <a:endParaRPr lang="en-GB" altLang="zh-CN" sz="600" spc="106" dirty="0">
              <a:solidFill>
                <a:schemeClr val="tx1">
                  <a:lumMod val="75000"/>
                  <a:lumOff val="25000"/>
                </a:schemeClr>
              </a:solidFill>
              <a:latin typeface="方正正中黑简体" panose="02000000000000000000" pitchFamily="2" charset="-122"/>
              <a:ea typeface="方正正中黑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70283" y="170403"/>
            <a:ext cx="739544" cy="94112"/>
          </a:xfrm>
          <a:prstGeom prst="rect">
            <a:avLst/>
          </a:prstGeom>
          <a:noFill/>
        </p:spPr>
        <p:txBody>
          <a:bodyPr wrap="square" lIns="32243" tIns="16121" rIns="32243" bIns="16121" rtlCol="0">
            <a:spAutoFit/>
          </a:bodyPr>
          <a:lstStyle/>
          <a:p>
            <a:r>
              <a:rPr lang="en-US" altLang="zh-CN" sz="400" dirty="0">
                <a:solidFill>
                  <a:schemeClr val="bg1">
                    <a:lumMod val="65000"/>
                  </a:schemeClr>
                </a:solidFill>
                <a:latin typeface="Impact" panose="020B0806030902050204" pitchFamily="34" charset="0"/>
              </a:rPr>
              <a:t>Safety Supply</a:t>
            </a:r>
            <a:endParaRPr lang="zh-CN" altLang="en-US" sz="400" dirty="0">
              <a:solidFill>
                <a:schemeClr val="bg1">
                  <a:lumMod val="6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83866" y="701728"/>
            <a:ext cx="1185580" cy="156188"/>
          </a:xfrm>
          <a:prstGeom prst="rect">
            <a:avLst/>
          </a:prstGeom>
          <a:noFill/>
        </p:spPr>
        <p:txBody>
          <a:bodyPr wrap="square" lIns="32243" tIns="16121" rIns="32243" bIns="16121" rtlCol="0">
            <a:spAutoFit/>
          </a:bodyPr>
          <a:lstStyle/>
          <a:p>
            <a:r>
              <a:rPr lang="zh-CN" altLang="en-US" sz="600" spc="106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  <a:sym typeface="Arial" panose="020B0604020202020204" pitchFamily="34" charset="0"/>
              </a:rPr>
              <a:t>改造街坊管</a:t>
            </a:r>
            <a:r>
              <a:rPr lang="en-US" altLang="zh-CN" sz="800" b="1" spc="106" dirty="0">
                <a:solidFill>
                  <a:srgbClr val="D76213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  <a:sym typeface="Arial" panose="020B0604020202020204" pitchFamily="34" charset="0"/>
              </a:rPr>
              <a:t>57.78</a:t>
            </a:r>
            <a:r>
              <a:rPr lang="zh-CN" altLang="en-US" sz="600" b="1" spc="106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  <a:sym typeface="Arial" panose="020B0604020202020204" pitchFamily="34" charset="0"/>
              </a:rPr>
              <a:t>公里</a:t>
            </a:r>
            <a:endParaRPr lang="en-US" altLang="zh-CN" sz="600" spc="106" dirty="0">
              <a:solidFill>
                <a:schemeClr val="tx1">
                  <a:lumMod val="75000"/>
                  <a:lumOff val="25000"/>
                </a:schemeClr>
              </a:solidFill>
              <a:latin typeface="方正正中黑简体" panose="02000000000000000000" pitchFamily="2" charset="-122"/>
              <a:ea typeface="方正正中黑简体" panose="020000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52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"/>
                            </p:stCondLst>
                            <p:childTnLst>
                              <p:par>
                                <p:cTn id="19" presetID="35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61111E-6 2.4205E-6 L -0.17534 2.4205E-6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7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39" grpId="0"/>
      <p:bldP spid="4" grpId="0"/>
      <p:bldP spid="5" grpId="0"/>
      <p:bldP spid="36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58"/>
          <p:cNvCxnSpPr/>
          <p:nvPr/>
        </p:nvCxnSpPr>
        <p:spPr bwMode="auto">
          <a:xfrm>
            <a:off x="1284621" y="825209"/>
            <a:ext cx="0" cy="416719"/>
          </a:xfrm>
          <a:prstGeom prst="line">
            <a:avLst/>
          </a:prstGeom>
          <a:ln>
            <a:solidFill>
              <a:srgbClr val="0091C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57"/>
          <p:cNvCxnSpPr/>
          <p:nvPr/>
        </p:nvCxnSpPr>
        <p:spPr bwMode="auto">
          <a:xfrm>
            <a:off x="610868" y="825209"/>
            <a:ext cx="0" cy="416719"/>
          </a:xfrm>
          <a:prstGeom prst="line">
            <a:avLst/>
          </a:prstGeom>
          <a:ln>
            <a:solidFill>
              <a:srgbClr val="0091C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燕尾形 4"/>
          <p:cNvSpPr/>
          <p:nvPr/>
        </p:nvSpPr>
        <p:spPr bwMode="auto">
          <a:xfrm>
            <a:off x="240875" y="1006899"/>
            <a:ext cx="739989" cy="184137"/>
          </a:xfrm>
          <a:prstGeom prst="chevr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2" tIns="16121" rIns="32242" bIns="16121" anchor="ctr"/>
          <a:lstStyle/>
          <a:p>
            <a:pPr algn="ctr" defTabSz="161220">
              <a:defRPr/>
            </a:pPr>
            <a:r>
              <a:rPr lang="zh-CN" alt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燃气</a:t>
            </a:r>
          </a:p>
        </p:txBody>
      </p:sp>
      <p:sp>
        <p:nvSpPr>
          <p:cNvPr id="10" name="燕尾形 9"/>
          <p:cNvSpPr/>
          <p:nvPr/>
        </p:nvSpPr>
        <p:spPr bwMode="auto">
          <a:xfrm>
            <a:off x="914627" y="1006899"/>
            <a:ext cx="739989" cy="184137"/>
          </a:xfrm>
          <a:prstGeom prst="chevron">
            <a:avLst/>
          </a:prstGeom>
          <a:solidFill>
            <a:srgbClr val="00C8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2" tIns="16121" rIns="32242" bIns="16121" anchor="ctr"/>
          <a:lstStyle/>
          <a:p>
            <a:pPr algn="ctr" defTabSz="161220">
              <a:defRPr/>
            </a:pPr>
            <a:r>
              <a:rPr lang="zh-CN" alt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安全</a:t>
            </a:r>
          </a:p>
        </p:txBody>
      </p:sp>
      <p:cxnSp>
        <p:nvCxnSpPr>
          <p:cNvPr id="13" name="直接连接符 59"/>
          <p:cNvCxnSpPr/>
          <p:nvPr/>
        </p:nvCxnSpPr>
        <p:spPr bwMode="auto">
          <a:xfrm>
            <a:off x="1959217" y="825209"/>
            <a:ext cx="0" cy="416719"/>
          </a:xfrm>
          <a:prstGeom prst="line">
            <a:avLst/>
          </a:prstGeom>
          <a:ln>
            <a:solidFill>
              <a:srgbClr val="0091C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燕尾形 14"/>
          <p:cNvSpPr/>
          <p:nvPr/>
        </p:nvSpPr>
        <p:spPr bwMode="auto">
          <a:xfrm>
            <a:off x="1588380" y="1006899"/>
            <a:ext cx="739989" cy="184137"/>
          </a:xfrm>
          <a:prstGeom prst="chevron">
            <a:avLst/>
          </a:prstGeom>
          <a:solidFill>
            <a:srgbClr val="04B5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2" tIns="16121" rIns="32242" bIns="16121" anchor="ctr"/>
          <a:lstStyle/>
          <a:p>
            <a:pPr algn="ctr" defTabSz="161220">
              <a:defRPr/>
            </a:pPr>
            <a:r>
              <a:rPr lang="zh-CN" alt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进</a:t>
            </a:r>
          </a:p>
        </p:txBody>
      </p:sp>
      <p:cxnSp>
        <p:nvCxnSpPr>
          <p:cNvPr id="18" name="直接连接符 60"/>
          <p:cNvCxnSpPr/>
          <p:nvPr/>
        </p:nvCxnSpPr>
        <p:spPr bwMode="auto">
          <a:xfrm>
            <a:off x="2633392" y="825209"/>
            <a:ext cx="0" cy="416719"/>
          </a:xfrm>
          <a:prstGeom prst="line">
            <a:avLst/>
          </a:prstGeom>
          <a:ln>
            <a:solidFill>
              <a:srgbClr val="0091C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燕尾形 19"/>
          <p:cNvSpPr/>
          <p:nvPr/>
        </p:nvSpPr>
        <p:spPr bwMode="auto">
          <a:xfrm>
            <a:off x="2262133" y="1006899"/>
            <a:ext cx="739989" cy="184137"/>
          </a:xfrm>
          <a:prstGeom prst="chevron">
            <a:avLst/>
          </a:prstGeom>
          <a:solidFill>
            <a:srgbClr val="009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2" tIns="16121" rIns="32242" bIns="16121" anchor="ctr"/>
          <a:lstStyle/>
          <a:p>
            <a:pPr algn="ctr" defTabSz="161220">
              <a:defRPr/>
            </a:pPr>
            <a:r>
              <a:rPr lang="zh-CN" alt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万家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62688" y="364350"/>
            <a:ext cx="510250" cy="504000"/>
            <a:chOff x="1023557" y="1041001"/>
            <a:chExt cx="1440000" cy="1440000"/>
          </a:xfrm>
        </p:grpSpPr>
        <p:sp>
          <p:nvSpPr>
            <p:cNvPr id="2" name="椭圆 1"/>
            <p:cNvSpPr/>
            <p:nvPr/>
          </p:nvSpPr>
          <p:spPr bwMode="auto">
            <a:xfrm>
              <a:off x="1023557" y="1041001"/>
              <a:ext cx="1440000" cy="1440000"/>
            </a:xfrm>
            <a:prstGeom prst="ellipse">
              <a:avLst/>
            </a:prstGeom>
            <a:solidFill>
              <a:srgbClr val="74B230"/>
            </a:solidFill>
            <a:ln>
              <a:noFill/>
            </a:ln>
          </p:spPr>
          <p:txBody>
            <a:bodyPr vert="horz" wrap="square" lIns="51428" tIns="25715" rIns="51428" bIns="2571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400"/>
            </a:p>
          </p:txBody>
        </p:sp>
        <p:pic>
          <p:nvPicPr>
            <p:cNvPr id="4098" name="Picture 2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045591" y="1102662"/>
              <a:ext cx="1356737" cy="135720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11000" t="7000" r="6000"/>
              </a:stretch>
            </a:blipFill>
            <a:ln w="76200">
              <a:noFill/>
            </a:ln>
            <a:extLst/>
          </p:spPr>
        </p:pic>
      </p:grpSp>
      <p:sp>
        <p:nvSpPr>
          <p:cNvPr id="23" name="文本框 3"/>
          <p:cNvSpPr txBox="1"/>
          <p:nvPr/>
        </p:nvSpPr>
        <p:spPr>
          <a:xfrm>
            <a:off x="414445" y="123641"/>
            <a:ext cx="574095" cy="155667"/>
          </a:xfrm>
          <a:prstGeom prst="rect">
            <a:avLst/>
          </a:prstGeom>
          <a:noFill/>
          <a:effectLst/>
        </p:spPr>
        <p:txBody>
          <a:bodyPr wrap="square" lIns="32242" tIns="16121" rIns="32242" bIns="16121" rtlCol="0">
            <a:spAutoFit/>
          </a:bodyPr>
          <a:lstStyle>
            <a:defPPr>
              <a:defRPr lang="zh-CN"/>
            </a:defPPr>
            <a:lvl1pPr algn="ctr">
              <a:defRPr sz="2400" b="1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方正正粗黑简体" panose="02000000000000000000" pitchFamily="2" charset="-122"/>
                <a:ea typeface="方正正粗黑简体" panose="02000000000000000000" pitchFamily="2" charset="-122"/>
              </a:defRPr>
            </a:lvl1pPr>
          </a:lstStyle>
          <a:p>
            <a:r>
              <a:rPr lang="zh-CN" altLang="en-US" sz="800" dirty="0"/>
              <a:t>安全保供</a:t>
            </a:r>
          </a:p>
        </p:txBody>
      </p:sp>
      <p:sp>
        <p:nvSpPr>
          <p:cNvPr id="24" name="矩形 23"/>
          <p:cNvSpPr/>
          <p:nvPr/>
        </p:nvSpPr>
        <p:spPr>
          <a:xfrm>
            <a:off x="424476" y="1331208"/>
            <a:ext cx="426767" cy="124898"/>
          </a:xfrm>
          <a:prstGeom prst="rect">
            <a:avLst/>
          </a:prstGeom>
        </p:spPr>
        <p:txBody>
          <a:bodyPr wrap="square" lIns="32242" tIns="16121" rIns="32242" bIns="16121">
            <a:spAutoFit/>
          </a:bodyPr>
          <a:lstStyle/>
          <a:p>
            <a:pPr lvl="0"/>
            <a:r>
              <a:rPr lang="zh-CN" altLang="en-US" sz="600" b="1" dirty="0">
                <a:solidFill>
                  <a:srgbClr val="00A1DA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燃气安检</a:t>
            </a:r>
          </a:p>
        </p:txBody>
      </p:sp>
      <p:sp>
        <p:nvSpPr>
          <p:cNvPr id="25" name="矩形 24"/>
          <p:cNvSpPr/>
          <p:nvPr/>
        </p:nvSpPr>
        <p:spPr>
          <a:xfrm>
            <a:off x="337335" y="1459773"/>
            <a:ext cx="545989" cy="142184"/>
          </a:xfrm>
          <a:prstGeom prst="rect">
            <a:avLst/>
          </a:prstGeom>
        </p:spPr>
        <p:txBody>
          <a:bodyPr wrap="square" lIns="32242" tIns="16121" rIns="32242" bIns="16121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00" b="1" spc="106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128</a:t>
            </a:r>
            <a:r>
              <a:rPr lang="zh-CN" altLang="en-US" sz="400" b="1" spc="106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万户</a:t>
            </a:r>
            <a:endParaRPr lang="zh-CN" altLang="en-US" sz="600" b="1" spc="106" dirty="0">
              <a:solidFill>
                <a:schemeClr val="tx1">
                  <a:lumMod val="75000"/>
                  <a:lumOff val="25000"/>
                </a:schemeClr>
              </a:solidFill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32537" y="356639"/>
            <a:ext cx="510250" cy="504313"/>
            <a:chOff x="2913969" y="1018967"/>
            <a:chExt cx="1440000" cy="1440895"/>
          </a:xfrm>
        </p:grpSpPr>
        <p:sp>
          <p:nvSpPr>
            <p:cNvPr id="38" name="椭圆 37"/>
            <p:cNvSpPr/>
            <p:nvPr/>
          </p:nvSpPr>
          <p:spPr bwMode="auto">
            <a:xfrm>
              <a:off x="2913969" y="1018967"/>
              <a:ext cx="1440000" cy="1440000"/>
            </a:xfrm>
            <a:prstGeom prst="ellipse">
              <a:avLst/>
            </a:prstGeom>
            <a:solidFill>
              <a:srgbClr val="00C898"/>
            </a:solidFill>
            <a:ln>
              <a:noFill/>
            </a:ln>
          </p:spPr>
          <p:txBody>
            <a:bodyPr vert="horz" wrap="square" lIns="51428" tIns="25715" rIns="51428" bIns="2571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400"/>
            </a:p>
          </p:txBody>
        </p:sp>
        <p:pic>
          <p:nvPicPr>
            <p:cNvPr id="26" name="Picture 2"/>
            <p:cNvPicPr>
              <a:picLocks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947020" y="1102662"/>
              <a:ext cx="1356737" cy="1357200"/>
            </a:xfrm>
            <a:prstGeom prst="ellipse">
              <a:avLst/>
            </a:prstGeom>
            <a:noFill/>
            <a:ln w="762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矩形 26"/>
          <p:cNvSpPr/>
          <p:nvPr/>
        </p:nvSpPr>
        <p:spPr>
          <a:xfrm>
            <a:off x="1057341" y="1331208"/>
            <a:ext cx="480747" cy="124898"/>
          </a:xfrm>
          <a:prstGeom prst="rect">
            <a:avLst/>
          </a:prstGeom>
        </p:spPr>
        <p:txBody>
          <a:bodyPr wrap="square" lIns="32242" tIns="16121" rIns="32242" bIns="16121">
            <a:spAutoFit/>
          </a:bodyPr>
          <a:lstStyle/>
          <a:p>
            <a:pPr lvl="0"/>
            <a:r>
              <a:rPr lang="zh-CN" altLang="en-US" sz="600" b="1" dirty="0">
                <a:solidFill>
                  <a:srgbClr val="00A1DA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明支管改造</a:t>
            </a:r>
          </a:p>
        </p:txBody>
      </p:sp>
      <p:sp>
        <p:nvSpPr>
          <p:cNvPr id="28" name="矩形 27"/>
          <p:cNvSpPr/>
          <p:nvPr/>
        </p:nvSpPr>
        <p:spPr>
          <a:xfrm>
            <a:off x="1021584" y="1459773"/>
            <a:ext cx="545989" cy="143808"/>
          </a:xfrm>
          <a:prstGeom prst="rect">
            <a:avLst/>
          </a:prstGeom>
        </p:spPr>
        <p:txBody>
          <a:bodyPr wrap="square" lIns="32242" tIns="16121" rIns="32242" bIns="16121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00" b="1" spc="106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2.36</a:t>
            </a:r>
            <a:r>
              <a:rPr lang="zh-CN" altLang="en-US" sz="400" b="1" spc="106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万户</a:t>
            </a:r>
            <a:endParaRPr lang="zh-CN" altLang="en-US" sz="600" b="1" spc="106" dirty="0">
              <a:solidFill>
                <a:schemeClr val="tx1">
                  <a:lumMod val="75000"/>
                  <a:lumOff val="25000"/>
                </a:schemeClr>
              </a:solidFill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686467" y="366266"/>
            <a:ext cx="512281" cy="504000"/>
            <a:chOff x="4759452" y="1046473"/>
            <a:chExt cx="1445732" cy="1440000"/>
          </a:xfrm>
        </p:grpSpPr>
        <p:sp>
          <p:nvSpPr>
            <p:cNvPr id="39" name="椭圆 38"/>
            <p:cNvSpPr/>
            <p:nvPr/>
          </p:nvSpPr>
          <p:spPr bwMode="auto">
            <a:xfrm>
              <a:off x="4759452" y="1046473"/>
              <a:ext cx="1440000" cy="1440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txBody>
            <a:bodyPr vert="horz" wrap="square" lIns="51428" tIns="25715" rIns="51428" bIns="2571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400"/>
            </a:p>
          </p:txBody>
        </p:sp>
        <p:pic>
          <p:nvPicPr>
            <p:cNvPr id="29" name="Picture 2"/>
            <p:cNvPicPr>
              <a:picLocks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848447" y="1102662"/>
              <a:ext cx="1356737" cy="1357200"/>
            </a:xfrm>
            <a:prstGeom prst="ellipse">
              <a:avLst/>
            </a:prstGeom>
            <a:noFill/>
            <a:ln w="762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矩形 29"/>
          <p:cNvSpPr/>
          <p:nvPr/>
        </p:nvSpPr>
        <p:spPr>
          <a:xfrm>
            <a:off x="1720733" y="1331208"/>
            <a:ext cx="480747" cy="124898"/>
          </a:xfrm>
          <a:prstGeom prst="rect">
            <a:avLst/>
          </a:prstGeom>
        </p:spPr>
        <p:txBody>
          <a:bodyPr wrap="square" lIns="32242" tIns="16121" rIns="32242" bIns="16121">
            <a:spAutoFit/>
          </a:bodyPr>
          <a:lstStyle/>
          <a:p>
            <a:pPr lvl="0" algn="ctr"/>
            <a:r>
              <a:rPr lang="zh-CN" altLang="en-US" sz="600" b="1" dirty="0">
                <a:solidFill>
                  <a:srgbClr val="00A1DA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投放资金</a:t>
            </a:r>
          </a:p>
        </p:txBody>
      </p:sp>
      <p:sp>
        <p:nvSpPr>
          <p:cNvPr id="31" name="矩形 30"/>
          <p:cNvSpPr/>
          <p:nvPr/>
        </p:nvSpPr>
        <p:spPr>
          <a:xfrm>
            <a:off x="1659725" y="1459773"/>
            <a:ext cx="602764" cy="254164"/>
          </a:xfrm>
          <a:prstGeom prst="rect">
            <a:avLst/>
          </a:prstGeom>
        </p:spPr>
        <p:txBody>
          <a:bodyPr wrap="square" lIns="32242" tIns="16121" rIns="32242" bIns="16121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00" b="1" spc="106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5106</a:t>
            </a:r>
            <a:r>
              <a:rPr lang="zh-CN" altLang="en-US" sz="400" b="1" spc="106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万</a:t>
            </a:r>
            <a:endParaRPr lang="zh-CN" altLang="en-US" sz="600" b="1" spc="106" dirty="0">
              <a:solidFill>
                <a:schemeClr val="tx1">
                  <a:lumMod val="75000"/>
                  <a:lumOff val="25000"/>
                </a:schemeClr>
              </a:solidFill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  <a:p>
            <a:pPr algn="ctr">
              <a:lnSpc>
                <a:spcPct val="120000"/>
              </a:lnSpc>
            </a:pPr>
            <a:endParaRPr lang="zh-CN" altLang="en-US" sz="600" b="1" spc="106" dirty="0">
              <a:solidFill>
                <a:schemeClr val="tx1">
                  <a:lumMod val="75000"/>
                  <a:lumOff val="25000"/>
                </a:schemeClr>
              </a:solidFill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77865" y="384330"/>
            <a:ext cx="510250" cy="504000"/>
            <a:chOff x="6710680" y="1098087"/>
            <a:chExt cx="1440000" cy="1440000"/>
          </a:xfrm>
        </p:grpSpPr>
        <p:sp>
          <p:nvSpPr>
            <p:cNvPr id="40" name="椭圆 39"/>
            <p:cNvSpPr/>
            <p:nvPr/>
          </p:nvSpPr>
          <p:spPr bwMode="auto">
            <a:xfrm>
              <a:off x="6710680" y="1098087"/>
              <a:ext cx="1440000" cy="1440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vert="horz" wrap="square" lIns="51428" tIns="25715" rIns="51428" bIns="2571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400"/>
            </a:p>
          </p:txBody>
        </p:sp>
        <p:pic>
          <p:nvPicPr>
            <p:cNvPr id="32" name="Picture 2"/>
            <p:cNvPicPr>
              <a:picLocks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749875" y="1102662"/>
              <a:ext cx="1356737" cy="1357200"/>
            </a:xfrm>
            <a:prstGeom prst="ellipse">
              <a:avLst/>
            </a:prstGeom>
            <a:noFill/>
            <a:ln w="762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矩形 32"/>
          <p:cNvSpPr/>
          <p:nvPr/>
        </p:nvSpPr>
        <p:spPr>
          <a:xfrm>
            <a:off x="2396367" y="1331207"/>
            <a:ext cx="480747" cy="123872"/>
          </a:xfrm>
          <a:prstGeom prst="rect">
            <a:avLst/>
          </a:prstGeom>
        </p:spPr>
        <p:txBody>
          <a:bodyPr wrap="square" lIns="32242" tIns="16121" rIns="32242" bIns="16121">
            <a:spAutoFit/>
          </a:bodyPr>
          <a:lstStyle/>
          <a:p>
            <a:pPr algn="ctr"/>
            <a:r>
              <a:rPr lang="zh-CN" altLang="en-US" sz="600" b="1" dirty="0">
                <a:solidFill>
                  <a:srgbClr val="00A1DA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安检入户率</a:t>
            </a:r>
          </a:p>
        </p:txBody>
      </p:sp>
      <p:sp>
        <p:nvSpPr>
          <p:cNvPr id="34" name="矩形 33"/>
          <p:cNvSpPr/>
          <p:nvPr/>
        </p:nvSpPr>
        <p:spPr>
          <a:xfrm>
            <a:off x="2296508" y="1454773"/>
            <a:ext cx="680464" cy="142184"/>
          </a:xfrm>
          <a:prstGeom prst="rect">
            <a:avLst/>
          </a:prstGeom>
        </p:spPr>
        <p:txBody>
          <a:bodyPr wrap="square" lIns="32242" tIns="16121" rIns="32242" bIns="16121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00" b="1" spc="106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90.75</a:t>
            </a:r>
            <a:r>
              <a:rPr lang="en-US" altLang="zh-CN" sz="400" b="1" spc="106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%</a:t>
            </a:r>
            <a:endParaRPr lang="zh-CN" altLang="en-US" sz="600" b="1" spc="106" dirty="0">
              <a:solidFill>
                <a:schemeClr val="tx1">
                  <a:lumMod val="75000"/>
                  <a:lumOff val="25000"/>
                </a:schemeClr>
              </a:solidFill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789" y="52557"/>
            <a:ext cx="378011" cy="13488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970283" y="170403"/>
            <a:ext cx="739544" cy="94112"/>
          </a:xfrm>
          <a:prstGeom prst="rect">
            <a:avLst/>
          </a:prstGeom>
          <a:noFill/>
        </p:spPr>
        <p:txBody>
          <a:bodyPr wrap="square" lIns="32243" tIns="16121" rIns="32243" bIns="16121" rtlCol="0">
            <a:spAutoFit/>
          </a:bodyPr>
          <a:lstStyle/>
          <a:p>
            <a:r>
              <a:rPr lang="en-US" altLang="zh-CN" sz="400" dirty="0">
                <a:solidFill>
                  <a:schemeClr val="bg1">
                    <a:lumMod val="65000"/>
                  </a:schemeClr>
                </a:solidFill>
                <a:latin typeface="Impact" panose="020B0806030902050204" pitchFamily="34" charset="0"/>
              </a:rPr>
              <a:t>Safety Supply</a:t>
            </a:r>
            <a:endParaRPr lang="zh-CN" altLang="en-US" sz="400" dirty="0">
              <a:solidFill>
                <a:schemeClr val="bg1">
                  <a:lumMod val="65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84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50"/>
                            </p:stCondLst>
                            <p:childTnLst>
                              <p:par>
                                <p:cTn id="2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5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5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5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50"/>
                            </p:stCondLst>
                            <p:childTnLst>
                              <p:par>
                                <p:cTn id="5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5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25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65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900"/>
                            </p:stCondLst>
                            <p:childTnLst>
                              <p:par>
                                <p:cTn id="9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400"/>
                            </p:stCondLst>
                            <p:childTnLst>
                              <p:par>
                                <p:cTn id="9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900"/>
                            </p:stCondLst>
                            <p:childTnLst>
                              <p:par>
                                <p:cTn id="10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400"/>
                            </p:stCondLst>
                            <p:childTnLst>
                              <p:par>
                                <p:cTn id="10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1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5" grpId="0" animBg="1"/>
      <p:bldP spid="20" grpId="0" animBg="1"/>
      <p:bldP spid="23" grpId="0"/>
      <p:bldP spid="24" grpId="0"/>
      <p:bldP spid="25" grpId="0"/>
      <p:bldP spid="27" grpId="0"/>
      <p:bldP spid="28" grpId="0"/>
      <p:bldP spid="30" grpId="0"/>
      <p:bldP spid="31" grpId="0"/>
      <p:bldP spid="33" grpId="0"/>
      <p:bldP spid="34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图表 20"/>
          <p:cNvGraphicFramePr/>
          <p:nvPr>
            <p:extLst>
              <p:ext uri="{D42A27DB-BD31-4B8C-83A1-F6EECF244321}">
                <p14:modId xmlns:p14="http://schemas.microsoft.com/office/powerpoint/2010/main" val="2597742437"/>
              </p:ext>
            </p:extLst>
          </p:nvPr>
        </p:nvGraphicFramePr>
        <p:xfrm>
          <a:off x="1237382" y="384330"/>
          <a:ext cx="1694106" cy="1170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文本框 3"/>
          <p:cNvSpPr txBox="1"/>
          <p:nvPr/>
        </p:nvSpPr>
        <p:spPr>
          <a:xfrm>
            <a:off x="414445" y="123641"/>
            <a:ext cx="574095" cy="155667"/>
          </a:xfrm>
          <a:prstGeom prst="rect">
            <a:avLst/>
          </a:prstGeom>
          <a:noFill/>
          <a:effectLst/>
        </p:spPr>
        <p:txBody>
          <a:bodyPr wrap="square" lIns="32242" tIns="16121" rIns="32242" bIns="16121" rtlCol="0">
            <a:spAutoFit/>
          </a:bodyPr>
          <a:lstStyle>
            <a:defPPr>
              <a:defRPr lang="zh-CN"/>
            </a:defPPr>
            <a:lvl1pPr algn="ctr">
              <a:defRPr sz="2400" b="1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方正正粗黑简体" panose="02000000000000000000" pitchFamily="2" charset="-122"/>
                <a:ea typeface="方正正粗黑简体" panose="02000000000000000000" pitchFamily="2" charset="-122"/>
              </a:defRPr>
            </a:lvl1pPr>
          </a:lstStyle>
          <a:p>
            <a:r>
              <a:rPr lang="zh-CN" altLang="en-US" sz="800" dirty="0"/>
              <a:t>安全保供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2262132" y="384330"/>
            <a:ext cx="739989" cy="1247356"/>
            <a:chOff x="6384067" y="1098086"/>
            <a:chExt cx="2088357" cy="3563875"/>
          </a:xfrm>
        </p:grpSpPr>
        <p:grpSp>
          <p:nvGrpSpPr>
            <p:cNvPr id="14" name="组合 13"/>
            <p:cNvGrpSpPr/>
            <p:nvPr/>
          </p:nvGrpSpPr>
          <p:grpSpPr>
            <a:xfrm>
              <a:off x="6384067" y="1098086"/>
              <a:ext cx="2088357" cy="3151269"/>
              <a:chOff x="6384067" y="1098086"/>
              <a:chExt cx="2088357" cy="3151269"/>
            </a:xfrm>
          </p:grpSpPr>
          <p:cxnSp>
            <p:nvCxnSpPr>
              <p:cNvPr id="18" name="直接连接符 60"/>
              <p:cNvCxnSpPr/>
              <p:nvPr/>
            </p:nvCxnSpPr>
            <p:spPr bwMode="auto">
              <a:xfrm>
                <a:off x="7431816" y="2357741"/>
                <a:ext cx="0" cy="1190626"/>
              </a:xfrm>
              <a:prstGeom prst="line">
                <a:avLst/>
              </a:prstGeom>
              <a:ln>
                <a:solidFill>
                  <a:srgbClr val="0091C4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燕尾形 19"/>
              <p:cNvSpPr/>
              <p:nvPr/>
            </p:nvSpPr>
            <p:spPr bwMode="auto">
              <a:xfrm>
                <a:off x="6384067" y="2876853"/>
                <a:ext cx="2088357" cy="526106"/>
              </a:xfrm>
              <a:prstGeom prst="chevron">
                <a:avLst/>
              </a:prstGeom>
              <a:solidFill>
                <a:srgbClr val="0091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6" tIns="45708" rIns="91416" bIns="45708" anchor="ctr"/>
              <a:lstStyle/>
              <a:p>
                <a:pPr algn="ctr" defTabSz="161220">
                  <a:defRPr/>
                </a:pPr>
                <a:r>
                  <a:rPr lang="zh-CN" altLang="en-US" sz="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万家</a:t>
                </a:r>
              </a:p>
            </p:txBody>
          </p:sp>
          <p:grpSp>
            <p:nvGrpSpPr>
              <p:cNvPr id="9" name="组合 8"/>
              <p:cNvGrpSpPr/>
              <p:nvPr/>
            </p:nvGrpSpPr>
            <p:grpSpPr>
              <a:xfrm>
                <a:off x="6710681" y="1098086"/>
                <a:ext cx="1440000" cy="1440000"/>
                <a:chOff x="6710680" y="1098087"/>
                <a:chExt cx="1440000" cy="1440000"/>
              </a:xfrm>
            </p:grpSpPr>
            <p:sp>
              <p:nvSpPr>
                <p:cNvPr id="40" name="椭圆 39"/>
                <p:cNvSpPr/>
                <p:nvPr/>
              </p:nvSpPr>
              <p:spPr bwMode="auto">
                <a:xfrm>
                  <a:off x="6710680" y="1098087"/>
                  <a:ext cx="1440000" cy="1440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txBody>
                <a:bodyPr vert="horz" wrap="square" lIns="51428" tIns="25715" rIns="51428" bIns="25715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"/>
                </a:p>
              </p:txBody>
            </p:sp>
            <p:pic>
              <p:nvPicPr>
                <p:cNvPr id="32" name="Picture 2"/>
                <p:cNvPicPr>
                  <a:picLocks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6749875" y="1102662"/>
                  <a:ext cx="1356737" cy="1357200"/>
                </a:xfrm>
                <a:prstGeom prst="ellipse">
                  <a:avLst/>
                </a:prstGeom>
                <a:noFill/>
                <a:ln w="7620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3" name="矩形 32"/>
              <p:cNvSpPr/>
              <p:nvPr/>
            </p:nvSpPr>
            <p:spPr>
              <a:xfrm>
                <a:off x="6597878" y="3721806"/>
                <a:ext cx="1683057" cy="527549"/>
              </a:xfrm>
              <a:prstGeom prst="rect">
                <a:avLst/>
              </a:prstGeom>
            </p:spPr>
            <p:txBody>
              <a:bodyPr wrap="square" lIns="91416" tIns="45708" rIns="91416" bIns="45708">
                <a:spAutoFit/>
              </a:bodyPr>
              <a:lstStyle/>
              <a:p>
                <a:pPr algn="ctr"/>
                <a:r>
                  <a:rPr lang="zh-CN" altLang="en-US" sz="600" b="1" dirty="0">
                    <a:solidFill>
                      <a:srgbClr val="00A1DA"/>
                    </a:solidFill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安检入户率</a:t>
                </a:r>
              </a:p>
            </p:txBody>
          </p:sp>
        </p:grpSp>
        <p:sp>
          <p:nvSpPr>
            <p:cNvPr id="34" name="矩形 33"/>
            <p:cNvSpPr/>
            <p:nvPr/>
          </p:nvSpPr>
          <p:spPr>
            <a:xfrm>
              <a:off x="6494520" y="4081652"/>
              <a:ext cx="1920369" cy="580309"/>
            </a:xfrm>
            <a:prstGeom prst="rect">
              <a:avLst/>
            </a:prstGeom>
          </p:spPr>
          <p:txBody>
            <a:bodyPr wrap="square" lIns="91416" tIns="45708" rIns="91416" bIns="45708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600" b="1" spc="106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90.75</a:t>
              </a:r>
              <a:r>
                <a:rPr lang="en-US" altLang="zh-CN" sz="400" b="1" spc="106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%</a:t>
              </a:r>
              <a:endParaRPr lang="zh-CN" altLang="en-US" sz="600" b="1" spc="106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789" y="52557"/>
            <a:ext cx="378011" cy="13488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970283" y="170403"/>
            <a:ext cx="739544" cy="94112"/>
          </a:xfrm>
          <a:prstGeom prst="rect">
            <a:avLst/>
          </a:prstGeom>
          <a:noFill/>
        </p:spPr>
        <p:txBody>
          <a:bodyPr wrap="square" lIns="32243" tIns="16121" rIns="32243" bIns="16121" rtlCol="0">
            <a:spAutoFit/>
          </a:bodyPr>
          <a:lstStyle/>
          <a:p>
            <a:r>
              <a:rPr lang="en-US" altLang="zh-CN" sz="400" dirty="0">
                <a:solidFill>
                  <a:schemeClr val="bg1">
                    <a:lumMod val="65000"/>
                  </a:schemeClr>
                </a:solidFill>
                <a:latin typeface="Impact" panose="020B0806030902050204" pitchFamily="34" charset="0"/>
              </a:rPr>
              <a:t>Safety Supply</a:t>
            </a:r>
            <a:endParaRPr lang="zh-CN" altLang="en-US" sz="400" dirty="0">
              <a:solidFill>
                <a:schemeClr val="bg1">
                  <a:lumMod val="6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49084" y="433752"/>
            <a:ext cx="355607" cy="109509"/>
          </a:xfrm>
          <a:prstGeom prst="rect">
            <a:avLst/>
          </a:prstGeom>
          <a:noFill/>
        </p:spPr>
        <p:txBody>
          <a:bodyPr wrap="square" lIns="32251" tIns="16125" rIns="32251" bIns="16125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90.75%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703707" y="734748"/>
            <a:ext cx="355607" cy="109509"/>
          </a:xfrm>
          <a:prstGeom prst="rect">
            <a:avLst/>
          </a:prstGeom>
          <a:noFill/>
        </p:spPr>
        <p:txBody>
          <a:bodyPr wrap="square" lIns="32251" tIns="16125" rIns="32251" bIns="16125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82.83%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956576" y="639339"/>
            <a:ext cx="355607" cy="109509"/>
          </a:xfrm>
          <a:prstGeom prst="rect">
            <a:avLst/>
          </a:prstGeom>
          <a:noFill/>
        </p:spPr>
        <p:txBody>
          <a:bodyPr wrap="square" lIns="32251" tIns="16125" rIns="32251" bIns="16125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80.09%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40875" y="356639"/>
            <a:ext cx="2087494" cy="1277667"/>
            <a:chOff x="679783" y="1018970"/>
            <a:chExt cx="5891212" cy="3650475"/>
          </a:xfrm>
        </p:grpSpPr>
        <p:cxnSp>
          <p:nvCxnSpPr>
            <p:cNvPr id="8" name="直接连接符 58"/>
            <p:cNvCxnSpPr/>
            <p:nvPr/>
          </p:nvCxnSpPr>
          <p:spPr bwMode="auto">
            <a:xfrm>
              <a:off x="3625387" y="2357741"/>
              <a:ext cx="0" cy="1190626"/>
            </a:xfrm>
            <a:prstGeom prst="line">
              <a:avLst/>
            </a:prstGeom>
            <a:ln>
              <a:solidFill>
                <a:srgbClr val="0091C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连接符 57"/>
            <p:cNvCxnSpPr/>
            <p:nvPr/>
          </p:nvCxnSpPr>
          <p:spPr bwMode="auto">
            <a:xfrm>
              <a:off x="1723958" y="2357741"/>
              <a:ext cx="0" cy="1190626"/>
            </a:xfrm>
            <a:prstGeom prst="line">
              <a:avLst/>
            </a:prstGeom>
            <a:ln>
              <a:solidFill>
                <a:srgbClr val="0091C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燕尾形 4"/>
            <p:cNvSpPr/>
            <p:nvPr/>
          </p:nvSpPr>
          <p:spPr bwMode="auto">
            <a:xfrm>
              <a:off x="679783" y="2876853"/>
              <a:ext cx="2088357" cy="526106"/>
            </a:xfrm>
            <a:prstGeom prst="chevro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anchor="ctr"/>
            <a:lstStyle/>
            <a:p>
              <a:pPr algn="ctr" defTabSz="161220">
                <a:defRPr/>
              </a:pPr>
              <a:r>
                <a:rPr lang="zh-CN" altLang="en-US" sz="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燃气</a:t>
              </a:r>
            </a:p>
          </p:txBody>
        </p:sp>
        <p:sp>
          <p:nvSpPr>
            <p:cNvPr id="10" name="燕尾形 9"/>
            <p:cNvSpPr/>
            <p:nvPr/>
          </p:nvSpPr>
          <p:spPr bwMode="auto">
            <a:xfrm>
              <a:off x="2581209" y="2876853"/>
              <a:ext cx="2088357" cy="526106"/>
            </a:xfrm>
            <a:prstGeom prst="chevron">
              <a:avLst/>
            </a:prstGeom>
            <a:solidFill>
              <a:srgbClr val="00C8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anchor="ctr"/>
            <a:lstStyle/>
            <a:p>
              <a:pPr algn="ctr" defTabSz="161220">
                <a:defRPr/>
              </a:pPr>
              <a:r>
                <a:rPr lang="zh-CN" altLang="en-US" sz="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安全</a:t>
              </a:r>
            </a:p>
          </p:txBody>
        </p:sp>
        <p:cxnSp>
          <p:nvCxnSpPr>
            <p:cNvPr id="13" name="直接连接符 59"/>
            <p:cNvCxnSpPr/>
            <p:nvPr/>
          </p:nvCxnSpPr>
          <p:spPr bwMode="auto">
            <a:xfrm>
              <a:off x="5529196" y="2357741"/>
              <a:ext cx="0" cy="1190626"/>
            </a:xfrm>
            <a:prstGeom prst="line">
              <a:avLst/>
            </a:prstGeom>
            <a:ln>
              <a:solidFill>
                <a:srgbClr val="0091C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燕尾形 14"/>
            <p:cNvSpPr/>
            <p:nvPr/>
          </p:nvSpPr>
          <p:spPr bwMode="auto">
            <a:xfrm>
              <a:off x="4482638" y="2876853"/>
              <a:ext cx="2088357" cy="526106"/>
            </a:xfrm>
            <a:prstGeom prst="chevron">
              <a:avLst/>
            </a:prstGeom>
            <a:solidFill>
              <a:srgbClr val="04B5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anchor="ctr"/>
            <a:lstStyle/>
            <a:p>
              <a:pPr algn="ctr" defTabSz="161220">
                <a:defRPr/>
              </a:pPr>
              <a:r>
                <a:rPr lang="zh-CN" altLang="en-US" sz="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进</a:t>
              </a: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1023558" y="1041000"/>
              <a:ext cx="1440000" cy="1440000"/>
              <a:chOff x="1023557" y="1041001"/>
              <a:chExt cx="1440000" cy="1440000"/>
            </a:xfrm>
          </p:grpSpPr>
          <p:sp>
            <p:nvSpPr>
              <p:cNvPr id="2" name="椭圆 1"/>
              <p:cNvSpPr/>
              <p:nvPr/>
            </p:nvSpPr>
            <p:spPr bwMode="auto">
              <a:xfrm>
                <a:off x="1023557" y="1041001"/>
                <a:ext cx="1440000" cy="1440000"/>
              </a:xfrm>
              <a:prstGeom prst="ellipse">
                <a:avLst/>
              </a:prstGeom>
              <a:solidFill>
                <a:srgbClr val="74B230"/>
              </a:solidFill>
              <a:ln>
                <a:noFill/>
              </a:ln>
            </p:spPr>
            <p:txBody>
              <a:bodyPr vert="horz" wrap="square" lIns="51428" tIns="25715" rIns="51428" bIns="25715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sz="400"/>
              </a:p>
            </p:txBody>
          </p:sp>
          <p:pic>
            <p:nvPicPr>
              <p:cNvPr id="4098" name="Picture 2"/>
              <p:cNvPicPr>
                <a:picLocks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1045591" y="1102662"/>
                <a:ext cx="1356737" cy="1357200"/>
              </a:xfrm>
              <a:prstGeom prst="ellipse">
                <a:avLst/>
              </a:prstGeom>
              <a:blipFill dpi="0"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11000" t="7000" r="6000"/>
                </a:stretch>
              </a:blipFill>
              <a:ln w="76200">
                <a:noFill/>
              </a:ln>
              <a:extLst/>
            </p:spPr>
          </p:pic>
        </p:grpSp>
        <p:sp>
          <p:nvSpPr>
            <p:cNvPr id="24" name="矩形 23"/>
            <p:cNvSpPr/>
            <p:nvPr/>
          </p:nvSpPr>
          <p:spPr>
            <a:xfrm>
              <a:off x="1023560" y="3721809"/>
              <a:ext cx="1378771" cy="527548"/>
            </a:xfrm>
            <a:prstGeom prst="rect">
              <a:avLst/>
            </a:prstGeom>
          </p:spPr>
          <p:txBody>
            <a:bodyPr wrap="square" lIns="91416" tIns="45708" rIns="91416" bIns="45708">
              <a:spAutoFit/>
            </a:bodyPr>
            <a:lstStyle/>
            <a:p>
              <a:pPr lvl="0"/>
              <a:r>
                <a:rPr lang="zh-CN" altLang="en-US" sz="600" b="1" dirty="0">
                  <a:solidFill>
                    <a:srgbClr val="00A1DA"/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燃气安检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952010" y="4089135"/>
              <a:ext cx="1540860" cy="580308"/>
            </a:xfrm>
            <a:prstGeom prst="rect">
              <a:avLst/>
            </a:prstGeom>
          </p:spPr>
          <p:txBody>
            <a:bodyPr wrap="square" lIns="91416" tIns="45708" rIns="91416" bIns="45708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600" b="1" spc="106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128</a:t>
              </a:r>
              <a:r>
                <a:rPr lang="zh-CN" altLang="en-US" sz="400" b="1" spc="106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万户</a:t>
              </a:r>
              <a:endParaRPr lang="zh-CN" altLang="en-US" sz="600" b="1" spc="106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2913970" y="1018970"/>
              <a:ext cx="1440000" cy="1440894"/>
              <a:chOff x="2913969" y="1018967"/>
              <a:chExt cx="1440000" cy="1440895"/>
            </a:xfrm>
          </p:grpSpPr>
          <p:sp>
            <p:nvSpPr>
              <p:cNvPr id="38" name="椭圆 37"/>
              <p:cNvSpPr/>
              <p:nvPr/>
            </p:nvSpPr>
            <p:spPr bwMode="auto">
              <a:xfrm>
                <a:off x="2913969" y="1018967"/>
                <a:ext cx="1440000" cy="1440000"/>
              </a:xfrm>
              <a:prstGeom prst="ellipse">
                <a:avLst/>
              </a:prstGeom>
              <a:solidFill>
                <a:srgbClr val="00C898"/>
              </a:solidFill>
              <a:ln>
                <a:noFill/>
              </a:ln>
            </p:spPr>
            <p:txBody>
              <a:bodyPr vert="horz" wrap="square" lIns="51428" tIns="25715" rIns="51428" bIns="25715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sz="400"/>
              </a:p>
            </p:txBody>
          </p:sp>
          <p:pic>
            <p:nvPicPr>
              <p:cNvPr id="26" name="Picture 2"/>
              <p:cNvPicPr>
                <a:picLocks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2947020" y="1102662"/>
                <a:ext cx="1356737" cy="1357200"/>
              </a:xfrm>
              <a:prstGeom prst="ellipse">
                <a:avLst/>
              </a:prstGeom>
              <a:noFill/>
              <a:ln w="7620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7" name="矩形 26"/>
            <p:cNvSpPr/>
            <p:nvPr/>
          </p:nvSpPr>
          <p:spPr>
            <a:xfrm>
              <a:off x="2816689" y="3721809"/>
              <a:ext cx="1634113" cy="527548"/>
            </a:xfrm>
            <a:prstGeom prst="rect">
              <a:avLst/>
            </a:prstGeom>
          </p:spPr>
          <p:txBody>
            <a:bodyPr wrap="square" lIns="91416" tIns="45708" rIns="91416" bIns="45708">
              <a:spAutoFit/>
            </a:bodyPr>
            <a:lstStyle/>
            <a:p>
              <a:pPr lvl="0"/>
              <a:r>
                <a:rPr lang="zh-CN" altLang="en-US" sz="600" b="1" dirty="0">
                  <a:solidFill>
                    <a:srgbClr val="00A1DA"/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明支管改造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2883057" y="4089137"/>
              <a:ext cx="1540860" cy="580308"/>
            </a:xfrm>
            <a:prstGeom prst="rect">
              <a:avLst/>
            </a:prstGeom>
          </p:spPr>
          <p:txBody>
            <a:bodyPr wrap="square" lIns="91416" tIns="45708" rIns="91416" bIns="45708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600" b="1" spc="106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2.36</a:t>
              </a:r>
              <a:r>
                <a:rPr lang="zh-CN" altLang="en-US" sz="400" b="1" spc="106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万户</a:t>
              </a:r>
              <a:endParaRPr lang="zh-CN" altLang="en-US" sz="600" b="1" spc="106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4759454" y="1046474"/>
              <a:ext cx="1445732" cy="1440000"/>
              <a:chOff x="4759452" y="1046473"/>
              <a:chExt cx="1445732" cy="1440000"/>
            </a:xfrm>
          </p:grpSpPr>
          <p:sp>
            <p:nvSpPr>
              <p:cNvPr id="39" name="椭圆 38"/>
              <p:cNvSpPr/>
              <p:nvPr/>
            </p:nvSpPr>
            <p:spPr bwMode="auto">
              <a:xfrm>
                <a:off x="4759452" y="1046473"/>
                <a:ext cx="1440000" cy="144000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vert="horz" wrap="square" lIns="51428" tIns="25715" rIns="51428" bIns="25715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sz="400"/>
              </a:p>
            </p:txBody>
          </p:sp>
          <p:pic>
            <p:nvPicPr>
              <p:cNvPr id="29" name="Picture 2"/>
              <p:cNvPicPr>
                <a:picLocks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4848447" y="1102662"/>
                <a:ext cx="1356737" cy="1357200"/>
              </a:xfrm>
              <a:prstGeom prst="ellipse">
                <a:avLst/>
              </a:prstGeom>
              <a:noFill/>
              <a:ln w="7620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" name="矩形 29"/>
            <p:cNvSpPr/>
            <p:nvPr/>
          </p:nvSpPr>
          <p:spPr>
            <a:xfrm>
              <a:off x="4794683" y="3721809"/>
              <a:ext cx="1471241" cy="527548"/>
            </a:xfrm>
            <a:prstGeom prst="rect">
              <a:avLst/>
            </a:prstGeom>
          </p:spPr>
          <p:txBody>
            <a:bodyPr wrap="square" lIns="91416" tIns="45708" rIns="91416" bIns="45708">
              <a:spAutoFit/>
            </a:bodyPr>
            <a:lstStyle/>
            <a:p>
              <a:pPr lvl="0" algn="ctr"/>
              <a:r>
                <a:rPr lang="zh-CN" altLang="en-US" sz="600" b="1" dirty="0">
                  <a:solidFill>
                    <a:srgbClr val="00A1DA"/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投放资金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4696684" y="4089137"/>
              <a:ext cx="1701088" cy="567120"/>
            </a:xfrm>
            <a:prstGeom prst="rect">
              <a:avLst/>
            </a:prstGeom>
          </p:spPr>
          <p:txBody>
            <a:bodyPr wrap="square" lIns="91416" tIns="45708" rIns="91416" bIns="45708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600" b="1" spc="106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5106</a:t>
              </a:r>
              <a:r>
                <a:rPr lang="zh-CN" altLang="en-US" sz="400" b="1" spc="106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万</a:t>
              </a:r>
              <a:endParaRPr lang="zh-CN" altLang="en-US" sz="600" b="1" spc="106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373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37388E-6 L -0.59809 -1.373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  <p:bldP spid="19" grpId="0"/>
      <p:bldP spid="41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 rot="198227">
            <a:off x="-12958" y="775505"/>
            <a:ext cx="3257115" cy="227252"/>
          </a:xfrm>
          <a:custGeom>
            <a:avLst/>
            <a:gdLst>
              <a:gd name="connsiteX0" fmla="*/ 20526 w 12256069"/>
              <a:gd name="connsiteY0" fmla="*/ 79640 h 865720"/>
              <a:gd name="connsiteX1" fmla="*/ 165669 w 12256069"/>
              <a:gd name="connsiteY1" fmla="*/ 253811 h 865720"/>
              <a:gd name="connsiteX2" fmla="*/ 1239726 w 12256069"/>
              <a:gd name="connsiteY2" fmla="*/ 863411 h 865720"/>
              <a:gd name="connsiteX3" fmla="*/ 2995955 w 12256069"/>
              <a:gd name="connsiteY3" fmla="*/ 7068 h 865720"/>
              <a:gd name="connsiteX4" fmla="*/ 4636069 w 12256069"/>
              <a:gd name="connsiteY4" fmla="*/ 544097 h 865720"/>
              <a:gd name="connsiteX5" fmla="*/ 6029441 w 12256069"/>
              <a:gd name="connsiteY5" fmla="*/ 573125 h 865720"/>
              <a:gd name="connsiteX6" fmla="*/ 7234126 w 12256069"/>
              <a:gd name="connsiteY6" fmla="*/ 7068 h 865720"/>
              <a:gd name="connsiteX7" fmla="*/ 8627498 w 12256069"/>
              <a:gd name="connsiteY7" fmla="*/ 457011 h 865720"/>
              <a:gd name="connsiteX8" fmla="*/ 9875726 w 12256069"/>
              <a:gd name="connsiteY8" fmla="*/ 7068 h 865720"/>
              <a:gd name="connsiteX9" fmla="*/ 11225555 w 12256069"/>
              <a:gd name="connsiteY9" fmla="*/ 195754 h 865720"/>
              <a:gd name="connsiteX10" fmla="*/ 11835155 w 12256069"/>
              <a:gd name="connsiteY10" fmla="*/ 384440 h 865720"/>
              <a:gd name="connsiteX11" fmla="*/ 12256069 w 12256069"/>
              <a:gd name="connsiteY11" fmla="*/ 398954 h 86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56069" h="865720">
                <a:moveTo>
                  <a:pt x="20526" y="79640"/>
                </a:moveTo>
                <a:cubicBezTo>
                  <a:pt x="-8503" y="101411"/>
                  <a:pt x="-37531" y="123183"/>
                  <a:pt x="165669" y="253811"/>
                </a:cubicBezTo>
                <a:cubicBezTo>
                  <a:pt x="368869" y="384440"/>
                  <a:pt x="768012" y="904535"/>
                  <a:pt x="1239726" y="863411"/>
                </a:cubicBezTo>
                <a:cubicBezTo>
                  <a:pt x="1711440" y="822287"/>
                  <a:pt x="2429898" y="60287"/>
                  <a:pt x="2995955" y="7068"/>
                </a:cubicBezTo>
                <a:cubicBezTo>
                  <a:pt x="3562012" y="-46151"/>
                  <a:pt x="4130488" y="449754"/>
                  <a:pt x="4636069" y="544097"/>
                </a:cubicBezTo>
                <a:cubicBezTo>
                  <a:pt x="5141650" y="638440"/>
                  <a:pt x="5596432" y="662630"/>
                  <a:pt x="6029441" y="573125"/>
                </a:cubicBezTo>
                <a:cubicBezTo>
                  <a:pt x="6462450" y="483620"/>
                  <a:pt x="6801117" y="26420"/>
                  <a:pt x="7234126" y="7068"/>
                </a:cubicBezTo>
                <a:cubicBezTo>
                  <a:pt x="7667136" y="-12284"/>
                  <a:pt x="8187231" y="457011"/>
                  <a:pt x="8627498" y="457011"/>
                </a:cubicBezTo>
                <a:cubicBezTo>
                  <a:pt x="9067765" y="457011"/>
                  <a:pt x="9442717" y="50611"/>
                  <a:pt x="9875726" y="7068"/>
                </a:cubicBezTo>
                <a:cubicBezTo>
                  <a:pt x="10308736" y="-36475"/>
                  <a:pt x="10898984" y="132859"/>
                  <a:pt x="11225555" y="195754"/>
                </a:cubicBezTo>
                <a:cubicBezTo>
                  <a:pt x="11552126" y="258649"/>
                  <a:pt x="11663403" y="350573"/>
                  <a:pt x="11835155" y="384440"/>
                </a:cubicBezTo>
                <a:cubicBezTo>
                  <a:pt x="12006907" y="418307"/>
                  <a:pt x="12256069" y="398954"/>
                  <a:pt x="12256069" y="398954"/>
                </a:cubicBezTo>
              </a:path>
            </a:pathLst>
          </a:custGeom>
          <a:ln>
            <a:solidFill>
              <a:srgbClr val="00C8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2243" tIns="16121" rIns="32243" bIns="16121" rtlCol="0" anchor="ctr"/>
          <a:lstStyle/>
          <a:p>
            <a:pPr algn="ctr"/>
            <a:endParaRPr lang="zh-CN" altLang="en-US" sz="400"/>
          </a:p>
        </p:txBody>
      </p:sp>
      <p:sp>
        <p:nvSpPr>
          <p:cNvPr id="6" name="任意多边形 5"/>
          <p:cNvSpPr/>
          <p:nvPr/>
        </p:nvSpPr>
        <p:spPr>
          <a:xfrm rot="21338589" flipV="1">
            <a:off x="-6558" y="786169"/>
            <a:ext cx="3257115" cy="113944"/>
          </a:xfrm>
          <a:custGeom>
            <a:avLst/>
            <a:gdLst>
              <a:gd name="connsiteX0" fmla="*/ 20526 w 12256069"/>
              <a:gd name="connsiteY0" fmla="*/ 79640 h 865720"/>
              <a:gd name="connsiteX1" fmla="*/ 165669 w 12256069"/>
              <a:gd name="connsiteY1" fmla="*/ 253811 h 865720"/>
              <a:gd name="connsiteX2" fmla="*/ 1239726 w 12256069"/>
              <a:gd name="connsiteY2" fmla="*/ 863411 h 865720"/>
              <a:gd name="connsiteX3" fmla="*/ 2995955 w 12256069"/>
              <a:gd name="connsiteY3" fmla="*/ 7068 h 865720"/>
              <a:gd name="connsiteX4" fmla="*/ 4636069 w 12256069"/>
              <a:gd name="connsiteY4" fmla="*/ 544097 h 865720"/>
              <a:gd name="connsiteX5" fmla="*/ 6029441 w 12256069"/>
              <a:gd name="connsiteY5" fmla="*/ 573125 h 865720"/>
              <a:gd name="connsiteX6" fmla="*/ 7234126 w 12256069"/>
              <a:gd name="connsiteY6" fmla="*/ 7068 h 865720"/>
              <a:gd name="connsiteX7" fmla="*/ 8627498 w 12256069"/>
              <a:gd name="connsiteY7" fmla="*/ 457011 h 865720"/>
              <a:gd name="connsiteX8" fmla="*/ 9875726 w 12256069"/>
              <a:gd name="connsiteY8" fmla="*/ 7068 h 865720"/>
              <a:gd name="connsiteX9" fmla="*/ 11225555 w 12256069"/>
              <a:gd name="connsiteY9" fmla="*/ 195754 h 865720"/>
              <a:gd name="connsiteX10" fmla="*/ 11835155 w 12256069"/>
              <a:gd name="connsiteY10" fmla="*/ 384440 h 865720"/>
              <a:gd name="connsiteX11" fmla="*/ 12256069 w 12256069"/>
              <a:gd name="connsiteY11" fmla="*/ 398954 h 86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56069" h="865720">
                <a:moveTo>
                  <a:pt x="20526" y="79640"/>
                </a:moveTo>
                <a:cubicBezTo>
                  <a:pt x="-8503" y="101411"/>
                  <a:pt x="-37531" y="123183"/>
                  <a:pt x="165669" y="253811"/>
                </a:cubicBezTo>
                <a:cubicBezTo>
                  <a:pt x="368869" y="384440"/>
                  <a:pt x="768012" y="904535"/>
                  <a:pt x="1239726" y="863411"/>
                </a:cubicBezTo>
                <a:cubicBezTo>
                  <a:pt x="1711440" y="822287"/>
                  <a:pt x="2429898" y="60287"/>
                  <a:pt x="2995955" y="7068"/>
                </a:cubicBezTo>
                <a:cubicBezTo>
                  <a:pt x="3562012" y="-46151"/>
                  <a:pt x="4130488" y="449754"/>
                  <a:pt x="4636069" y="544097"/>
                </a:cubicBezTo>
                <a:cubicBezTo>
                  <a:pt x="5141650" y="638440"/>
                  <a:pt x="5596432" y="662630"/>
                  <a:pt x="6029441" y="573125"/>
                </a:cubicBezTo>
                <a:cubicBezTo>
                  <a:pt x="6462450" y="483620"/>
                  <a:pt x="6801117" y="26420"/>
                  <a:pt x="7234126" y="7068"/>
                </a:cubicBezTo>
                <a:cubicBezTo>
                  <a:pt x="7667136" y="-12284"/>
                  <a:pt x="8187231" y="457011"/>
                  <a:pt x="8627498" y="457011"/>
                </a:cubicBezTo>
                <a:cubicBezTo>
                  <a:pt x="9067765" y="457011"/>
                  <a:pt x="9442717" y="50611"/>
                  <a:pt x="9875726" y="7068"/>
                </a:cubicBezTo>
                <a:cubicBezTo>
                  <a:pt x="10308736" y="-36475"/>
                  <a:pt x="10898984" y="132859"/>
                  <a:pt x="11225555" y="195754"/>
                </a:cubicBezTo>
                <a:cubicBezTo>
                  <a:pt x="11552126" y="258649"/>
                  <a:pt x="11663403" y="350573"/>
                  <a:pt x="11835155" y="384440"/>
                </a:cubicBezTo>
                <a:cubicBezTo>
                  <a:pt x="12006907" y="418307"/>
                  <a:pt x="12256069" y="398954"/>
                  <a:pt x="12256069" y="398954"/>
                </a:cubicBezTo>
              </a:path>
            </a:pathLst>
          </a:custGeom>
          <a:ln>
            <a:solidFill>
              <a:srgbClr val="04B5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2243" tIns="16121" rIns="32243" bIns="16121" rtlCol="0" anchor="ctr"/>
          <a:lstStyle/>
          <a:p>
            <a:pPr algn="ctr"/>
            <a:endParaRPr lang="zh-CN" altLang="en-US" sz="400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 rot="5400000">
            <a:off x="1192602" y="395971"/>
            <a:ext cx="858794" cy="784597"/>
          </a:xfrm>
          <a:custGeom>
            <a:avLst/>
            <a:gdLst>
              <a:gd name="T0" fmla="*/ 1136760 w 2740"/>
              <a:gd name="T1" fmla="*/ 1235640 h 2446"/>
              <a:gd name="T2" fmla="*/ 1086026 w 2740"/>
              <a:gd name="T3" fmla="*/ 1286347 h 2446"/>
              <a:gd name="T4" fmla="*/ 1013624 w 2740"/>
              <a:gd name="T5" fmla="*/ 1305028 h 2446"/>
              <a:gd name="T6" fmla="*/ 431239 w 2740"/>
              <a:gd name="T7" fmla="*/ 1305028 h 2446"/>
              <a:gd name="T8" fmla="*/ 362009 w 2740"/>
              <a:gd name="T9" fmla="*/ 1286347 h 2446"/>
              <a:gd name="T10" fmla="*/ 311274 w 2740"/>
              <a:gd name="T11" fmla="*/ 1235107 h 2446"/>
              <a:gd name="T12" fmla="*/ 19025 w 2740"/>
              <a:gd name="T13" fmla="*/ 723770 h 2446"/>
              <a:gd name="T14" fmla="*/ 0 w 2740"/>
              <a:gd name="T15" fmla="*/ 652781 h 2446"/>
              <a:gd name="T16" fmla="*/ 19025 w 2740"/>
              <a:gd name="T17" fmla="*/ 581258 h 2446"/>
              <a:gd name="T18" fmla="*/ 310218 w 2740"/>
              <a:gd name="T19" fmla="*/ 72057 h 2446"/>
              <a:gd name="T20" fmla="*/ 362009 w 2740"/>
              <a:gd name="T21" fmla="*/ 19749 h 2446"/>
              <a:gd name="T22" fmla="*/ 428068 w 2740"/>
              <a:gd name="T23" fmla="*/ 534 h 2446"/>
              <a:gd name="T24" fmla="*/ 1012567 w 2740"/>
              <a:gd name="T25" fmla="*/ 534 h 2446"/>
              <a:gd name="T26" fmla="*/ 1086026 w 2740"/>
              <a:gd name="T27" fmla="*/ 19749 h 2446"/>
              <a:gd name="T28" fmla="*/ 1136760 w 2740"/>
              <a:gd name="T29" fmla="*/ 70456 h 2446"/>
              <a:gd name="T30" fmla="*/ 1427952 w 2740"/>
              <a:gd name="T31" fmla="*/ 579657 h 2446"/>
              <a:gd name="T32" fmla="*/ 1448034 w 2740"/>
              <a:gd name="T33" fmla="*/ 652781 h 2446"/>
              <a:gd name="T34" fmla="*/ 1427423 w 2740"/>
              <a:gd name="T35" fmla="*/ 726439 h 2446"/>
              <a:gd name="T36" fmla="*/ 1136760 w 2740"/>
              <a:gd name="T37" fmla="*/ 1235640 h 24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740"/>
              <a:gd name="T58" fmla="*/ 0 h 2446"/>
              <a:gd name="T59" fmla="*/ 2740 w 2740"/>
              <a:gd name="T60" fmla="*/ 2446 h 244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82" tIns="12091" rIns="24182" bIns="120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400" dirty="0"/>
          </a:p>
        </p:txBody>
      </p:sp>
      <p:sp>
        <p:nvSpPr>
          <p:cNvPr id="8" name="矩形 7"/>
          <p:cNvSpPr/>
          <p:nvPr/>
        </p:nvSpPr>
        <p:spPr>
          <a:xfrm>
            <a:off x="1443204" y="495687"/>
            <a:ext cx="344791" cy="113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3" tIns="16121" rIns="32243" bIns="16121" rtlCol="0" anchor="ctr"/>
          <a:lstStyle/>
          <a:p>
            <a:pPr algn="ctr"/>
            <a:r>
              <a:rPr lang="en-US" altLang="zh-CN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03</a:t>
            </a:r>
            <a:endParaRPr lang="zh-CN" alt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1029515" y="719873"/>
            <a:ext cx="1209952" cy="232620"/>
          </a:xfrm>
          <a:prstGeom prst="rect">
            <a:avLst/>
          </a:prstGeom>
          <a:noFill/>
          <a:effectLst/>
        </p:spPr>
        <p:txBody>
          <a:bodyPr wrap="square" lIns="32243" tIns="16121" rIns="32243" bIns="16121" rtlCol="0">
            <a:spAutoFit/>
          </a:bodyPr>
          <a:lstStyle/>
          <a:p>
            <a:pPr algn="ctr" defTabSz="241825"/>
            <a:r>
              <a:rPr lang="zh-CN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客户服务</a:t>
            </a:r>
            <a:endParaRPr lang="en-US" altLang="zh-CN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63955" y="1336196"/>
            <a:ext cx="1512179" cy="180674"/>
          </a:xfrm>
          <a:prstGeom prst="rect">
            <a:avLst/>
          </a:prstGeom>
        </p:spPr>
        <p:txBody>
          <a:bodyPr wrap="none" lIns="32243" tIns="16121" rIns="32243" bIns="16121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zh-CN" altLang="zh-CN" sz="700" spc="106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致力提供优质、高效的增值服务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789" y="52557"/>
            <a:ext cx="378011" cy="1348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99316" y="1346683"/>
            <a:ext cx="1441456" cy="174338"/>
            <a:chOff x="2529363" y="3847664"/>
            <a:chExt cx="4068000" cy="498109"/>
          </a:xfrm>
        </p:grpSpPr>
        <p:sp>
          <p:nvSpPr>
            <p:cNvPr id="12" name="矩形 11"/>
            <p:cNvSpPr/>
            <p:nvPr/>
          </p:nvSpPr>
          <p:spPr>
            <a:xfrm>
              <a:off x="2529363" y="4309773"/>
              <a:ext cx="4068000" cy="36000"/>
            </a:xfrm>
            <a:prstGeom prst="rect">
              <a:avLst/>
            </a:prstGeom>
            <a:gradFill flip="none" rotWithShape="1">
              <a:gsLst>
                <a:gs pos="100000">
                  <a:srgbClr val="00C898"/>
                </a:gs>
                <a:gs pos="0">
                  <a:srgbClr val="04B5EC"/>
                </a:gs>
              </a:gsLst>
              <a:lin ang="0" scaled="1"/>
              <a:tileRect/>
            </a:gra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00"/>
            </a:p>
          </p:txBody>
        </p:sp>
        <p:sp>
          <p:nvSpPr>
            <p:cNvPr id="13" name="矩形 12"/>
            <p:cNvSpPr/>
            <p:nvPr/>
          </p:nvSpPr>
          <p:spPr>
            <a:xfrm>
              <a:off x="2529363" y="3847664"/>
              <a:ext cx="4068000" cy="36000"/>
            </a:xfrm>
            <a:prstGeom prst="rect">
              <a:avLst/>
            </a:prstGeom>
            <a:gradFill flip="none" rotWithShape="1">
              <a:gsLst>
                <a:gs pos="100000">
                  <a:srgbClr val="00C898"/>
                </a:gs>
                <a:gs pos="0">
                  <a:srgbClr val="04B5EC"/>
                </a:gs>
              </a:gsLst>
              <a:lin ang="0" scaled="1"/>
              <a:tileRect/>
            </a:gra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00"/>
            </a:p>
          </p:txBody>
        </p:sp>
      </p:grpSp>
    </p:spTree>
    <p:extLst>
      <p:ext uri="{BB962C8B-B14F-4D97-AF65-F5344CB8AC3E}">
        <p14:creationId xmlns:p14="http://schemas.microsoft.com/office/powerpoint/2010/main" val="39779151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>
            <a:spLocks noChangeArrowheads="1"/>
          </p:cNvSpPr>
          <p:nvPr/>
        </p:nvSpPr>
        <p:spPr bwMode="auto">
          <a:xfrm>
            <a:off x="284971" y="423803"/>
            <a:ext cx="1038833" cy="568405"/>
          </a:xfrm>
          <a:prstGeom prst="rect">
            <a:avLst/>
          </a:prstGeom>
          <a:blipFill dpi="0"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lIns="32243" tIns="16121" rIns="32243" bIns="16121" anchor="ctr"/>
          <a:lstStyle/>
          <a:p>
            <a:pPr algn="ctr"/>
            <a:endParaRPr lang="zh-CN" altLang="en-US" sz="4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3" name="矩形 11"/>
          <p:cNvSpPr>
            <a:spLocks noChangeArrowheads="1"/>
          </p:cNvSpPr>
          <p:nvPr/>
        </p:nvSpPr>
        <p:spPr bwMode="auto">
          <a:xfrm>
            <a:off x="250882" y="1024713"/>
            <a:ext cx="494029" cy="568821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6000" r="21000"/>
            </a:stretch>
          </a:blipFill>
          <a:ln>
            <a:noFill/>
          </a:ln>
          <a:extLst/>
        </p:spPr>
        <p:txBody>
          <a:bodyPr lIns="32243" tIns="16121" rIns="32243" bIns="16121" anchor="ctr"/>
          <a:lstStyle/>
          <a:p>
            <a:pPr algn="ctr"/>
            <a:endParaRPr lang="zh-CN" altLang="en-US" sz="4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4" name="矩形 12"/>
          <p:cNvSpPr>
            <a:spLocks noChangeArrowheads="1"/>
          </p:cNvSpPr>
          <p:nvPr/>
        </p:nvSpPr>
        <p:spPr bwMode="auto">
          <a:xfrm>
            <a:off x="666927" y="1024713"/>
            <a:ext cx="656878" cy="568821"/>
          </a:xfrm>
          <a:prstGeom prst="rect">
            <a:avLst/>
          </a:prstGeom>
          <a:blipFill dpi="0"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lIns="32243" tIns="16121" rIns="32243" bIns="16121" anchor="ctr"/>
          <a:lstStyle/>
          <a:p>
            <a:pPr algn="ctr"/>
            <a:endParaRPr lang="zh-CN" altLang="en-US" sz="4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" name="矩形 17"/>
          <p:cNvSpPr>
            <a:spLocks noChangeArrowheads="1"/>
          </p:cNvSpPr>
          <p:nvPr/>
        </p:nvSpPr>
        <p:spPr bwMode="auto">
          <a:xfrm>
            <a:off x="1860907" y="396301"/>
            <a:ext cx="1107030" cy="257949"/>
          </a:xfrm>
          <a:prstGeom prst="rect">
            <a:avLst/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82" tIns="12091" rIns="24182" bIns="120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400">
              <a:latin typeface="方正正中黑简体" panose="02000000000000000000" pitchFamily="2" charset="-122"/>
              <a:ea typeface="方正正中黑简体" panose="02000000000000000000" pitchFamily="2" charset="-122"/>
              <a:sym typeface="宋体" pitchFamily="2" charset="-122"/>
            </a:endParaRPr>
          </a:p>
        </p:txBody>
      </p:sp>
      <p:sp>
        <p:nvSpPr>
          <p:cNvPr id="10" name="矩形 18"/>
          <p:cNvSpPr>
            <a:spLocks noChangeArrowheads="1"/>
          </p:cNvSpPr>
          <p:nvPr/>
        </p:nvSpPr>
        <p:spPr bwMode="auto">
          <a:xfrm>
            <a:off x="1863017" y="717174"/>
            <a:ext cx="1107030" cy="257949"/>
          </a:xfrm>
          <a:prstGeom prst="rect">
            <a:avLst/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82" tIns="12091" rIns="24182" bIns="120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400">
              <a:latin typeface="方正正中黑简体" panose="02000000000000000000" pitchFamily="2" charset="-122"/>
              <a:ea typeface="方正正中黑简体" panose="02000000000000000000" pitchFamily="2" charset="-122"/>
              <a:sym typeface="宋体" pitchFamily="2" charset="-122"/>
            </a:endParaRPr>
          </a:p>
        </p:txBody>
      </p:sp>
      <p:sp>
        <p:nvSpPr>
          <p:cNvPr id="11" name="矩形 19"/>
          <p:cNvSpPr>
            <a:spLocks noChangeArrowheads="1"/>
          </p:cNvSpPr>
          <p:nvPr/>
        </p:nvSpPr>
        <p:spPr bwMode="auto">
          <a:xfrm>
            <a:off x="1863017" y="1038048"/>
            <a:ext cx="1107030" cy="257949"/>
          </a:xfrm>
          <a:prstGeom prst="rect">
            <a:avLst/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82" tIns="12091" rIns="24182" bIns="120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400">
              <a:latin typeface="方正正中黑简体" panose="02000000000000000000" pitchFamily="2" charset="-122"/>
              <a:ea typeface="方正正中黑简体" panose="02000000000000000000" pitchFamily="2" charset="-122"/>
              <a:sym typeface="宋体" pitchFamily="2" charset="-122"/>
            </a:endParaRPr>
          </a:p>
        </p:txBody>
      </p:sp>
      <p:sp>
        <p:nvSpPr>
          <p:cNvPr id="12" name="矩形 20"/>
          <p:cNvSpPr>
            <a:spLocks noChangeArrowheads="1"/>
          </p:cNvSpPr>
          <p:nvPr/>
        </p:nvSpPr>
        <p:spPr bwMode="auto">
          <a:xfrm>
            <a:off x="1863017" y="1358504"/>
            <a:ext cx="1107030" cy="257949"/>
          </a:xfrm>
          <a:prstGeom prst="rect">
            <a:avLst/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82" tIns="12091" rIns="24182" bIns="120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400">
              <a:latin typeface="方正正中黑简体" panose="02000000000000000000" pitchFamily="2" charset="-122"/>
              <a:ea typeface="方正正中黑简体" panose="02000000000000000000" pitchFamily="2" charset="-122"/>
              <a:sym typeface="宋体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566655" y="717174"/>
            <a:ext cx="261148" cy="257949"/>
            <a:chOff x="6129338" y="2732088"/>
            <a:chExt cx="982662" cy="982662"/>
          </a:xfrm>
        </p:grpSpPr>
        <p:sp>
          <p:nvSpPr>
            <p:cNvPr id="6" name="矩形 14"/>
            <p:cNvSpPr>
              <a:spLocks noChangeArrowheads="1"/>
            </p:cNvSpPr>
            <p:nvPr/>
          </p:nvSpPr>
          <p:spPr bwMode="auto">
            <a:xfrm>
              <a:off x="6129338" y="2732088"/>
              <a:ext cx="982662" cy="982662"/>
            </a:xfrm>
            <a:prstGeom prst="rect">
              <a:avLst/>
            </a:prstGeom>
            <a:solidFill>
              <a:srgbClr val="00A1DA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 sz="4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pic>
          <p:nvPicPr>
            <p:cNvPr id="14" name="图片 22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8725" y="2901950"/>
              <a:ext cx="623888" cy="62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组合 25"/>
          <p:cNvGrpSpPr/>
          <p:nvPr/>
        </p:nvGrpSpPr>
        <p:grpSpPr>
          <a:xfrm>
            <a:off x="1566655" y="1038048"/>
            <a:ext cx="261148" cy="257949"/>
            <a:chOff x="6129338" y="3954463"/>
            <a:chExt cx="982662" cy="982662"/>
          </a:xfrm>
        </p:grpSpPr>
        <p:sp>
          <p:nvSpPr>
            <p:cNvPr id="7" name="矩形 15"/>
            <p:cNvSpPr>
              <a:spLocks noChangeArrowheads="1"/>
            </p:cNvSpPr>
            <p:nvPr/>
          </p:nvSpPr>
          <p:spPr bwMode="auto">
            <a:xfrm>
              <a:off x="6129338" y="3954463"/>
              <a:ext cx="982662" cy="982662"/>
            </a:xfrm>
            <a:prstGeom prst="rect">
              <a:avLst/>
            </a:prstGeom>
            <a:solidFill>
              <a:srgbClr val="00C89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 sz="4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pic>
          <p:nvPicPr>
            <p:cNvPr id="15" name="图片 23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6188" y="4194175"/>
              <a:ext cx="587375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组合 26"/>
          <p:cNvGrpSpPr/>
          <p:nvPr/>
        </p:nvGrpSpPr>
        <p:grpSpPr>
          <a:xfrm>
            <a:off x="1566655" y="1358504"/>
            <a:ext cx="261148" cy="257949"/>
            <a:chOff x="6129338" y="5175250"/>
            <a:chExt cx="982662" cy="982663"/>
          </a:xfrm>
        </p:grpSpPr>
        <p:sp>
          <p:nvSpPr>
            <p:cNvPr id="8" name="矩形 16"/>
            <p:cNvSpPr>
              <a:spLocks noChangeArrowheads="1"/>
            </p:cNvSpPr>
            <p:nvPr/>
          </p:nvSpPr>
          <p:spPr bwMode="auto">
            <a:xfrm>
              <a:off x="6129338" y="5175250"/>
              <a:ext cx="982662" cy="982663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 sz="4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pic>
          <p:nvPicPr>
            <p:cNvPr id="16" name="图片 24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625" y="5416550"/>
              <a:ext cx="511175" cy="50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文本框 3"/>
          <p:cNvSpPr txBox="1"/>
          <p:nvPr/>
        </p:nvSpPr>
        <p:spPr>
          <a:xfrm>
            <a:off x="414445" y="124591"/>
            <a:ext cx="574095" cy="155667"/>
          </a:xfrm>
          <a:prstGeom prst="rect">
            <a:avLst/>
          </a:prstGeom>
          <a:noFill/>
          <a:effectLst/>
        </p:spPr>
        <p:txBody>
          <a:bodyPr wrap="square" lIns="32242" tIns="16121" rIns="32242" bIns="16121" rtlCol="0">
            <a:spAutoFit/>
          </a:bodyPr>
          <a:lstStyle>
            <a:defPPr>
              <a:defRPr lang="zh-CN"/>
            </a:defPPr>
            <a:lvl1pPr algn="ctr">
              <a:defRPr sz="2400" b="1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方正正粗黑简体" panose="02000000000000000000" pitchFamily="2" charset="-122"/>
                <a:ea typeface="方正正粗黑简体" panose="02000000000000000000" pitchFamily="2" charset="-122"/>
              </a:defRPr>
            </a:lvl1pPr>
          </a:lstStyle>
          <a:p>
            <a:r>
              <a:rPr lang="zh-CN" altLang="en-US" sz="800" dirty="0"/>
              <a:t>客户服务</a:t>
            </a:r>
          </a:p>
        </p:txBody>
      </p:sp>
      <p:sp>
        <p:nvSpPr>
          <p:cNvPr id="22" name="矩形 21"/>
          <p:cNvSpPr/>
          <p:nvPr/>
        </p:nvSpPr>
        <p:spPr>
          <a:xfrm>
            <a:off x="1938316" y="423803"/>
            <a:ext cx="303570" cy="124898"/>
          </a:xfrm>
          <a:prstGeom prst="rect">
            <a:avLst/>
          </a:prstGeom>
        </p:spPr>
        <p:txBody>
          <a:bodyPr wrap="square" lIns="32243" tIns="16121" rIns="32243" bIns="16121">
            <a:spAutoFit/>
          </a:bodyPr>
          <a:lstStyle/>
          <a:p>
            <a:pPr lvl="0"/>
            <a:r>
              <a:rPr lang="zh-CN" altLang="en-US" sz="600" b="1" dirty="0">
                <a:solidFill>
                  <a:schemeClr val="bg1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围绕</a:t>
            </a:r>
            <a:endParaRPr lang="zh-CN" altLang="en-US" b="1" dirty="0">
              <a:solidFill>
                <a:schemeClr val="bg1"/>
              </a:solidFill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202720" y="463926"/>
            <a:ext cx="761374" cy="142184"/>
          </a:xfrm>
          <a:prstGeom prst="rect">
            <a:avLst/>
          </a:prstGeom>
        </p:spPr>
        <p:txBody>
          <a:bodyPr wrap="square" lIns="32243" tIns="16121" rIns="32243" bIns="16121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 sz="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自我和第三方评测</a:t>
            </a:r>
            <a:endParaRPr lang="zh-CN" altLang="en-US" sz="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938318" y="748896"/>
            <a:ext cx="588169" cy="124898"/>
          </a:xfrm>
          <a:prstGeom prst="rect">
            <a:avLst/>
          </a:prstGeom>
        </p:spPr>
        <p:txBody>
          <a:bodyPr wrap="square" lIns="32243" tIns="16121" rIns="32243" bIns="16121">
            <a:spAutoFit/>
          </a:bodyPr>
          <a:lstStyle/>
          <a:p>
            <a:pPr lvl="0"/>
            <a:r>
              <a:rPr lang="zh-CN" altLang="en-US" sz="600" b="1" dirty="0">
                <a:solidFill>
                  <a:schemeClr val="bg1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执行率</a:t>
            </a:r>
          </a:p>
        </p:txBody>
      </p:sp>
      <p:sp>
        <p:nvSpPr>
          <p:cNvPr id="29" name="矩形 28"/>
          <p:cNvSpPr/>
          <p:nvPr/>
        </p:nvSpPr>
        <p:spPr>
          <a:xfrm>
            <a:off x="2431572" y="792476"/>
            <a:ext cx="532523" cy="217231"/>
          </a:xfrm>
          <a:prstGeom prst="rect">
            <a:avLst/>
          </a:prstGeom>
        </p:spPr>
        <p:txBody>
          <a:bodyPr wrap="square" lIns="32243" tIns="16121" rIns="32243" bIns="16121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96.35</a:t>
            </a:r>
            <a:r>
              <a:rPr lang="en-US" altLang="zh-CN" sz="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%</a:t>
            </a:r>
            <a:endParaRPr lang="zh-CN" altLang="en-US" sz="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938318" y="1070231"/>
            <a:ext cx="588169" cy="124898"/>
          </a:xfrm>
          <a:prstGeom prst="rect">
            <a:avLst/>
          </a:prstGeom>
        </p:spPr>
        <p:txBody>
          <a:bodyPr wrap="square" lIns="32243" tIns="16121" rIns="32243" bIns="16121">
            <a:spAutoFit/>
          </a:bodyPr>
          <a:lstStyle/>
          <a:p>
            <a:pPr lvl="0"/>
            <a:r>
              <a:rPr lang="zh-CN" altLang="en-US" sz="600" b="1" dirty="0">
                <a:solidFill>
                  <a:schemeClr val="bg1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客户满意度</a:t>
            </a:r>
          </a:p>
        </p:txBody>
      </p:sp>
      <p:sp>
        <p:nvSpPr>
          <p:cNvPr id="31" name="矩形 30"/>
          <p:cNvSpPr/>
          <p:nvPr/>
        </p:nvSpPr>
        <p:spPr>
          <a:xfrm>
            <a:off x="2431572" y="1099216"/>
            <a:ext cx="531189" cy="217231"/>
          </a:xfrm>
          <a:prstGeom prst="rect">
            <a:avLst/>
          </a:prstGeom>
        </p:spPr>
        <p:txBody>
          <a:bodyPr wrap="square" lIns="32243" tIns="16121" rIns="32243" bIns="16121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89.67</a:t>
            </a:r>
            <a:r>
              <a:rPr lang="zh-CN" altLang="zh-CN" sz="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分</a:t>
            </a:r>
            <a:endParaRPr lang="zh-CN" altLang="en-US" sz="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938318" y="1389731"/>
            <a:ext cx="588169" cy="124898"/>
          </a:xfrm>
          <a:prstGeom prst="rect">
            <a:avLst/>
          </a:prstGeom>
        </p:spPr>
        <p:txBody>
          <a:bodyPr wrap="square" lIns="32243" tIns="16121" rIns="32243" bIns="16121">
            <a:spAutoFit/>
          </a:bodyPr>
          <a:lstStyle/>
          <a:p>
            <a:pPr lvl="0"/>
            <a:r>
              <a:rPr lang="zh-CN" altLang="en-US" sz="600" b="1" dirty="0">
                <a:solidFill>
                  <a:schemeClr val="bg1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第三方满意度</a:t>
            </a:r>
          </a:p>
        </p:txBody>
      </p:sp>
      <p:sp>
        <p:nvSpPr>
          <p:cNvPr id="33" name="矩形 32"/>
          <p:cNvSpPr/>
          <p:nvPr/>
        </p:nvSpPr>
        <p:spPr>
          <a:xfrm>
            <a:off x="2431571" y="1426619"/>
            <a:ext cx="585442" cy="217231"/>
          </a:xfrm>
          <a:prstGeom prst="rect">
            <a:avLst/>
          </a:prstGeom>
        </p:spPr>
        <p:txBody>
          <a:bodyPr wrap="square" lIns="32243" tIns="16121" rIns="32243" bIns="16121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92.41</a:t>
            </a:r>
            <a:r>
              <a:rPr lang="zh-CN" altLang="zh-CN" sz="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分</a:t>
            </a:r>
            <a:endParaRPr lang="zh-CN" altLang="en-US" sz="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566655" y="396301"/>
            <a:ext cx="261148" cy="257949"/>
            <a:chOff x="6129338" y="1509713"/>
            <a:chExt cx="982662" cy="982662"/>
          </a:xfrm>
        </p:grpSpPr>
        <p:sp>
          <p:nvSpPr>
            <p:cNvPr id="35" name="矩形 13"/>
            <p:cNvSpPr>
              <a:spLocks noChangeArrowheads="1"/>
            </p:cNvSpPr>
            <p:nvPr/>
          </p:nvSpPr>
          <p:spPr bwMode="auto">
            <a:xfrm>
              <a:off x="6129338" y="1509713"/>
              <a:ext cx="982662" cy="982662"/>
            </a:xfrm>
            <a:prstGeom prst="rect">
              <a:avLst/>
            </a:prstGeom>
            <a:solidFill>
              <a:srgbClr val="0091C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 sz="4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pic>
          <p:nvPicPr>
            <p:cNvPr id="36" name="图片 21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8100" y="1677988"/>
              <a:ext cx="485775" cy="608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789" y="52557"/>
            <a:ext cx="378011" cy="13488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70283" y="170403"/>
            <a:ext cx="739544" cy="94112"/>
          </a:xfrm>
          <a:prstGeom prst="rect">
            <a:avLst/>
          </a:prstGeom>
          <a:noFill/>
        </p:spPr>
        <p:txBody>
          <a:bodyPr wrap="square" lIns="32243" tIns="16121" rIns="32243" bIns="16121" rtlCol="0">
            <a:spAutoFit/>
          </a:bodyPr>
          <a:lstStyle/>
          <a:p>
            <a:r>
              <a:rPr lang="en-US" altLang="zh-CN" sz="400" dirty="0">
                <a:solidFill>
                  <a:schemeClr val="bg1">
                    <a:lumMod val="65000"/>
                  </a:schemeClr>
                </a:solidFill>
                <a:latin typeface="Impact" panose="020B0806030902050204" pitchFamily="34" charset="0"/>
              </a:rPr>
              <a:t>Customer Service</a:t>
            </a:r>
            <a:endParaRPr lang="zh-CN" altLang="en-US" sz="400" dirty="0">
              <a:solidFill>
                <a:schemeClr val="bg1">
                  <a:lumMod val="65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22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5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5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90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75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425"/>
                            </p:stCondLst>
                            <p:childTnLst>
                              <p:par>
                                <p:cTn id="4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925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175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475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25"/>
                            </p:stCondLst>
                            <p:childTnLst>
                              <p:par>
                                <p:cTn id="6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225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475"/>
                            </p:stCondLst>
                            <p:childTnLst>
                              <p:par>
                                <p:cTn id="8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825"/>
                            </p:stCondLst>
                            <p:childTnLst>
                              <p:par>
                                <p:cTn id="8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75"/>
                            </p:stCondLst>
                            <p:childTnLst>
                              <p:par>
                                <p:cTn id="9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575"/>
                            </p:stCondLst>
                            <p:childTnLst>
                              <p:par>
                                <p:cTn id="9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825"/>
                            </p:stCondLst>
                            <p:childTnLst>
                              <p:par>
                                <p:cTn id="10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200"/>
                            </p:stCondLst>
                            <p:childTnLst>
                              <p:par>
                                <p:cTn id="10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9" grpId="0" animBg="1"/>
      <p:bldP spid="10" grpId="0" animBg="1"/>
      <p:bldP spid="11" grpId="0" animBg="1"/>
      <p:bldP spid="12" grpId="0" animBg="1"/>
      <p:bldP spid="21" grpId="0"/>
      <p:bldP spid="22" grpId="0"/>
      <p:bldP spid="23" grpId="0"/>
      <p:bldP spid="28" grpId="0"/>
      <p:bldP spid="29" grpId="0"/>
      <p:bldP spid="30" grpId="0"/>
      <p:bldP spid="31" grpId="0"/>
      <p:bldP spid="32" grpId="0"/>
      <p:bldP spid="33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240088" cy="179231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 bwMode="auto">
          <a:xfrm>
            <a:off x="0" y="-1636"/>
            <a:ext cx="3240088" cy="1800225"/>
          </a:xfrm>
          <a:prstGeom prst="rect">
            <a:avLst/>
          </a:prstGeom>
          <a:solidFill>
            <a:srgbClr val="C5E0B4">
              <a:alpha val="50196"/>
            </a:srgbClr>
          </a:solidFill>
          <a:ln>
            <a:noFill/>
          </a:ln>
        </p:spPr>
        <p:txBody>
          <a:bodyPr vert="horz" wrap="square" lIns="18135" tIns="9068" rIns="18135" bIns="9068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400" dirty="0"/>
          </a:p>
        </p:txBody>
      </p:sp>
      <p:sp>
        <p:nvSpPr>
          <p:cNvPr id="13" name="任意多边形 12"/>
          <p:cNvSpPr/>
          <p:nvPr/>
        </p:nvSpPr>
        <p:spPr bwMode="auto">
          <a:xfrm>
            <a:off x="1992619" y="1066466"/>
            <a:ext cx="1194397" cy="733759"/>
          </a:xfrm>
          <a:custGeom>
            <a:avLst/>
            <a:gdLst>
              <a:gd name="connsiteX0" fmla="*/ 152639 w 2191874"/>
              <a:gd name="connsiteY0" fmla="*/ 1622438 h 1622438"/>
              <a:gd name="connsiteX1" fmla="*/ 143114 w 2191874"/>
              <a:gd name="connsiteY1" fmla="*/ 1574813 h 1622438"/>
              <a:gd name="connsiteX2" fmla="*/ 105014 w 2191874"/>
              <a:gd name="connsiteY2" fmla="*/ 1517663 h 1622438"/>
              <a:gd name="connsiteX3" fmla="*/ 85964 w 2191874"/>
              <a:gd name="connsiteY3" fmla="*/ 1489088 h 1622438"/>
              <a:gd name="connsiteX4" fmla="*/ 66914 w 2191874"/>
              <a:gd name="connsiteY4" fmla="*/ 1460513 h 1622438"/>
              <a:gd name="connsiteX5" fmla="*/ 38339 w 2191874"/>
              <a:gd name="connsiteY5" fmla="*/ 1403363 h 1622438"/>
              <a:gd name="connsiteX6" fmla="*/ 19289 w 2191874"/>
              <a:gd name="connsiteY6" fmla="*/ 1346213 h 1622438"/>
              <a:gd name="connsiteX7" fmla="*/ 9764 w 2191874"/>
              <a:gd name="connsiteY7" fmla="*/ 1136663 h 1622438"/>
              <a:gd name="connsiteX8" fmla="*/ 239 w 2191874"/>
              <a:gd name="connsiteY8" fmla="*/ 1069988 h 1622438"/>
              <a:gd name="connsiteX9" fmla="*/ 9764 w 2191874"/>
              <a:gd name="connsiteY9" fmla="*/ 869963 h 1622438"/>
              <a:gd name="connsiteX10" fmla="*/ 47864 w 2191874"/>
              <a:gd name="connsiteY10" fmla="*/ 812813 h 1622438"/>
              <a:gd name="connsiteX11" fmla="*/ 95489 w 2191874"/>
              <a:gd name="connsiteY11" fmla="*/ 765188 h 1622438"/>
              <a:gd name="connsiteX12" fmla="*/ 152639 w 2191874"/>
              <a:gd name="connsiteY12" fmla="*/ 746138 h 1622438"/>
              <a:gd name="connsiteX13" fmla="*/ 181214 w 2191874"/>
              <a:gd name="connsiteY13" fmla="*/ 736613 h 1622438"/>
              <a:gd name="connsiteX14" fmla="*/ 238364 w 2191874"/>
              <a:gd name="connsiteY14" fmla="*/ 708038 h 1622438"/>
              <a:gd name="connsiteX15" fmla="*/ 295514 w 2191874"/>
              <a:gd name="connsiteY15" fmla="*/ 660413 h 1622438"/>
              <a:gd name="connsiteX16" fmla="*/ 305039 w 2191874"/>
              <a:gd name="connsiteY16" fmla="*/ 631838 h 1622438"/>
              <a:gd name="connsiteX17" fmla="*/ 419339 w 2191874"/>
              <a:gd name="connsiteY17" fmla="*/ 555638 h 1622438"/>
              <a:gd name="connsiteX18" fmla="*/ 447914 w 2191874"/>
              <a:gd name="connsiteY18" fmla="*/ 536588 h 1622438"/>
              <a:gd name="connsiteX19" fmla="*/ 514589 w 2191874"/>
              <a:gd name="connsiteY19" fmla="*/ 517538 h 1622438"/>
              <a:gd name="connsiteX20" fmla="*/ 571739 w 2191874"/>
              <a:gd name="connsiteY20" fmla="*/ 498488 h 1622438"/>
              <a:gd name="connsiteX21" fmla="*/ 657464 w 2191874"/>
              <a:gd name="connsiteY21" fmla="*/ 469913 h 1622438"/>
              <a:gd name="connsiteX22" fmla="*/ 686039 w 2191874"/>
              <a:gd name="connsiteY22" fmla="*/ 460388 h 1622438"/>
              <a:gd name="connsiteX23" fmla="*/ 714614 w 2191874"/>
              <a:gd name="connsiteY23" fmla="*/ 450863 h 1622438"/>
              <a:gd name="connsiteX24" fmla="*/ 771764 w 2191874"/>
              <a:gd name="connsiteY24" fmla="*/ 422288 h 1622438"/>
              <a:gd name="connsiteX25" fmla="*/ 800339 w 2191874"/>
              <a:gd name="connsiteY25" fmla="*/ 393713 h 1622438"/>
              <a:gd name="connsiteX26" fmla="*/ 857489 w 2191874"/>
              <a:gd name="connsiteY26" fmla="*/ 374663 h 1622438"/>
              <a:gd name="connsiteX27" fmla="*/ 924164 w 2191874"/>
              <a:gd name="connsiteY27" fmla="*/ 327038 h 1622438"/>
              <a:gd name="connsiteX28" fmla="*/ 962264 w 2191874"/>
              <a:gd name="connsiteY28" fmla="*/ 269888 h 1622438"/>
              <a:gd name="connsiteX29" fmla="*/ 981314 w 2191874"/>
              <a:gd name="connsiteY29" fmla="*/ 241313 h 1622438"/>
              <a:gd name="connsiteX30" fmla="*/ 1000364 w 2191874"/>
              <a:gd name="connsiteY30" fmla="*/ 136538 h 1622438"/>
              <a:gd name="connsiteX31" fmla="*/ 1019414 w 2191874"/>
              <a:gd name="connsiteY31" fmla="*/ 79388 h 1622438"/>
              <a:gd name="connsiteX32" fmla="*/ 1028939 w 2191874"/>
              <a:gd name="connsiteY32" fmla="*/ 3188 h 1622438"/>
              <a:gd name="connsiteX33" fmla="*/ 1067039 w 2191874"/>
              <a:gd name="connsiteY33" fmla="*/ 12713 h 1622438"/>
              <a:gd name="connsiteX34" fmla="*/ 1343264 w 2191874"/>
              <a:gd name="connsiteY34" fmla="*/ 22238 h 1622438"/>
              <a:gd name="connsiteX35" fmla="*/ 1371839 w 2191874"/>
              <a:gd name="connsiteY35" fmla="*/ 41288 h 1622438"/>
              <a:gd name="connsiteX36" fmla="*/ 1409939 w 2191874"/>
              <a:gd name="connsiteY36" fmla="*/ 50813 h 1622438"/>
              <a:gd name="connsiteX37" fmla="*/ 1495664 w 2191874"/>
              <a:gd name="connsiteY37" fmla="*/ 98438 h 1622438"/>
              <a:gd name="connsiteX38" fmla="*/ 1524239 w 2191874"/>
              <a:gd name="connsiteY38" fmla="*/ 127013 h 1622438"/>
              <a:gd name="connsiteX39" fmla="*/ 1590914 w 2191874"/>
              <a:gd name="connsiteY39" fmla="*/ 184163 h 1622438"/>
              <a:gd name="connsiteX40" fmla="*/ 1657589 w 2191874"/>
              <a:gd name="connsiteY40" fmla="*/ 269888 h 1622438"/>
              <a:gd name="connsiteX41" fmla="*/ 1686164 w 2191874"/>
              <a:gd name="connsiteY41" fmla="*/ 327038 h 1622438"/>
              <a:gd name="connsiteX42" fmla="*/ 1724264 w 2191874"/>
              <a:gd name="connsiteY42" fmla="*/ 384188 h 1622438"/>
              <a:gd name="connsiteX43" fmla="*/ 1771889 w 2191874"/>
              <a:gd name="connsiteY43" fmla="*/ 469913 h 1622438"/>
              <a:gd name="connsiteX44" fmla="*/ 1800464 w 2191874"/>
              <a:gd name="connsiteY44" fmla="*/ 498488 h 1622438"/>
              <a:gd name="connsiteX45" fmla="*/ 1848089 w 2191874"/>
              <a:gd name="connsiteY45" fmla="*/ 536588 h 1622438"/>
              <a:gd name="connsiteX46" fmla="*/ 1924289 w 2191874"/>
              <a:gd name="connsiteY46" fmla="*/ 603263 h 1622438"/>
              <a:gd name="connsiteX47" fmla="*/ 1952864 w 2191874"/>
              <a:gd name="connsiteY47" fmla="*/ 622313 h 1622438"/>
              <a:gd name="connsiteX48" fmla="*/ 1971914 w 2191874"/>
              <a:gd name="connsiteY48" fmla="*/ 650888 h 1622438"/>
              <a:gd name="connsiteX49" fmla="*/ 2067164 w 2191874"/>
              <a:gd name="connsiteY49" fmla="*/ 708038 h 1622438"/>
              <a:gd name="connsiteX50" fmla="*/ 2133839 w 2191874"/>
              <a:gd name="connsiteY50" fmla="*/ 793763 h 1622438"/>
              <a:gd name="connsiteX51" fmla="*/ 2152889 w 2191874"/>
              <a:gd name="connsiteY51" fmla="*/ 850913 h 1622438"/>
              <a:gd name="connsiteX52" fmla="*/ 2171939 w 2191874"/>
              <a:gd name="connsiteY52" fmla="*/ 889013 h 1622438"/>
              <a:gd name="connsiteX53" fmla="*/ 2190989 w 2191874"/>
              <a:gd name="connsiteY53" fmla="*/ 946163 h 1622438"/>
              <a:gd name="connsiteX54" fmla="*/ 2152889 w 2191874"/>
              <a:gd name="connsiteY54" fmla="*/ 889013 h 1622438"/>
              <a:gd name="connsiteX55" fmla="*/ 2105264 w 2191874"/>
              <a:gd name="connsiteY55" fmla="*/ 841388 h 1622438"/>
              <a:gd name="connsiteX56" fmla="*/ 2048114 w 2191874"/>
              <a:gd name="connsiteY56" fmla="*/ 850913 h 1622438"/>
              <a:gd name="connsiteX57" fmla="*/ 1981439 w 2191874"/>
              <a:gd name="connsiteY57" fmla="*/ 869963 h 1622438"/>
              <a:gd name="connsiteX58" fmla="*/ 1886189 w 2191874"/>
              <a:gd name="connsiteY58" fmla="*/ 936638 h 1622438"/>
              <a:gd name="connsiteX59" fmla="*/ 1848089 w 2191874"/>
              <a:gd name="connsiteY59" fmla="*/ 955688 h 1622438"/>
              <a:gd name="connsiteX60" fmla="*/ 1752839 w 2191874"/>
              <a:gd name="connsiteY60" fmla="*/ 1003313 h 1622438"/>
              <a:gd name="connsiteX61" fmla="*/ 1724264 w 2191874"/>
              <a:gd name="connsiteY61" fmla="*/ 1022363 h 1622438"/>
              <a:gd name="connsiteX62" fmla="*/ 1695689 w 2191874"/>
              <a:gd name="connsiteY62" fmla="*/ 1079513 h 1622438"/>
              <a:gd name="connsiteX63" fmla="*/ 1676639 w 2191874"/>
              <a:gd name="connsiteY63" fmla="*/ 1108088 h 1622438"/>
              <a:gd name="connsiteX64" fmla="*/ 1657589 w 2191874"/>
              <a:gd name="connsiteY64" fmla="*/ 1165238 h 1622438"/>
              <a:gd name="connsiteX65" fmla="*/ 1638539 w 2191874"/>
              <a:gd name="connsiteY65" fmla="*/ 1222388 h 1622438"/>
              <a:gd name="connsiteX66" fmla="*/ 1629014 w 2191874"/>
              <a:gd name="connsiteY66" fmla="*/ 1250963 h 1622438"/>
              <a:gd name="connsiteX67" fmla="*/ 1619489 w 2191874"/>
              <a:gd name="connsiteY67" fmla="*/ 1412888 h 1622438"/>
              <a:gd name="connsiteX68" fmla="*/ 1514714 w 2191874"/>
              <a:gd name="connsiteY68" fmla="*/ 1403363 h 1622438"/>
              <a:gd name="connsiteX69" fmla="*/ 1457564 w 2191874"/>
              <a:gd name="connsiteY69" fmla="*/ 1365263 h 1622438"/>
              <a:gd name="connsiteX70" fmla="*/ 1428989 w 2191874"/>
              <a:gd name="connsiteY70" fmla="*/ 1346213 h 1622438"/>
              <a:gd name="connsiteX71" fmla="*/ 1362314 w 2191874"/>
              <a:gd name="connsiteY71" fmla="*/ 1327163 h 1622438"/>
              <a:gd name="connsiteX72" fmla="*/ 1305164 w 2191874"/>
              <a:gd name="connsiteY72" fmla="*/ 1298588 h 1622438"/>
              <a:gd name="connsiteX73" fmla="*/ 1276589 w 2191874"/>
              <a:gd name="connsiteY73" fmla="*/ 1270013 h 1622438"/>
              <a:gd name="connsiteX74" fmla="*/ 1209914 w 2191874"/>
              <a:gd name="connsiteY74" fmla="*/ 1250963 h 1622438"/>
              <a:gd name="connsiteX75" fmla="*/ 1143239 w 2191874"/>
              <a:gd name="connsiteY75" fmla="*/ 1260488 h 1622438"/>
              <a:gd name="connsiteX76" fmla="*/ 1095614 w 2191874"/>
              <a:gd name="connsiteY76" fmla="*/ 1308113 h 1622438"/>
              <a:gd name="connsiteX77" fmla="*/ 1038464 w 2191874"/>
              <a:gd name="connsiteY77" fmla="*/ 1346213 h 1622438"/>
              <a:gd name="connsiteX78" fmla="*/ 1009889 w 2191874"/>
              <a:gd name="connsiteY78" fmla="*/ 1374788 h 1622438"/>
              <a:gd name="connsiteX79" fmla="*/ 981314 w 2191874"/>
              <a:gd name="connsiteY79" fmla="*/ 1393838 h 1622438"/>
              <a:gd name="connsiteX80" fmla="*/ 895589 w 2191874"/>
              <a:gd name="connsiteY80" fmla="*/ 1460513 h 1622438"/>
              <a:gd name="connsiteX81" fmla="*/ 828914 w 2191874"/>
              <a:gd name="connsiteY81" fmla="*/ 1517663 h 1622438"/>
              <a:gd name="connsiteX82" fmla="*/ 771764 w 2191874"/>
              <a:gd name="connsiteY82" fmla="*/ 1555763 h 1622438"/>
              <a:gd name="connsiteX83" fmla="*/ 714614 w 2191874"/>
              <a:gd name="connsiteY83" fmla="*/ 1574813 h 1622438"/>
              <a:gd name="connsiteX84" fmla="*/ 686039 w 2191874"/>
              <a:gd name="connsiteY84" fmla="*/ 1593863 h 1622438"/>
              <a:gd name="connsiteX85" fmla="*/ 619364 w 2191874"/>
              <a:gd name="connsiteY85" fmla="*/ 1612913 h 1622438"/>
              <a:gd name="connsiteX86" fmla="*/ 609839 w 2191874"/>
              <a:gd name="connsiteY86" fmla="*/ 1622438 h 1622438"/>
              <a:gd name="connsiteX0" fmla="*/ 152639 w 2191874"/>
              <a:gd name="connsiteY0" fmla="*/ 1622438 h 1622438"/>
              <a:gd name="connsiteX1" fmla="*/ 131208 w 2191874"/>
              <a:gd name="connsiteY1" fmla="*/ 1577194 h 1622438"/>
              <a:gd name="connsiteX2" fmla="*/ 105014 w 2191874"/>
              <a:gd name="connsiteY2" fmla="*/ 1517663 h 1622438"/>
              <a:gd name="connsiteX3" fmla="*/ 85964 w 2191874"/>
              <a:gd name="connsiteY3" fmla="*/ 1489088 h 1622438"/>
              <a:gd name="connsiteX4" fmla="*/ 66914 w 2191874"/>
              <a:gd name="connsiteY4" fmla="*/ 1460513 h 1622438"/>
              <a:gd name="connsiteX5" fmla="*/ 38339 w 2191874"/>
              <a:gd name="connsiteY5" fmla="*/ 1403363 h 1622438"/>
              <a:gd name="connsiteX6" fmla="*/ 19289 w 2191874"/>
              <a:gd name="connsiteY6" fmla="*/ 1346213 h 1622438"/>
              <a:gd name="connsiteX7" fmla="*/ 9764 w 2191874"/>
              <a:gd name="connsiteY7" fmla="*/ 1136663 h 1622438"/>
              <a:gd name="connsiteX8" fmla="*/ 239 w 2191874"/>
              <a:gd name="connsiteY8" fmla="*/ 1069988 h 1622438"/>
              <a:gd name="connsiteX9" fmla="*/ 9764 w 2191874"/>
              <a:gd name="connsiteY9" fmla="*/ 869963 h 1622438"/>
              <a:gd name="connsiteX10" fmla="*/ 47864 w 2191874"/>
              <a:gd name="connsiteY10" fmla="*/ 812813 h 1622438"/>
              <a:gd name="connsiteX11" fmla="*/ 95489 w 2191874"/>
              <a:gd name="connsiteY11" fmla="*/ 765188 h 1622438"/>
              <a:gd name="connsiteX12" fmla="*/ 152639 w 2191874"/>
              <a:gd name="connsiteY12" fmla="*/ 746138 h 1622438"/>
              <a:gd name="connsiteX13" fmla="*/ 181214 w 2191874"/>
              <a:gd name="connsiteY13" fmla="*/ 736613 h 1622438"/>
              <a:gd name="connsiteX14" fmla="*/ 238364 w 2191874"/>
              <a:gd name="connsiteY14" fmla="*/ 708038 h 1622438"/>
              <a:gd name="connsiteX15" fmla="*/ 295514 w 2191874"/>
              <a:gd name="connsiteY15" fmla="*/ 660413 h 1622438"/>
              <a:gd name="connsiteX16" fmla="*/ 305039 w 2191874"/>
              <a:gd name="connsiteY16" fmla="*/ 631838 h 1622438"/>
              <a:gd name="connsiteX17" fmla="*/ 419339 w 2191874"/>
              <a:gd name="connsiteY17" fmla="*/ 555638 h 1622438"/>
              <a:gd name="connsiteX18" fmla="*/ 447914 w 2191874"/>
              <a:gd name="connsiteY18" fmla="*/ 536588 h 1622438"/>
              <a:gd name="connsiteX19" fmla="*/ 514589 w 2191874"/>
              <a:gd name="connsiteY19" fmla="*/ 517538 h 1622438"/>
              <a:gd name="connsiteX20" fmla="*/ 571739 w 2191874"/>
              <a:gd name="connsiteY20" fmla="*/ 498488 h 1622438"/>
              <a:gd name="connsiteX21" fmla="*/ 657464 w 2191874"/>
              <a:gd name="connsiteY21" fmla="*/ 469913 h 1622438"/>
              <a:gd name="connsiteX22" fmla="*/ 686039 w 2191874"/>
              <a:gd name="connsiteY22" fmla="*/ 460388 h 1622438"/>
              <a:gd name="connsiteX23" fmla="*/ 714614 w 2191874"/>
              <a:gd name="connsiteY23" fmla="*/ 450863 h 1622438"/>
              <a:gd name="connsiteX24" fmla="*/ 771764 w 2191874"/>
              <a:gd name="connsiteY24" fmla="*/ 422288 h 1622438"/>
              <a:gd name="connsiteX25" fmla="*/ 800339 w 2191874"/>
              <a:gd name="connsiteY25" fmla="*/ 393713 h 1622438"/>
              <a:gd name="connsiteX26" fmla="*/ 857489 w 2191874"/>
              <a:gd name="connsiteY26" fmla="*/ 374663 h 1622438"/>
              <a:gd name="connsiteX27" fmla="*/ 924164 w 2191874"/>
              <a:gd name="connsiteY27" fmla="*/ 327038 h 1622438"/>
              <a:gd name="connsiteX28" fmla="*/ 962264 w 2191874"/>
              <a:gd name="connsiteY28" fmla="*/ 269888 h 1622438"/>
              <a:gd name="connsiteX29" fmla="*/ 981314 w 2191874"/>
              <a:gd name="connsiteY29" fmla="*/ 241313 h 1622438"/>
              <a:gd name="connsiteX30" fmla="*/ 1000364 w 2191874"/>
              <a:gd name="connsiteY30" fmla="*/ 136538 h 1622438"/>
              <a:gd name="connsiteX31" fmla="*/ 1019414 w 2191874"/>
              <a:gd name="connsiteY31" fmla="*/ 79388 h 1622438"/>
              <a:gd name="connsiteX32" fmla="*/ 1028939 w 2191874"/>
              <a:gd name="connsiteY32" fmla="*/ 3188 h 1622438"/>
              <a:gd name="connsiteX33" fmla="*/ 1067039 w 2191874"/>
              <a:gd name="connsiteY33" fmla="*/ 12713 h 1622438"/>
              <a:gd name="connsiteX34" fmla="*/ 1343264 w 2191874"/>
              <a:gd name="connsiteY34" fmla="*/ 22238 h 1622438"/>
              <a:gd name="connsiteX35" fmla="*/ 1371839 w 2191874"/>
              <a:gd name="connsiteY35" fmla="*/ 41288 h 1622438"/>
              <a:gd name="connsiteX36" fmla="*/ 1409939 w 2191874"/>
              <a:gd name="connsiteY36" fmla="*/ 50813 h 1622438"/>
              <a:gd name="connsiteX37" fmla="*/ 1495664 w 2191874"/>
              <a:gd name="connsiteY37" fmla="*/ 98438 h 1622438"/>
              <a:gd name="connsiteX38" fmla="*/ 1524239 w 2191874"/>
              <a:gd name="connsiteY38" fmla="*/ 127013 h 1622438"/>
              <a:gd name="connsiteX39" fmla="*/ 1590914 w 2191874"/>
              <a:gd name="connsiteY39" fmla="*/ 184163 h 1622438"/>
              <a:gd name="connsiteX40" fmla="*/ 1657589 w 2191874"/>
              <a:gd name="connsiteY40" fmla="*/ 269888 h 1622438"/>
              <a:gd name="connsiteX41" fmla="*/ 1686164 w 2191874"/>
              <a:gd name="connsiteY41" fmla="*/ 327038 h 1622438"/>
              <a:gd name="connsiteX42" fmla="*/ 1724264 w 2191874"/>
              <a:gd name="connsiteY42" fmla="*/ 384188 h 1622438"/>
              <a:gd name="connsiteX43" fmla="*/ 1771889 w 2191874"/>
              <a:gd name="connsiteY43" fmla="*/ 469913 h 1622438"/>
              <a:gd name="connsiteX44" fmla="*/ 1800464 w 2191874"/>
              <a:gd name="connsiteY44" fmla="*/ 498488 h 1622438"/>
              <a:gd name="connsiteX45" fmla="*/ 1848089 w 2191874"/>
              <a:gd name="connsiteY45" fmla="*/ 536588 h 1622438"/>
              <a:gd name="connsiteX46" fmla="*/ 1924289 w 2191874"/>
              <a:gd name="connsiteY46" fmla="*/ 603263 h 1622438"/>
              <a:gd name="connsiteX47" fmla="*/ 1952864 w 2191874"/>
              <a:gd name="connsiteY47" fmla="*/ 622313 h 1622438"/>
              <a:gd name="connsiteX48" fmla="*/ 1971914 w 2191874"/>
              <a:gd name="connsiteY48" fmla="*/ 650888 h 1622438"/>
              <a:gd name="connsiteX49" fmla="*/ 2067164 w 2191874"/>
              <a:gd name="connsiteY49" fmla="*/ 708038 h 1622438"/>
              <a:gd name="connsiteX50" fmla="*/ 2133839 w 2191874"/>
              <a:gd name="connsiteY50" fmla="*/ 793763 h 1622438"/>
              <a:gd name="connsiteX51" fmla="*/ 2152889 w 2191874"/>
              <a:gd name="connsiteY51" fmla="*/ 850913 h 1622438"/>
              <a:gd name="connsiteX52" fmla="*/ 2171939 w 2191874"/>
              <a:gd name="connsiteY52" fmla="*/ 889013 h 1622438"/>
              <a:gd name="connsiteX53" fmla="*/ 2190989 w 2191874"/>
              <a:gd name="connsiteY53" fmla="*/ 946163 h 1622438"/>
              <a:gd name="connsiteX54" fmla="*/ 2152889 w 2191874"/>
              <a:gd name="connsiteY54" fmla="*/ 889013 h 1622438"/>
              <a:gd name="connsiteX55" fmla="*/ 2105264 w 2191874"/>
              <a:gd name="connsiteY55" fmla="*/ 841388 h 1622438"/>
              <a:gd name="connsiteX56" fmla="*/ 2048114 w 2191874"/>
              <a:gd name="connsiteY56" fmla="*/ 850913 h 1622438"/>
              <a:gd name="connsiteX57" fmla="*/ 1981439 w 2191874"/>
              <a:gd name="connsiteY57" fmla="*/ 869963 h 1622438"/>
              <a:gd name="connsiteX58" fmla="*/ 1886189 w 2191874"/>
              <a:gd name="connsiteY58" fmla="*/ 936638 h 1622438"/>
              <a:gd name="connsiteX59" fmla="*/ 1848089 w 2191874"/>
              <a:gd name="connsiteY59" fmla="*/ 955688 h 1622438"/>
              <a:gd name="connsiteX60" fmla="*/ 1752839 w 2191874"/>
              <a:gd name="connsiteY60" fmla="*/ 1003313 h 1622438"/>
              <a:gd name="connsiteX61" fmla="*/ 1724264 w 2191874"/>
              <a:gd name="connsiteY61" fmla="*/ 1022363 h 1622438"/>
              <a:gd name="connsiteX62" fmla="*/ 1695689 w 2191874"/>
              <a:gd name="connsiteY62" fmla="*/ 1079513 h 1622438"/>
              <a:gd name="connsiteX63" fmla="*/ 1676639 w 2191874"/>
              <a:gd name="connsiteY63" fmla="*/ 1108088 h 1622438"/>
              <a:gd name="connsiteX64" fmla="*/ 1657589 w 2191874"/>
              <a:gd name="connsiteY64" fmla="*/ 1165238 h 1622438"/>
              <a:gd name="connsiteX65" fmla="*/ 1638539 w 2191874"/>
              <a:gd name="connsiteY65" fmla="*/ 1222388 h 1622438"/>
              <a:gd name="connsiteX66" fmla="*/ 1629014 w 2191874"/>
              <a:gd name="connsiteY66" fmla="*/ 1250963 h 1622438"/>
              <a:gd name="connsiteX67" fmla="*/ 1619489 w 2191874"/>
              <a:gd name="connsiteY67" fmla="*/ 1412888 h 1622438"/>
              <a:gd name="connsiteX68" fmla="*/ 1514714 w 2191874"/>
              <a:gd name="connsiteY68" fmla="*/ 1403363 h 1622438"/>
              <a:gd name="connsiteX69" fmla="*/ 1457564 w 2191874"/>
              <a:gd name="connsiteY69" fmla="*/ 1365263 h 1622438"/>
              <a:gd name="connsiteX70" fmla="*/ 1428989 w 2191874"/>
              <a:gd name="connsiteY70" fmla="*/ 1346213 h 1622438"/>
              <a:gd name="connsiteX71" fmla="*/ 1362314 w 2191874"/>
              <a:gd name="connsiteY71" fmla="*/ 1327163 h 1622438"/>
              <a:gd name="connsiteX72" fmla="*/ 1305164 w 2191874"/>
              <a:gd name="connsiteY72" fmla="*/ 1298588 h 1622438"/>
              <a:gd name="connsiteX73" fmla="*/ 1276589 w 2191874"/>
              <a:gd name="connsiteY73" fmla="*/ 1270013 h 1622438"/>
              <a:gd name="connsiteX74" fmla="*/ 1209914 w 2191874"/>
              <a:gd name="connsiteY74" fmla="*/ 1250963 h 1622438"/>
              <a:gd name="connsiteX75" fmla="*/ 1143239 w 2191874"/>
              <a:gd name="connsiteY75" fmla="*/ 1260488 h 1622438"/>
              <a:gd name="connsiteX76" fmla="*/ 1095614 w 2191874"/>
              <a:gd name="connsiteY76" fmla="*/ 1308113 h 1622438"/>
              <a:gd name="connsiteX77" fmla="*/ 1038464 w 2191874"/>
              <a:gd name="connsiteY77" fmla="*/ 1346213 h 1622438"/>
              <a:gd name="connsiteX78" fmla="*/ 1009889 w 2191874"/>
              <a:gd name="connsiteY78" fmla="*/ 1374788 h 1622438"/>
              <a:gd name="connsiteX79" fmla="*/ 981314 w 2191874"/>
              <a:gd name="connsiteY79" fmla="*/ 1393838 h 1622438"/>
              <a:gd name="connsiteX80" fmla="*/ 895589 w 2191874"/>
              <a:gd name="connsiteY80" fmla="*/ 1460513 h 1622438"/>
              <a:gd name="connsiteX81" fmla="*/ 828914 w 2191874"/>
              <a:gd name="connsiteY81" fmla="*/ 1517663 h 1622438"/>
              <a:gd name="connsiteX82" fmla="*/ 771764 w 2191874"/>
              <a:gd name="connsiteY82" fmla="*/ 1555763 h 1622438"/>
              <a:gd name="connsiteX83" fmla="*/ 714614 w 2191874"/>
              <a:gd name="connsiteY83" fmla="*/ 1574813 h 1622438"/>
              <a:gd name="connsiteX84" fmla="*/ 686039 w 2191874"/>
              <a:gd name="connsiteY84" fmla="*/ 1593863 h 1622438"/>
              <a:gd name="connsiteX85" fmla="*/ 619364 w 2191874"/>
              <a:gd name="connsiteY85" fmla="*/ 1612913 h 1622438"/>
              <a:gd name="connsiteX86" fmla="*/ 609839 w 2191874"/>
              <a:gd name="connsiteY86" fmla="*/ 1622438 h 1622438"/>
              <a:gd name="connsiteX0" fmla="*/ 152639 w 2191874"/>
              <a:gd name="connsiteY0" fmla="*/ 1622438 h 1622438"/>
              <a:gd name="connsiteX1" fmla="*/ 131208 w 2191874"/>
              <a:gd name="connsiteY1" fmla="*/ 1577194 h 1622438"/>
              <a:gd name="connsiteX2" fmla="*/ 95489 w 2191874"/>
              <a:gd name="connsiteY2" fmla="*/ 1517663 h 1622438"/>
              <a:gd name="connsiteX3" fmla="*/ 85964 w 2191874"/>
              <a:gd name="connsiteY3" fmla="*/ 1489088 h 1622438"/>
              <a:gd name="connsiteX4" fmla="*/ 66914 w 2191874"/>
              <a:gd name="connsiteY4" fmla="*/ 1460513 h 1622438"/>
              <a:gd name="connsiteX5" fmla="*/ 38339 w 2191874"/>
              <a:gd name="connsiteY5" fmla="*/ 1403363 h 1622438"/>
              <a:gd name="connsiteX6" fmla="*/ 19289 w 2191874"/>
              <a:gd name="connsiteY6" fmla="*/ 1346213 h 1622438"/>
              <a:gd name="connsiteX7" fmla="*/ 9764 w 2191874"/>
              <a:gd name="connsiteY7" fmla="*/ 1136663 h 1622438"/>
              <a:gd name="connsiteX8" fmla="*/ 239 w 2191874"/>
              <a:gd name="connsiteY8" fmla="*/ 1069988 h 1622438"/>
              <a:gd name="connsiteX9" fmla="*/ 9764 w 2191874"/>
              <a:gd name="connsiteY9" fmla="*/ 869963 h 1622438"/>
              <a:gd name="connsiteX10" fmla="*/ 47864 w 2191874"/>
              <a:gd name="connsiteY10" fmla="*/ 812813 h 1622438"/>
              <a:gd name="connsiteX11" fmla="*/ 95489 w 2191874"/>
              <a:gd name="connsiteY11" fmla="*/ 765188 h 1622438"/>
              <a:gd name="connsiteX12" fmla="*/ 152639 w 2191874"/>
              <a:gd name="connsiteY12" fmla="*/ 746138 h 1622438"/>
              <a:gd name="connsiteX13" fmla="*/ 181214 w 2191874"/>
              <a:gd name="connsiteY13" fmla="*/ 736613 h 1622438"/>
              <a:gd name="connsiteX14" fmla="*/ 238364 w 2191874"/>
              <a:gd name="connsiteY14" fmla="*/ 708038 h 1622438"/>
              <a:gd name="connsiteX15" fmla="*/ 295514 w 2191874"/>
              <a:gd name="connsiteY15" fmla="*/ 660413 h 1622438"/>
              <a:gd name="connsiteX16" fmla="*/ 305039 w 2191874"/>
              <a:gd name="connsiteY16" fmla="*/ 631838 h 1622438"/>
              <a:gd name="connsiteX17" fmla="*/ 419339 w 2191874"/>
              <a:gd name="connsiteY17" fmla="*/ 555638 h 1622438"/>
              <a:gd name="connsiteX18" fmla="*/ 447914 w 2191874"/>
              <a:gd name="connsiteY18" fmla="*/ 536588 h 1622438"/>
              <a:gd name="connsiteX19" fmla="*/ 514589 w 2191874"/>
              <a:gd name="connsiteY19" fmla="*/ 517538 h 1622438"/>
              <a:gd name="connsiteX20" fmla="*/ 571739 w 2191874"/>
              <a:gd name="connsiteY20" fmla="*/ 498488 h 1622438"/>
              <a:gd name="connsiteX21" fmla="*/ 657464 w 2191874"/>
              <a:gd name="connsiteY21" fmla="*/ 469913 h 1622438"/>
              <a:gd name="connsiteX22" fmla="*/ 686039 w 2191874"/>
              <a:gd name="connsiteY22" fmla="*/ 460388 h 1622438"/>
              <a:gd name="connsiteX23" fmla="*/ 714614 w 2191874"/>
              <a:gd name="connsiteY23" fmla="*/ 450863 h 1622438"/>
              <a:gd name="connsiteX24" fmla="*/ 771764 w 2191874"/>
              <a:gd name="connsiteY24" fmla="*/ 422288 h 1622438"/>
              <a:gd name="connsiteX25" fmla="*/ 800339 w 2191874"/>
              <a:gd name="connsiteY25" fmla="*/ 393713 h 1622438"/>
              <a:gd name="connsiteX26" fmla="*/ 857489 w 2191874"/>
              <a:gd name="connsiteY26" fmla="*/ 374663 h 1622438"/>
              <a:gd name="connsiteX27" fmla="*/ 924164 w 2191874"/>
              <a:gd name="connsiteY27" fmla="*/ 327038 h 1622438"/>
              <a:gd name="connsiteX28" fmla="*/ 962264 w 2191874"/>
              <a:gd name="connsiteY28" fmla="*/ 269888 h 1622438"/>
              <a:gd name="connsiteX29" fmla="*/ 981314 w 2191874"/>
              <a:gd name="connsiteY29" fmla="*/ 241313 h 1622438"/>
              <a:gd name="connsiteX30" fmla="*/ 1000364 w 2191874"/>
              <a:gd name="connsiteY30" fmla="*/ 136538 h 1622438"/>
              <a:gd name="connsiteX31" fmla="*/ 1019414 w 2191874"/>
              <a:gd name="connsiteY31" fmla="*/ 79388 h 1622438"/>
              <a:gd name="connsiteX32" fmla="*/ 1028939 w 2191874"/>
              <a:gd name="connsiteY32" fmla="*/ 3188 h 1622438"/>
              <a:gd name="connsiteX33" fmla="*/ 1067039 w 2191874"/>
              <a:gd name="connsiteY33" fmla="*/ 12713 h 1622438"/>
              <a:gd name="connsiteX34" fmla="*/ 1343264 w 2191874"/>
              <a:gd name="connsiteY34" fmla="*/ 22238 h 1622438"/>
              <a:gd name="connsiteX35" fmla="*/ 1371839 w 2191874"/>
              <a:gd name="connsiteY35" fmla="*/ 41288 h 1622438"/>
              <a:gd name="connsiteX36" fmla="*/ 1409939 w 2191874"/>
              <a:gd name="connsiteY36" fmla="*/ 50813 h 1622438"/>
              <a:gd name="connsiteX37" fmla="*/ 1495664 w 2191874"/>
              <a:gd name="connsiteY37" fmla="*/ 98438 h 1622438"/>
              <a:gd name="connsiteX38" fmla="*/ 1524239 w 2191874"/>
              <a:gd name="connsiteY38" fmla="*/ 127013 h 1622438"/>
              <a:gd name="connsiteX39" fmla="*/ 1590914 w 2191874"/>
              <a:gd name="connsiteY39" fmla="*/ 184163 h 1622438"/>
              <a:gd name="connsiteX40" fmla="*/ 1657589 w 2191874"/>
              <a:gd name="connsiteY40" fmla="*/ 269888 h 1622438"/>
              <a:gd name="connsiteX41" fmla="*/ 1686164 w 2191874"/>
              <a:gd name="connsiteY41" fmla="*/ 327038 h 1622438"/>
              <a:gd name="connsiteX42" fmla="*/ 1724264 w 2191874"/>
              <a:gd name="connsiteY42" fmla="*/ 384188 h 1622438"/>
              <a:gd name="connsiteX43" fmla="*/ 1771889 w 2191874"/>
              <a:gd name="connsiteY43" fmla="*/ 469913 h 1622438"/>
              <a:gd name="connsiteX44" fmla="*/ 1800464 w 2191874"/>
              <a:gd name="connsiteY44" fmla="*/ 498488 h 1622438"/>
              <a:gd name="connsiteX45" fmla="*/ 1848089 w 2191874"/>
              <a:gd name="connsiteY45" fmla="*/ 536588 h 1622438"/>
              <a:gd name="connsiteX46" fmla="*/ 1924289 w 2191874"/>
              <a:gd name="connsiteY46" fmla="*/ 603263 h 1622438"/>
              <a:gd name="connsiteX47" fmla="*/ 1952864 w 2191874"/>
              <a:gd name="connsiteY47" fmla="*/ 622313 h 1622438"/>
              <a:gd name="connsiteX48" fmla="*/ 1971914 w 2191874"/>
              <a:gd name="connsiteY48" fmla="*/ 650888 h 1622438"/>
              <a:gd name="connsiteX49" fmla="*/ 2067164 w 2191874"/>
              <a:gd name="connsiteY49" fmla="*/ 708038 h 1622438"/>
              <a:gd name="connsiteX50" fmla="*/ 2133839 w 2191874"/>
              <a:gd name="connsiteY50" fmla="*/ 793763 h 1622438"/>
              <a:gd name="connsiteX51" fmla="*/ 2152889 w 2191874"/>
              <a:gd name="connsiteY51" fmla="*/ 850913 h 1622438"/>
              <a:gd name="connsiteX52" fmla="*/ 2171939 w 2191874"/>
              <a:gd name="connsiteY52" fmla="*/ 889013 h 1622438"/>
              <a:gd name="connsiteX53" fmla="*/ 2190989 w 2191874"/>
              <a:gd name="connsiteY53" fmla="*/ 946163 h 1622438"/>
              <a:gd name="connsiteX54" fmla="*/ 2152889 w 2191874"/>
              <a:gd name="connsiteY54" fmla="*/ 889013 h 1622438"/>
              <a:gd name="connsiteX55" fmla="*/ 2105264 w 2191874"/>
              <a:gd name="connsiteY55" fmla="*/ 841388 h 1622438"/>
              <a:gd name="connsiteX56" fmla="*/ 2048114 w 2191874"/>
              <a:gd name="connsiteY56" fmla="*/ 850913 h 1622438"/>
              <a:gd name="connsiteX57" fmla="*/ 1981439 w 2191874"/>
              <a:gd name="connsiteY57" fmla="*/ 869963 h 1622438"/>
              <a:gd name="connsiteX58" fmla="*/ 1886189 w 2191874"/>
              <a:gd name="connsiteY58" fmla="*/ 936638 h 1622438"/>
              <a:gd name="connsiteX59" fmla="*/ 1848089 w 2191874"/>
              <a:gd name="connsiteY59" fmla="*/ 955688 h 1622438"/>
              <a:gd name="connsiteX60" fmla="*/ 1752839 w 2191874"/>
              <a:gd name="connsiteY60" fmla="*/ 1003313 h 1622438"/>
              <a:gd name="connsiteX61" fmla="*/ 1724264 w 2191874"/>
              <a:gd name="connsiteY61" fmla="*/ 1022363 h 1622438"/>
              <a:gd name="connsiteX62" fmla="*/ 1695689 w 2191874"/>
              <a:gd name="connsiteY62" fmla="*/ 1079513 h 1622438"/>
              <a:gd name="connsiteX63" fmla="*/ 1676639 w 2191874"/>
              <a:gd name="connsiteY63" fmla="*/ 1108088 h 1622438"/>
              <a:gd name="connsiteX64" fmla="*/ 1657589 w 2191874"/>
              <a:gd name="connsiteY64" fmla="*/ 1165238 h 1622438"/>
              <a:gd name="connsiteX65" fmla="*/ 1638539 w 2191874"/>
              <a:gd name="connsiteY65" fmla="*/ 1222388 h 1622438"/>
              <a:gd name="connsiteX66" fmla="*/ 1629014 w 2191874"/>
              <a:gd name="connsiteY66" fmla="*/ 1250963 h 1622438"/>
              <a:gd name="connsiteX67" fmla="*/ 1619489 w 2191874"/>
              <a:gd name="connsiteY67" fmla="*/ 1412888 h 1622438"/>
              <a:gd name="connsiteX68" fmla="*/ 1514714 w 2191874"/>
              <a:gd name="connsiteY68" fmla="*/ 1403363 h 1622438"/>
              <a:gd name="connsiteX69" fmla="*/ 1457564 w 2191874"/>
              <a:gd name="connsiteY69" fmla="*/ 1365263 h 1622438"/>
              <a:gd name="connsiteX70" fmla="*/ 1428989 w 2191874"/>
              <a:gd name="connsiteY70" fmla="*/ 1346213 h 1622438"/>
              <a:gd name="connsiteX71" fmla="*/ 1362314 w 2191874"/>
              <a:gd name="connsiteY71" fmla="*/ 1327163 h 1622438"/>
              <a:gd name="connsiteX72" fmla="*/ 1305164 w 2191874"/>
              <a:gd name="connsiteY72" fmla="*/ 1298588 h 1622438"/>
              <a:gd name="connsiteX73" fmla="*/ 1276589 w 2191874"/>
              <a:gd name="connsiteY73" fmla="*/ 1270013 h 1622438"/>
              <a:gd name="connsiteX74" fmla="*/ 1209914 w 2191874"/>
              <a:gd name="connsiteY74" fmla="*/ 1250963 h 1622438"/>
              <a:gd name="connsiteX75" fmla="*/ 1143239 w 2191874"/>
              <a:gd name="connsiteY75" fmla="*/ 1260488 h 1622438"/>
              <a:gd name="connsiteX76" fmla="*/ 1095614 w 2191874"/>
              <a:gd name="connsiteY76" fmla="*/ 1308113 h 1622438"/>
              <a:gd name="connsiteX77" fmla="*/ 1038464 w 2191874"/>
              <a:gd name="connsiteY77" fmla="*/ 1346213 h 1622438"/>
              <a:gd name="connsiteX78" fmla="*/ 1009889 w 2191874"/>
              <a:gd name="connsiteY78" fmla="*/ 1374788 h 1622438"/>
              <a:gd name="connsiteX79" fmla="*/ 981314 w 2191874"/>
              <a:gd name="connsiteY79" fmla="*/ 1393838 h 1622438"/>
              <a:gd name="connsiteX80" fmla="*/ 895589 w 2191874"/>
              <a:gd name="connsiteY80" fmla="*/ 1460513 h 1622438"/>
              <a:gd name="connsiteX81" fmla="*/ 828914 w 2191874"/>
              <a:gd name="connsiteY81" fmla="*/ 1517663 h 1622438"/>
              <a:gd name="connsiteX82" fmla="*/ 771764 w 2191874"/>
              <a:gd name="connsiteY82" fmla="*/ 1555763 h 1622438"/>
              <a:gd name="connsiteX83" fmla="*/ 714614 w 2191874"/>
              <a:gd name="connsiteY83" fmla="*/ 1574813 h 1622438"/>
              <a:gd name="connsiteX84" fmla="*/ 686039 w 2191874"/>
              <a:gd name="connsiteY84" fmla="*/ 1593863 h 1622438"/>
              <a:gd name="connsiteX85" fmla="*/ 619364 w 2191874"/>
              <a:gd name="connsiteY85" fmla="*/ 1612913 h 1622438"/>
              <a:gd name="connsiteX86" fmla="*/ 609839 w 2191874"/>
              <a:gd name="connsiteY86" fmla="*/ 1622438 h 1622438"/>
              <a:gd name="connsiteX0" fmla="*/ 152639 w 2191874"/>
              <a:gd name="connsiteY0" fmla="*/ 1622438 h 1622438"/>
              <a:gd name="connsiteX1" fmla="*/ 131208 w 2191874"/>
              <a:gd name="connsiteY1" fmla="*/ 1577194 h 1622438"/>
              <a:gd name="connsiteX2" fmla="*/ 95489 w 2191874"/>
              <a:gd name="connsiteY2" fmla="*/ 1517663 h 1622438"/>
              <a:gd name="connsiteX3" fmla="*/ 66914 w 2191874"/>
              <a:gd name="connsiteY3" fmla="*/ 1460513 h 1622438"/>
              <a:gd name="connsiteX4" fmla="*/ 38339 w 2191874"/>
              <a:gd name="connsiteY4" fmla="*/ 1403363 h 1622438"/>
              <a:gd name="connsiteX5" fmla="*/ 19289 w 2191874"/>
              <a:gd name="connsiteY5" fmla="*/ 1346213 h 1622438"/>
              <a:gd name="connsiteX6" fmla="*/ 9764 w 2191874"/>
              <a:gd name="connsiteY6" fmla="*/ 1136663 h 1622438"/>
              <a:gd name="connsiteX7" fmla="*/ 239 w 2191874"/>
              <a:gd name="connsiteY7" fmla="*/ 1069988 h 1622438"/>
              <a:gd name="connsiteX8" fmla="*/ 9764 w 2191874"/>
              <a:gd name="connsiteY8" fmla="*/ 869963 h 1622438"/>
              <a:gd name="connsiteX9" fmla="*/ 47864 w 2191874"/>
              <a:gd name="connsiteY9" fmla="*/ 812813 h 1622438"/>
              <a:gd name="connsiteX10" fmla="*/ 95489 w 2191874"/>
              <a:gd name="connsiteY10" fmla="*/ 765188 h 1622438"/>
              <a:gd name="connsiteX11" fmla="*/ 152639 w 2191874"/>
              <a:gd name="connsiteY11" fmla="*/ 746138 h 1622438"/>
              <a:gd name="connsiteX12" fmla="*/ 181214 w 2191874"/>
              <a:gd name="connsiteY12" fmla="*/ 736613 h 1622438"/>
              <a:gd name="connsiteX13" fmla="*/ 238364 w 2191874"/>
              <a:gd name="connsiteY13" fmla="*/ 708038 h 1622438"/>
              <a:gd name="connsiteX14" fmla="*/ 295514 w 2191874"/>
              <a:gd name="connsiteY14" fmla="*/ 660413 h 1622438"/>
              <a:gd name="connsiteX15" fmla="*/ 305039 w 2191874"/>
              <a:gd name="connsiteY15" fmla="*/ 631838 h 1622438"/>
              <a:gd name="connsiteX16" fmla="*/ 419339 w 2191874"/>
              <a:gd name="connsiteY16" fmla="*/ 555638 h 1622438"/>
              <a:gd name="connsiteX17" fmla="*/ 447914 w 2191874"/>
              <a:gd name="connsiteY17" fmla="*/ 536588 h 1622438"/>
              <a:gd name="connsiteX18" fmla="*/ 514589 w 2191874"/>
              <a:gd name="connsiteY18" fmla="*/ 517538 h 1622438"/>
              <a:gd name="connsiteX19" fmla="*/ 571739 w 2191874"/>
              <a:gd name="connsiteY19" fmla="*/ 498488 h 1622438"/>
              <a:gd name="connsiteX20" fmla="*/ 657464 w 2191874"/>
              <a:gd name="connsiteY20" fmla="*/ 469913 h 1622438"/>
              <a:gd name="connsiteX21" fmla="*/ 686039 w 2191874"/>
              <a:gd name="connsiteY21" fmla="*/ 460388 h 1622438"/>
              <a:gd name="connsiteX22" fmla="*/ 714614 w 2191874"/>
              <a:gd name="connsiteY22" fmla="*/ 450863 h 1622438"/>
              <a:gd name="connsiteX23" fmla="*/ 771764 w 2191874"/>
              <a:gd name="connsiteY23" fmla="*/ 422288 h 1622438"/>
              <a:gd name="connsiteX24" fmla="*/ 800339 w 2191874"/>
              <a:gd name="connsiteY24" fmla="*/ 393713 h 1622438"/>
              <a:gd name="connsiteX25" fmla="*/ 857489 w 2191874"/>
              <a:gd name="connsiteY25" fmla="*/ 374663 h 1622438"/>
              <a:gd name="connsiteX26" fmla="*/ 924164 w 2191874"/>
              <a:gd name="connsiteY26" fmla="*/ 327038 h 1622438"/>
              <a:gd name="connsiteX27" fmla="*/ 962264 w 2191874"/>
              <a:gd name="connsiteY27" fmla="*/ 269888 h 1622438"/>
              <a:gd name="connsiteX28" fmla="*/ 981314 w 2191874"/>
              <a:gd name="connsiteY28" fmla="*/ 241313 h 1622438"/>
              <a:gd name="connsiteX29" fmla="*/ 1000364 w 2191874"/>
              <a:gd name="connsiteY29" fmla="*/ 136538 h 1622438"/>
              <a:gd name="connsiteX30" fmla="*/ 1019414 w 2191874"/>
              <a:gd name="connsiteY30" fmla="*/ 79388 h 1622438"/>
              <a:gd name="connsiteX31" fmla="*/ 1028939 w 2191874"/>
              <a:gd name="connsiteY31" fmla="*/ 3188 h 1622438"/>
              <a:gd name="connsiteX32" fmla="*/ 1067039 w 2191874"/>
              <a:gd name="connsiteY32" fmla="*/ 12713 h 1622438"/>
              <a:gd name="connsiteX33" fmla="*/ 1343264 w 2191874"/>
              <a:gd name="connsiteY33" fmla="*/ 22238 h 1622438"/>
              <a:gd name="connsiteX34" fmla="*/ 1371839 w 2191874"/>
              <a:gd name="connsiteY34" fmla="*/ 41288 h 1622438"/>
              <a:gd name="connsiteX35" fmla="*/ 1409939 w 2191874"/>
              <a:gd name="connsiteY35" fmla="*/ 50813 h 1622438"/>
              <a:gd name="connsiteX36" fmla="*/ 1495664 w 2191874"/>
              <a:gd name="connsiteY36" fmla="*/ 98438 h 1622438"/>
              <a:gd name="connsiteX37" fmla="*/ 1524239 w 2191874"/>
              <a:gd name="connsiteY37" fmla="*/ 127013 h 1622438"/>
              <a:gd name="connsiteX38" fmla="*/ 1590914 w 2191874"/>
              <a:gd name="connsiteY38" fmla="*/ 184163 h 1622438"/>
              <a:gd name="connsiteX39" fmla="*/ 1657589 w 2191874"/>
              <a:gd name="connsiteY39" fmla="*/ 269888 h 1622438"/>
              <a:gd name="connsiteX40" fmla="*/ 1686164 w 2191874"/>
              <a:gd name="connsiteY40" fmla="*/ 327038 h 1622438"/>
              <a:gd name="connsiteX41" fmla="*/ 1724264 w 2191874"/>
              <a:gd name="connsiteY41" fmla="*/ 384188 h 1622438"/>
              <a:gd name="connsiteX42" fmla="*/ 1771889 w 2191874"/>
              <a:gd name="connsiteY42" fmla="*/ 469913 h 1622438"/>
              <a:gd name="connsiteX43" fmla="*/ 1800464 w 2191874"/>
              <a:gd name="connsiteY43" fmla="*/ 498488 h 1622438"/>
              <a:gd name="connsiteX44" fmla="*/ 1848089 w 2191874"/>
              <a:gd name="connsiteY44" fmla="*/ 536588 h 1622438"/>
              <a:gd name="connsiteX45" fmla="*/ 1924289 w 2191874"/>
              <a:gd name="connsiteY45" fmla="*/ 603263 h 1622438"/>
              <a:gd name="connsiteX46" fmla="*/ 1952864 w 2191874"/>
              <a:gd name="connsiteY46" fmla="*/ 622313 h 1622438"/>
              <a:gd name="connsiteX47" fmla="*/ 1971914 w 2191874"/>
              <a:gd name="connsiteY47" fmla="*/ 650888 h 1622438"/>
              <a:gd name="connsiteX48" fmla="*/ 2067164 w 2191874"/>
              <a:gd name="connsiteY48" fmla="*/ 708038 h 1622438"/>
              <a:gd name="connsiteX49" fmla="*/ 2133839 w 2191874"/>
              <a:gd name="connsiteY49" fmla="*/ 793763 h 1622438"/>
              <a:gd name="connsiteX50" fmla="*/ 2152889 w 2191874"/>
              <a:gd name="connsiteY50" fmla="*/ 850913 h 1622438"/>
              <a:gd name="connsiteX51" fmla="*/ 2171939 w 2191874"/>
              <a:gd name="connsiteY51" fmla="*/ 889013 h 1622438"/>
              <a:gd name="connsiteX52" fmla="*/ 2190989 w 2191874"/>
              <a:gd name="connsiteY52" fmla="*/ 946163 h 1622438"/>
              <a:gd name="connsiteX53" fmla="*/ 2152889 w 2191874"/>
              <a:gd name="connsiteY53" fmla="*/ 889013 h 1622438"/>
              <a:gd name="connsiteX54" fmla="*/ 2105264 w 2191874"/>
              <a:gd name="connsiteY54" fmla="*/ 841388 h 1622438"/>
              <a:gd name="connsiteX55" fmla="*/ 2048114 w 2191874"/>
              <a:gd name="connsiteY55" fmla="*/ 850913 h 1622438"/>
              <a:gd name="connsiteX56" fmla="*/ 1981439 w 2191874"/>
              <a:gd name="connsiteY56" fmla="*/ 869963 h 1622438"/>
              <a:gd name="connsiteX57" fmla="*/ 1886189 w 2191874"/>
              <a:gd name="connsiteY57" fmla="*/ 936638 h 1622438"/>
              <a:gd name="connsiteX58" fmla="*/ 1848089 w 2191874"/>
              <a:gd name="connsiteY58" fmla="*/ 955688 h 1622438"/>
              <a:gd name="connsiteX59" fmla="*/ 1752839 w 2191874"/>
              <a:gd name="connsiteY59" fmla="*/ 1003313 h 1622438"/>
              <a:gd name="connsiteX60" fmla="*/ 1724264 w 2191874"/>
              <a:gd name="connsiteY60" fmla="*/ 1022363 h 1622438"/>
              <a:gd name="connsiteX61" fmla="*/ 1695689 w 2191874"/>
              <a:gd name="connsiteY61" fmla="*/ 1079513 h 1622438"/>
              <a:gd name="connsiteX62" fmla="*/ 1676639 w 2191874"/>
              <a:gd name="connsiteY62" fmla="*/ 1108088 h 1622438"/>
              <a:gd name="connsiteX63" fmla="*/ 1657589 w 2191874"/>
              <a:gd name="connsiteY63" fmla="*/ 1165238 h 1622438"/>
              <a:gd name="connsiteX64" fmla="*/ 1638539 w 2191874"/>
              <a:gd name="connsiteY64" fmla="*/ 1222388 h 1622438"/>
              <a:gd name="connsiteX65" fmla="*/ 1629014 w 2191874"/>
              <a:gd name="connsiteY65" fmla="*/ 1250963 h 1622438"/>
              <a:gd name="connsiteX66" fmla="*/ 1619489 w 2191874"/>
              <a:gd name="connsiteY66" fmla="*/ 1412888 h 1622438"/>
              <a:gd name="connsiteX67" fmla="*/ 1514714 w 2191874"/>
              <a:gd name="connsiteY67" fmla="*/ 1403363 h 1622438"/>
              <a:gd name="connsiteX68" fmla="*/ 1457564 w 2191874"/>
              <a:gd name="connsiteY68" fmla="*/ 1365263 h 1622438"/>
              <a:gd name="connsiteX69" fmla="*/ 1428989 w 2191874"/>
              <a:gd name="connsiteY69" fmla="*/ 1346213 h 1622438"/>
              <a:gd name="connsiteX70" fmla="*/ 1362314 w 2191874"/>
              <a:gd name="connsiteY70" fmla="*/ 1327163 h 1622438"/>
              <a:gd name="connsiteX71" fmla="*/ 1305164 w 2191874"/>
              <a:gd name="connsiteY71" fmla="*/ 1298588 h 1622438"/>
              <a:gd name="connsiteX72" fmla="*/ 1276589 w 2191874"/>
              <a:gd name="connsiteY72" fmla="*/ 1270013 h 1622438"/>
              <a:gd name="connsiteX73" fmla="*/ 1209914 w 2191874"/>
              <a:gd name="connsiteY73" fmla="*/ 1250963 h 1622438"/>
              <a:gd name="connsiteX74" fmla="*/ 1143239 w 2191874"/>
              <a:gd name="connsiteY74" fmla="*/ 1260488 h 1622438"/>
              <a:gd name="connsiteX75" fmla="*/ 1095614 w 2191874"/>
              <a:gd name="connsiteY75" fmla="*/ 1308113 h 1622438"/>
              <a:gd name="connsiteX76" fmla="*/ 1038464 w 2191874"/>
              <a:gd name="connsiteY76" fmla="*/ 1346213 h 1622438"/>
              <a:gd name="connsiteX77" fmla="*/ 1009889 w 2191874"/>
              <a:gd name="connsiteY77" fmla="*/ 1374788 h 1622438"/>
              <a:gd name="connsiteX78" fmla="*/ 981314 w 2191874"/>
              <a:gd name="connsiteY78" fmla="*/ 1393838 h 1622438"/>
              <a:gd name="connsiteX79" fmla="*/ 895589 w 2191874"/>
              <a:gd name="connsiteY79" fmla="*/ 1460513 h 1622438"/>
              <a:gd name="connsiteX80" fmla="*/ 828914 w 2191874"/>
              <a:gd name="connsiteY80" fmla="*/ 1517663 h 1622438"/>
              <a:gd name="connsiteX81" fmla="*/ 771764 w 2191874"/>
              <a:gd name="connsiteY81" fmla="*/ 1555763 h 1622438"/>
              <a:gd name="connsiteX82" fmla="*/ 714614 w 2191874"/>
              <a:gd name="connsiteY82" fmla="*/ 1574813 h 1622438"/>
              <a:gd name="connsiteX83" fmla="*/ 686039 w 2191874"/>
              <a:gd name="connsiteY83" fmla="*/ 1593863 h 1622438"/>
              <a:gd name="connsiteX84" fmla="*/ 619364 w 2191874"/>
              <a:gd name="connsiteY84" fmla="*/ 1612913 h 1622438"/>
              <a:gd name="connsiteX85" fmla="*/ 609839 w 2191874"/>
              <a:gd name="connsiteY85" fmla="*/ 1622438 h 1622438"/>
              <a:gd name="connsiteX0" fmla="*/ 152639 w 2191874"/>
              <a:gd name="connsiteY0" fmla="*/ 1622438 h 1622438"/>
              <a:gd name="connsiteX1" fmla="*/ 131208 w 2191874"/>
              <a:gd name="connsiteY1" fmla="*/ 1577194 h 1622438"/>
              <a:gd name="connsiteX2" fmla="*/ 95489 w 2191874"/>
              <a:gd name="connsiteY2" fmla="*/ 1517663 h 1622438"/>
              <a:gd name="connsiteX3" fmla="*/ 66914 w 2191874"/>
              <a:gd name="connsiteY3" fmla="*/ 1460513 h 1622438"/>
              <a:gd name="connsiteX4" fmla="*/ 38339 w 2191874"/>
              <a:gd name="connsiteY4" fmla="*/ 1403363 h 1622438"/>
              <a:gd name="connsiteX5" fmla="*/ 21670 w 2191874"/>
              <a:gd name="connsiteY5" fmla="*/ 1405744 h 1622438"/>
              <a:gd name="connsiteX6" fmla="*/ 19289 w 2191874"/>
              <a:gd name="connsiteY6" fmla="*/ 1346213 h 1622438"/>
              <a:gd name="connsiteX7" fmla="*/ 9764 w 2191874"/>
              <a:gd name="connsiteY7" fmla="*/ 1136663 h 1622438"/>
              <a:gd name="connsiteX8" fmla="*/ 239 w 2191874"/>
              <a:gd name="connsiteY8" fmla="*/ 1069988 h 1622438"/>
              <a:gd name="connsiteX9" fmla="*/ 9764 w 2191874"/>
              <a:gd name="connsiteY9" fmla="*/ 869963 h 1622438"/>
              <a:gd name="connsiteX10" fmla="*/ 47864 w 2191874"/>
              <a:gd name="connsiteY10" fmla="*/ 812813 h 1622438"/>
              <a:gd name="connsiteX11" fmla="*/ 95489 w 2191874"/>
              <a:gd name="connsiteY11" fmla="*/ 765188 h 1622438"/>
              <a:gd name="connsiteX12" fmla="*/ 152639 w 2191874"/>
              <a:gd name="connsiteY12" fmla="*/ 746138 h 1622438"/>
              <a:gd name="connsiteX13" fmla="*/ 181214 w 2191874"/>
              <a:gd name="connsiteY13" fmla="*/ 736613 h 1622438"/>
              <a:gd name="connsiteX14" fmla="*/ 238364 w 2191874"/>
              <a:gd name="connsiteY14" fmla="*/ 708038 h 1622438"/>
              <a:gd name="connsiteX15" fmla="*/ 295514 w 2191874"/>
              <a:gd name="connsiteY15" fmla="*/ 660413 h 1622438"/>
              <a:gd name="connsiteX16" fmla="*/ 305039 w 2191874"/>
              <a:gd name="connsiteY16" fmla="*/ 631838 h 1622438"/>
              <a:gd name="connsiteX17" fmla="*/ 419339 w 2191874"/>
              <a:gd name="connsiteY17" fmla="*/ 555638 h 1622438"/>
              <a:gd name="connsiteX18" fmla="*/ 447914 w 2191874"/>
              <a:gd name="connsiteY18" fmla="*/ 536588 h 1622438"/>
              <a:gd name="connsiteX19" fmla="*/ 514589 w 2191874"/>
              <a:gd name="connsiteY19" fmla="*/ 517538 h 1622438"/>
              <a:gd name="connsiteX20" fmla="*/ 571739 w 2191874"/>
              <a:gd name="connsiteY20" fmla="*/ 498488 h 1622438"/>
              <a:gd name="connsiteX21" fmla="*/ 657464 w 2191874"/>
              <a:gd name="connsiteY21" fmla="*/ 469913 h 1622438"/>
              <a:gd name="connsiteX22" fmla="*/ 686039 w 2191874"/>
              <a:gd name="connsiteY22" fmla="*/ 460388 h 1622438"/>
              <a:gd name="connsiteX23" fmla="*/ 714614 w 2191874"/>
              <a:gd name="connsiteY23" fmla="*/ 450863 h 1622438"/>
              <a:gd name="connsiteX24" fmla="*/ 771764 w 2191874"/>
              <a:gd name="connsiteY24" fmla="*/ 422288 h 1622438"/>
              <a:gd name="connsiteX25" fmla="*/ 800339 w 2191874"/>
              <a:gd name="connsiteY25" fmla="*/ 393713 h 1622438"/>
              <a:gd name="connsiteX26" fmla="*/ 857489 w 2191874"/>
              <a:gd name="connsiteY26" fmla="*/ 374663 h 1622438"/>
              <a:gd name="connsiteX27" fmla="*/ 924164 w 2191874"/>
              <a:gd name="connsiteY27" fmla="*/ 327038 h 1622438"/>
              <a:gd name="connsiteX28" fmla="*/ 962264 w 2191874"/>
              <a:gd name="connsiteY28" fmla="*/ 269888 h 1622438"/>
              <a:gd name="connsiteX29" fmla="*/ 981314 w 2191874"/>
              <a:gd name="connsiteY29" fmla="*/ 241313 h 1622438"/>
              <a:gd name="connsiteX30" fmla="*/ 1000364 w 2191874"/>
              <a:gd name="connsiteY30" fmla="*/ 136538 h 1622438"/>
              <a:gd name="connsiteX31" fmla="*/ 1019414 w 2191874"/>
              <a:gd name="connsiteY31" fmla="*/ 79388 h 1622438"/>
              <a:gd name="connsiteX32" fmla="*/ 1028939 w 2191874"/>
              <a:gd name="connsiteY32" fmla="*/ 3188 h 1622438"/>
              <a:gd name="connsiteX33" fmla="*/ 1067039 w 2191874"/>
              <a:gd name="connsiteY33" fmla="*/ 12713 h 1622438"/>
              <a:gd name="connsiteX34" fmla="*/ 1343264 w 2191874"/>
              <a:gd name="connsiteY34" fmla="*/ 22238 h 1622438"/>
              <a:gd name="connsiteX35" fmla="*/ 1371839 w 2191874"/>
              <a:gd name="connsiteY35" fmla="*/ 41288 h 1622438"/>
              <a:gd name="connsiteX36" fmla="*/ 1409939 w 2191874"/>
              <a:gd name="connsiteY36" fmla="*/ 50813 h 1622438"/>
              <a:gd name="connsiteX37" fmla="*/ 1495664 w 2191874"/>
              <a:gd name="connsiteY37" fmla="*/ 98438 h 1622438"/>
              <a:gd name="connsiteX38" fmla="*/ 1524239 w 2191874"/>
              <a:gd name="connsiteY38" fmla="*/ 127013 h 1622438"/>
              <a:gd name="connsiteX39" fmla="*/ 1590914 w 2191874"/>
              <a:gd name="connsiteY39" fmla="*/ 184163 h 1622438"/>
              <a:gd name="connsiteX40" fmla="*/ 1657589 w 2191874"/>
              <a:gd name="connsiteY40" fmla="*/ 269888 h 1622438"/>
              <a:gd name="connsiteX41" fmla="*/ 1686164 w 2191874"/>
              <a:gd name="connsiteY41" fmla="*/ 327038 h 1622438"/>
              <a:gd name="connsiteX42" fmla="*/ 1724264 w 2191874"/>
              <a:gd name="connsiteY42" fmla="*/ 384188 h 1622438"/>
              <a:gd name="connsiteX43" fmla="*/ 1771889 w 2191874"/>
              <a:gd name="connsiteY43" fmla="*/ 469913 h 1622438"/>
              <a:gd name="connsiteX44" fmla="*/ 1800464 w 2191874"/>
              <a:gd name="connsiteY44" fmla="*/ 498488 h 1622438"/>
              <a:gd name="connsiteX45" fmla="*/ 1848089 w 2191874"/>
              <a:gd name="connsiteY45" fmla="*/ 536588 h 1622438"/>
              <a:gd name="connsiteX46" fmla="*/ 1924289 w 2191874"/>
              <a:gd name="connsiteY46" fmla="*/ 603263 h 1622438"/>
              <a:gd name="connsiteX47" fmla="*/ 1952864 w 2191874"/>
              <a:gd name="connsiteY47" fmla="*/ 622313 h 1622438"/>
              <a:gd name="connsiteX48" fmla="*/ 1971914 w 2191874"/>
              <a:gd name="connsiteY48" fmla="*/ 650888 h 1622438"/>
              <a:gd name="connsiteX49" fmla="*/ 2067164 w 2191874"/>
              <a:gd name="connsiteY49" fmla="*/ 708038 h 1622438"/>
              <a:gd name="connsiteX50" fmla="*/ 2133839 w 2191874"/>
              <a:gd name="connsiteY50" fmla="*/ 793763 h 1622438"/>
              <a:gd name="connsiteX51" fmla="*/ 2152889 w 2191874"/>
              <a:gd name="connsiteY51" fmla="*/ 850913 h 1622438"/>
              <a:gd name="connsiteX52" fmla="*/ 2171939 w 2191874"/>
              <a:gd name="connsiteY52" fmla="*/ 889013 h 1622438"/>
              <a:gd name="connsiteX53" fmla="*/ 2190989 w 2191874"/>
              <a:gd name="connsiteY53" fmla="*/ 946163 h 1622438"/>
              <a:gd name="connsiteX54" fmla="*/ 2152889 w 2191874"/>
              <a:gd name="connsiteY54" fmla="*/ 889013 h 1622438"/>
              <a:gd name="connsiteX55" fmla="*/ 2105264 w 2191874"/>
              <a:gd name="connsiteY55" fmla="*/ 841388 h 1622438"/>
              <a:gd name="connsiteX56" fmla="*/ 2048114 w 2191874"/>
              <a:gd name="connsiteY56" fmla="*/ 850913 h 1622438"/>
              <a:gd name="connsiteX57" fmla="*/ 1981439 w 2191874"/>
              <a:gd name="connsiteY57" fmla="*/ 869963 h 1622438"/>
              <a:gd name="connsiteX58" fmla="*/ 1886189 w 2191874"/>
              <a:gd name="connsiteY58" fmla="*/ 936638 h 1622438"/>
              <a:gd name="connsiteX59" fmla="*/ 1848089 w 2191874"/>
              <a:gd name="connsiteY59" fmla="*/ 955688 h 1622438"/>
              <a:gd name="connsiteX60" fmla="*/ 1752839 w 2191874"/>
              <a:gd name="connsiteY60" fmla="*/ 1003313 h 1622438"/>
              <a:gd name="connsiteX61" fmla="*/ 1724264 w 2191874"/>
              <a:gd name="connsiteY61" fmla="*/ 1022363 h 1622438"/>
              <a:gd name="connsiteX62" fmla="*/ 1695689 w 2191874"/>
              <a:gd name="connsiteY62" fmla="*/ 1079513 h 1622438"/>
              <a:gd name="connsiteX63" fmla="*/ 1676639 w 2191874"/>
              <a:gd name="connsiteY63" fmla="*/ 1108088 h 1622438"/>
              <a:gd name="connsiteX64" fmla="*/ 1657589 w 2191874"/>
              <a:gd name="connsiteY64" fmla="*/ 1165238 h 1622438"/>
              <a:gd name="connsiteX65" fmla="*/ 1638539 w 2191874"/>
              <a:gd name="connsiteY65" fmla="*/ 1222388 h 1622438"/>
              <a:gd name="connsiteX66" fmla="*/ 1629014 w 2191874"/>
              <a:gd name="connsiteY66" fmla="*/ 1250963 h 1622438"/>
              <a:gd name="connsiteX67" fmla="*/ 1619489 w 2191874"/>
              <a:gd name="connsiteY67" fmla="*/ 1412888 h 1622438"/>
              <a:gd name="connsiteX68" fmla="*/ 1514714 w 2191874"/>
              <a:gd name="connsiteY68" fmla="*/ 1403363 h 1622438"/>
              <a:gd name="connsiteX69" fmla="*/ 1457564 w 2191874"/>
              <a:gd name="connsiteY69" fmla="*/ 1365263 h 1622438"/>
              <a:gd name="connsiteX70" fmla="*/ 1428989 w 2191874"/>
              <a:gd name="connsiteY70" fmla="*/ 1346213 h 1622438"/>
              <a:gd name="connsiteX71" fmla="*/ 1362314 w 2191874"/>
              <a:gd name="connsiteY71" fmla="*/ 1327163 h 1622438"/>
              <a:gd name="connsiteX72" fmla="*/ 1305164 w 2191874"/>
              <a:gd name="connsiteY72" fmla="*/ 1298588 h 1622438"/>
              <a:gd name="connsiteX73" fmla="*/ 1276589 w 2191874"/>
              <a:gd name="connsiteY73" fmla="*/ 1270013 h 1622438"/>
              <a:gd name="connsiteX74" fmla="*/ 1209914 w 2191874"/>
              <a:gd name="connsiteY74" fmla="*/ 1250963 h 1622438"/>
              <a:gd name="connsiteX75" fmla="*/ 1143239 w 2191874"/>
              <a:gd name="connsiteY75" fmla="*/ 1260488 h 1622438"/>
              <a:gd name="connsiteX76" fmla="*/ 1095614 w 2191874"/>
              <a:gd name="connsiteY76" fmla="*/ 1308113 h 1622438"/>
              <a:gd name="connsiteX77" fmla="*/ 1038464 w 2191874"/>
              <a:gd name="connsiteY77" fmla="*/ 1346213 h 1622438"/>
              <a:gd name="connsiteX78" fmla="*/ 1009889 w 2191874"/>
              <a:gd name="connsiteY78" fmla="*/ 1374788 h 1622438"/>
              <a:gd name="connsiteX79" fmla="*/ 981314 w 2191874"/>
              <a:gd name="connsiteY79" fmla="*/ 1393838 h 1622438"/>
              <a:gd name="connsiteX80" fmla="*/ 895589 w 2191874"/>
              <a:gd name="connsiteY80" fmla="*/ 1460513 h 1622438"/>
              <a:gd name="connsiteX81" fmla="*/ 828914 w 2191874"/>
              <a:gd name="connsiteY81" fmla="*/ 1517663 h 1622438"/>
              <a:gd name="connsiteX82" fmla="*/ 771764 w 2191874"/>
              <a:gd name="connsiteY82" fmla="*/ 1555763 h 1622438"/>
              <a:gd name="connsiteX83" fmla="*/ 714614 w 2191874"/>
              <a:gd name="connsiteY83" fmla="*/ 1574813 h 1622438"/>
              <a:gd name="connsiteX84" fmla="*/ 686039 w 2191874"/>
              <a:gd name="connsiteY84" fmla="*/ 1593863 h 1622438"/>
              <a:gd name="connsiteX85" fmla="*/ 619364 w 2191874"/>
              <a:gd name="connsiteY85" fmla="*/ 1612913 h 1622438"/>
              <a:gd name="connsiteX86" fmla="*/ 609839 w 2191874"/>
              <a:gd name="connsiteY86" fmla="*/ 1622438 h 1622438"/>
              <a:gd name="connsiteX0" fmla="*/ 152639 w 2191874"/>
              <a:gd name="connsiteY0" fmla="*/ 1622438 h 1622438"/>
              <a:gd name="connsiteX1" fmla="*/ 131208 w 2191874"/>
              <a:gd name="connsiteY1" fmla="*/ 1577194 h 1622438"/>
              <a:gd name="connsiteX2" fmla="*/ 95489 w 2191874"/>
              <a:gd name="connsiteY2" fmla="*/ 1517663 h 1622438"/>
              <a:gd name="connsiteX3" fmla="*/ 66914 w 2191874"/>
              <a:gd name="connsiteY3" fmla="*/ 1460513 h 1622438"/>
              <a:gd name="connsiteX4" fmla="*/ 21670 w 2191874"/>
              <a:gd name="connsiteY4" fmla="*/ 1405744 h 1622438"/>
              <a:gd name="connsiteX5" fmla="*/ 19289 w 2191874"/>
              <a:gd name="connsiteY5" fmla="*/ 1346213 h 1622438"/>
              <a:gd name="connsiteX6" fmla="*/ 9764 w 2191874"/>
              <a:gd name="connsiteY6" fmla="*/ 1136663 h 1622438"/>
              <a:gd name="connsiteX7" fmla="*/ 239 w 2191874"/>
              <a:gd name="connsiteY7" fmla="*/ 1069988 h 1622438"/>
              <a:gd name="connsiteX8" fmla="*/ 9764 w 2191874"/>
              <a:gd name="connsiteY8" fmla="*/ 869963 h 1622438"/>
              <a:gd name="connsiteX9" fmla="*/ 47864 w 2191874"/>
              <a:gd name="connsiteY9" fmla="*/ 812813 h 1622438"/>
              <a:gd name="connsiteX10" fmla="*/ 95489 w 2191874"/>
              <a:gd name="connsiteY10" fmla="*/ 765188 h 1622438"/>
              <a:gd name="connsiteX11" fmla="*/ 152639 w 2191874"/>
              <a:gd name="connsiteY11" fmla="*/ 746138 h 1622438"/>
              <a:gd name="connsiteX12" fmla="*/ 181214 w 2191874"/>
              <a:gd name="connsiteY12" fmla="*/ 736613 h 1622438"/>
              <a:gd name="connsiteX13" fmla="*/ 238364 w 2191874"/>
              <a:gd name="connsiteY13" fmla="*/ 708038 h 1622438"/>
              <a:gd name="connsiteX14" fmla="*/ 295514 w 2191874"/>
              <a:gd name="connsiteY14" fmla="*/ 660413 h 1622438"/>
              <a:gd name="connsiteX15" fmla="*/ 305039 w 2191874"/>
              <a:gd name="connsiteY15" fmla="*/ 631838 h 1622438"/>
              <a:gd name="connsiteX16" fmla="*/ 419339 w 2191874"/>
              <a:gd name="connsiteY16" fmla="*/ 555638 h 1622438"/>
              <a:gd name="connsiteX17" fmla="*/ 447914 w 2191874"/>
              <a:gd name="connsiteY17" fmla="*/ 536588 h 1622438"/>
              <a:gd name="connsiteX18" fmla="*/ 514589 w 2191874"/>
              <a:gd name="connsiteY18" fmla="*/ 517538 h 1622438"/>
              <a:gd name="connsiteX19" fmla="*/ 571739 w 2191874"/>
              <a:gd name="connsiteY19" fmla="*/ 498488 h 1622438"/>
              <a:gd name="connsiteX20" fmla="*/ 657464 w 2191874"/>
              <a:gd name="connsiteY20" fmla="*/ 469913 h 1622438"/>
              <a:gd name="connsiteX21" fmla="*/ 686039 w 2191874"/>
              <a:gd name="connsiteY21" fmla="*/ 460388 h 1622438"/>
              <a:gd name="connsiteX22" fmla="*/ 714614 w 2191874"/>
              <a:gd name="connsiteY22" fmla="*/ 450863 h 1622438"/>
              <a:gd name="connsiteX23" fmla="*/ 771764 w 2191874"/>
              <a:gd name="connsiteY23" fmla="*/ 422288 h 1622438"/>
              <a:gd name="connsiteX24" fmla="*/ 800339 w 2191874"/>
              <a:gd name="connsiteY24" fmla="*/ 393713 h 1622438"/>
              <a:gd name="connsiteX25" fmla="*/ 857489 w 2191874"/>
              <a:gd name="connsiteY25" fmla="*/ 374663 h 1622438"/>
              <a:gd name="connsiteX26" fmla="*/ 924164 w 2191874"/>
              <a:gd name="connsiteY26" fmla="*/ 327038 h 1622438"/>
              <a:gd name="connsiteX27" fmla="*/ 962264 w 2191874"/>
              <a:gd name="connsiteY27" fmla="*/ 269888 h 1622438"/>
              <a:gd name="connsiteX28" fmla="*/ 981314 w 2191874"/>
              <a:gd name="connsiteY28" fmla="*/ 241313 h 1622438"/>
              <a:gd name="connsiteX29" fmla="*/ 1000364 w 2191874"/>
              <a:gd name="connsiteY29" fmla="*/ 136538 h 1622438"/>
              <a:gd name="connsiteX30" fmla="*/ 1019414 w 2191874"/>
              <a:gd name="connsiteY30" fmla="*/ 79388 h 1622438"/>
              <a:gd name="connsiteX31" fmla="*/ 1028939 w 2191874"/>
              <a:gd name="connsiteY31" fmla="*/ 3188 h 1622438"/>
              <a:gd name="connsiteX32" fmla="*/ 1067039 w 2191874"/>
              <a:gd name="connsiteY32" fmla="*/ 12713 h 1622438"/>
              <a:gd name="connsiteX33" fmla="*/ 1343264 w 2191874"/>
              <a:gd name="connsiteY33" fmla="*/ 22238 h 1622438"/>
              <a:gd name="connsiteX34" fmla="*/ 1371839 w 2191874"/>
              <a:gd name="connsiteY34" fmla="*/ 41288 h 1622438"/>
              <a:gd name="connsiteX35" fmla="*/ 1409939 w 2191874"/>
              <a:gd name="connsiteY35" fmla="*/ 50813 h 1622438"/>
              <a:gd name="connsiteX36" fmla="*/ 1495664 w 2191874"/>
              <a:gd name="connsiteY36" fmla="*/ 98438 h 1622438"/>
              <a:gd name="connsiteX37" fmla="*/ 1524239 w 2191874"/>
              <a:gd name="connsiteY37" fmla="*/ 127013 h 1622438"/>
              <a:gd name="connsiteX38" fmla="*/ 1590914 w 2191874"/>
              <a:gd name="connsiteY38" fmla="*/ 184163 h 1622438"/>
              <a:gd name="connsiteX39" fmla="*/ 1657589 w 2191874"/>
              <a:gd name="connsiteY39" fmla="*/ 269888 h 1622438"/>
              <a:gd name="connsiteX40" fmla="*/ 1686164 w 2191874"/>
              <a:gd name="connsiteY40" fmla="*/ 327038 h 1622438"/>
              <a:gd name="connsiteX41" fmla="*/ 1724264 w 2191874"/>
              <a:gd name="connsiteY41" fmla="*/ 384188 h 1622438"/>
              <a:gd name="connsiteX42" fmla="*/ 1771889 w 2191874"/>
              <a:gd name="connsiteY42" fmla="*/ 469913 h 1622438"/>
              <a:gd name="connsiteX43" fmla="*/ 1800464 w 2191874"/>
              <a:gd name="connsiteY43" fmla="*/ 498488 h 1622438"/>
              <a:gd name="connsiteX44" fmla="*/ 1848089 w 2191874"/>
              <a:gd name="connsiteY44" fmla="*/ 536588 h 1622438"/>
              <a:gd name="connsiteX45" fmla="*/ 1924289 w 2191874"/>
              <a:gd name="connsiteY45" fmla="*/ 603263 h 1622438"/>
              <a:gd name="connsiteX46" fmla="*/ 1952864 w 2191874"/>
              <a:gd name="connsiteY46" fmla="*/ 622313 h 1622438"/>
              <a:gd name="connsiteX47" fmla="*/ 1971914 w 2191874"/>
              <a:gd name="connsiteY47" fmla="*/ 650888 h 1622438"/>
              <a:gd name="connsiteX48" fmla="*/ 2067164 w 2191874"/>
              <a:gd name="connsiteY48" fmla="*/ 708038 h 1622438"/>
              <a:gd name="connsiteX49" fmla="*/ 2133839 w 2191874"/>
              <a:gd name="connsiteY49" fmla="*/ 793763 h 1622438"/>
              <a:gd name="connsiteX50" fmla="*/ 2152889 w 2191874"/>
              <a:gd name="connsiteY50" fmla="*/ 850913 h 1622438"/>
              <a:gd name="connsiteX51" fmla="*/ 2171939 w 2191874"/>
              <a:gd name="connsiteY51" fmla="*/ 889013 h 1622438"/>
              <a:gd name="connsiteX52" fmla="*/ 2190989 w 2191874"/>
              <a:gd name="connsiteY52" fmla="*/ 946163 h 1622438"/>
              <a:gd name="connsiteX53" fmla="*/ 2152889 w 2191874"/>
              <a:gd name="connsiteY53" fmla="*/ 889013 h 1622438"/>
              <a:gd name="connsiteX54" fmla="*/ 2105264 w 2191874"/>
              <a:gd name="connsiteY54" fmla="*/ 841388 h 1622438"/>
              <a:gd name="connsiteX55" fmla="*/ 2048114 w 2191874"/>
              <a:gd name="connsiteY55" fmla="*/ 850913 h 1622438"/>
              <a:gd name="connsiteX56" fmla="*/ 1981439 w 2191874"/>
              <a:gd name="connsiteY56" fmla="*/ 869963 h 1622438"/>
              <a:gd name="connsiteX57" fmla="*/ 1886189 w 2191874"/>
              <a:gd name="connsiteY57" fmla="*/ 936638 h 1622438"/>
              <a:gd name="connsiteX58" fmla="*/ 1848089 w 2191874"/>
              <a:gd name="connsiteY58" fmla="*/ 955688 h 1622438"/>
              <a:gd name="connsiteX59" fmla="*/ 1752839 w 2191874"/>
              <a:gd name="connsiteY59" fmla="*/ 1003313 h 1622438"/>
              <a:gd name="connsiteX60" fmla="*/ 1724264 w 2191874"/>
              <a:gd name="connsiteY60" fmla="*/ 1022363 h 1622438"/>
              <a:gd name="connsiteX61" fmla="*/ 1695689 w 2191874"/>
              <a:gd name="connsiteY61" fmla="*/ 1079513 h 1622438"/>
              <a:gd name="connsiteX62" fmla="*/ 1676639 w 2191874"/>
              <a:gd name="connsiteY62" fmla="*/ 1108088 h 1622438"/>
              <a:gd name="connsiteX63" fmla="*/ 1657589 w 2191874"/>
              <a:gd name="connsiteY63" fmla="*/ 1165238 h 1622438"/>
              <a:gd name="connsiteX64" fmla="*/ 1638539 w 2191874"/>
              <a:gd name="connsiteY64" fmla="*/ 1222388 h 1622438"/>
              <a:gd name="connsiteX65" fmla="*/ 1629014 w 2191874"/>
              <a:gd name="connsiteY65" fmla="*/ 1250963 h 1622438"/>
              <a:gd name="connsiteX66" fmla="*/ 1619489 w 2191874"/>
              <a:gd name="connsiteY66" fmla="*/ 1412888 h 1622438"/>
              <a:gd name="connsiteX67" fmla="*/ 1514714 w 2191874"/>
              <a:gd name="connsiteY67" fmla="*/ 1403363 h 1622438"/>
              <a:gd name="connsiteX68" fmla="*/ 1457564 w 2191874"/>
              <a:gd name="connsiteY68" fmla="*/ 1365263 h 1622438"/>
              <a:gd name="connsiteX69" fmla="*/ 1428989 w 2191874"/>
              <a:gd name="connsiteY69" fmla="*/ 1346213 h 1622438"/>
              <a:gd name="connsiteX70" fmla="*/ 1362314 w 2191874"/>
              <a:gd name="connsiteY70" fmla="*/ 1327163 h 1622438"/>
              <a:gd name="connsiteX71" fmla="*/ 1305164 w 2191874"/>
              <a:gd name="connsiteY71" fmla="*/ 1298588 h 1622438"/>
              <a:gd name="connsiteX72" fmla="*/ 1276589 w 2191874"/>
              <a:gd name="connsiteY72" fmla="*/ 1270013 h 1622438"/>
              <a:gd name="connsiteX73" fmla="*/ 1209914 w 2191874"/>
              <a:gd name="connsiteY73" fmla="*/ 1250963 h 1622438"/>
              <a:gd name="connsiteX74" fmla="*/ 1143239 w 2191874"/>
              <a:gd name="connsiteY74" fmla="*/ 1260488 h 1622438"/>
              <a:gd name="connsiteX75" fmla="*/ 1095614 w 2191874"/>
              <a:gd name="connsiteY75" fmla="*/ 1308113 h 1622438"/>
              <a:gd name="connsiteX76" fmla="*/ 1038464 w 2191874"/>
              <a:gd name="connsiteY76" fmla="*/ 1346213 h 1622438"/>
              <a:gd name="connsiteX77" fmla="*/ 1009889 w 2191874"/>
              <a:gd name="connsiteY77" fmla="*/ 1374788 h 1622438"/>
              <a:gd name="connsiteX78" fmla="*/ 981314 w 2191874"/>
              <a:gd name="connsiteY78" fmla="*/ 1393838 h 1622438"/>
              <a:gd name="connsiteX79" fmla="*/ 895589 w 2191874"/>
              <a:gd name="connsiteY79" fmla="*/ 1460513 h 1622438"/>
              <a:gd name="connsiteX80" fmla="*/ 828914 w 2191874"/>
              <a:gd name="connsiteY80" fmla="*/ 1517663 h 1622438"/>
              <a:gd name="connsiteX81" fmla="*/ 771764 w 2191874"/>
              <a:gd name="connsiteY81" fmla="*/ 1555763 h 1622438"/>
              <a:gd name="connsiteX82" fmla="*/ 714614 w 2191874"/>
              <a:gd name="connsiteY82" fmla="*/ 1574813 h 1622438"/>
              <a:gd name="connsiteX83" fmla="*/ 686039 w 2191874"/>
              <a:gd name="connsiteY83" fmla="*/ 1593863 h 1622438"/>
              <a:gd name="connsiteX84" fmla="*/ 619364 w 2191874"/>
              <a:gd name="connsiteY84" fmla="*/ 1612913 h 1622438"/>
              <a:gd name="connsiteX85" fmla="*/ 609839 w 2191874"/>
              <a:gd name="connsiteY85" fmla="*/ 1622438 h 1622438"/>
              <a:gd name="connsiteX0" fmla="*/ 152639 w 2191874"/>
              <a:gd name="connsiteY0" fmla="*/ 1622438 h 1622438"/>
              <a:gd name="connsiteX1" fmla="*/ 131208 w 2191874"/>
              <a:gd name="connsiteY1" fmla="*/ 1577194 h 1622438"/>
              <a:gd name="connsiteX2" fmla="*/ 95489 w 2191874"/>
              <a:gd name="connsiteY2" fmla="*/ 1517663 h 1622438"/>
              <a:gd name="connsiteX3" fmla="*/ 66914 w 2191874"/>
              <a:gd name="connsiteY3" fmla="*/ 1460513 h 1622438"/>
              <a:gd name="connsiteX4" fmla="*/ 21670 w 2191874"/>
              <a:gd name="connsiteY4" fmla="*/ 1405744 h 1622438"/>
              <a:gd name="connsiteX5" fmla="*/ 12145 w 2191874"/>
              <a:gd name="connsiteY5" fmla="*/ 1300969 h 1622438"/>
              <a:gd name="connsiteX6" fmla="*/ 9764 w 2191874"/>
              <a:gd name="connsiteY6" fmla="*/ 1136663 h 1622438"/>
              <a:gd name="connsiteX7" fmla="*/ 239 w 2191874"/>
              <a:gd name="connsiteY7" fmla="*/ 1069988 h 1622438"/>
              <a:gd name="connsiteX8" fmla="*/ 9764 w 2191874"/>
              <a:gd name="connsiteY8" fmla="*/ 869963 h 1622438"/>
              <a:gd name="connsiteX9" fmla="*/ 47864 w 2191874"/>
              <a:gd name="connsiteY9" fmla="*/ 812813 h 1622438"/>
              <a:gd name="connsiteX10" fmla="*/ 95489 w 2191874"/>
              <a:gd name="connsiteY10" fmla="*/ 765188 h 1622438"/>
              <a:gd name="connsiteX11" fmla="*/ 152639 w 2191874"/>
              <a:gd name="connsiteY11" fmla="*/ 746138 h 1622438"/>
              <a:gd name="connsiteX12" fmla="*/ 181214 w 2191874"/>
              <a:gd name="connsiteY12" fmla="*/ 736613 h 1622438"/>
              <a:gd name="connsiteX13" fmla="*/ 238364 w 2191874"/>
              <a:gd name="connsiteY13" fmla="*/ 708038 h 1622438"/>
              <a:gd name="connsiteX14" fmla="*/ 295514 w 2191874"/>
              <a:gd name="connsiteY14" fmla="*/ 660413 h 1622438"/>
              <a:gd name="connsiteX15" fmla="*/ 305039 w 2191874"/>
              <a:gd name="connsiteY15" fmla="*/ 631838 h 1622438"/>
              <a:gd name="connsiteX16" fmla="*/ 419339 w 2191874"/>
              <a:gd name="connsiteY16" fmla="*/ 555638 h 1622438"/>
              <a:gd name="connsiteX17" fmla="*/ 447914 w 2191874"/>
              <a:gd name="connsiteY17" fmla="*/ 536588 h 1622438"/>
              <a:gd name="connsiteX18" fmla="*/ 514589 w 2191874"/>
              <a:gd name="connsiteY18" fmla="*/ 517538 h 1622438"/>
              <a:gd name="connsiteX19" fmla="*/ 571739 w 2191874"/>
              <a:gd name="connsiteY19" fmla="*/ 498488 h 1622438"/>
              <a:gd name="connsiteX20" fmla="*/ 657464 w 2191874"/>
              <a:gd name="connsiteY20" fmla="*/ 469913 h 1622438"/>
              <a:gd name="connsiteX21" fmla="*/ 686039 w 2191874"/>
              <a:gd name="connsiteY21" fmla="*/ 460388 h 1622438"/>
              <a:gd name="connsiteX22" fmla="*/ 714614 w 2191874"/>
              <a:gd name="connsiteY22" fmla="*/ 450863 h 1622438"/>
              <a:gd name="connsiteX23" fmla="*/ 771764 w 2191874"/>
              <a:gd name="connsiteY23" fmla="*/ 422288 h 1622438"/>
              <a:gd name="connsiteX24" fmla="*/ 800339 w 2191874"/>
              <a:gd name="connsiteY24" fmla="*/ 393713 h 1622438"/>
              <a:gd name="connsiteX25" fmla="*/ 857489 w 2191874"/>
              <a:gd name="connsiteY25" fmla="*/ 374663 h 1622438"/>
              <a:gd name="connsiteX26" fmla="*/ 924164 w 2191874"/>
              <a:gd name="connsiteY26" fmla="*/ 327038 h 1622438"/>
              <a:gd name="connsiteX27" fmla="*/ 962264 w 2191874"/>
              <a:gd name="connsiteY27" fmla="*/ 269888 h 1622438"/>
              <a:gd name="connsiteX28" fmla="*/ 981314 w 2191874"/>
              <a:gd name="connsiteY28" fmla="*/ 241313 h 1622438"/>
              <a:gd name="connsiteX29" fmla="*/ 1000364 w 2191874"/>
              <a:gd name="connsiteY29" fmla="*/ 136538 h 1622438"/>
              <a:gd name="connsiteX30" fmla="*/ 1019414 w 2191874"/>
              <a:gd name="connsiteY30" fmla="*/ 79388 h 1622438"/>
              <a:gd name="connsiteX31" fmla="*/ 1028939 w 2191874"/>
              <a:gd name="connsiteY31" fmla="*/ 3188 h 1622438"/>
              <a:gd name="connsiteX32" fmla="*/ 1067039 w 2191874"/>
              <a:gd name="connsiteY32" fmla="*/ 12713 h 1622438"/>
              <a:gd name="connsiteX33" fmla="*/ 1343264 w 2191874"/>
              <a:gd name="connsiteY33" fmla="*/ 22238 h 1622438"/>
              <a:gd name="connsiteX34" fmla="*/ 1371839 w 2191874"/>
              <a:gd name="connsiteY34" fmla="*/ 41288 h 1622438"/>
              <a:gd name="connsiteX35" fmla="*/ 1409939 w 2191874"/>
              <a:gd name="connsiteY35" fmla="*/ 50813 h 1622438"/>
              <a:gd name="connsiteX36" fmla="*/ 1495664 w 2191874"/>
              <a:gd name="connsiteY36" fmla="*/ 98438 h 1622438"/>
              <a:gd name="connsiteX37" fmla="*/ 1524239 w 2191874"/>
              <a:gd name="connsiteY37" fmla="*/ 127013 h 1622438"/>
              <a:gd name="connsiteX38" fmla="*/ 1590914 w 2191874"/>
              <a:gd name="connsiteY38" fmla="*/ 184163 h 1622438"/>
              <a:gd name="connsiteX39" fmla="*/ 1657589 w 2191874"/>
              <a:gd name="connsiteY39" fmla="*/ 269888 h 1622438"/>
              <a:gd name="connsiteX40" fmla="*/ 1686164 w 2191874"/>
              <a:gd name="connsiteY40" fmla="*/ 327038 h 1622438"/>
              <a:gd name="connsiteX41" fmla="*/ 1724264 w 2191874"/>
              <a:gd name="connsiteY41" fmla="*/ 384188 h 1622438"/>
              <a:gd name="connsiteX42" fmla="*/ 1771889 w 2191874"/>
              <a:gd name="connsiteY42" fmla="*/ 469913 h 1622438"/>
              <a:gd name="connsiteX43" fmla="*/ 1800464 w 2191874"/>
              <a:gd name="connsiteY43" fmla="*/ 498488 h 1622438"/>
              <a:gd name="connsiteX44" fmla="*/ 1848089 w 2191874"/>
              <a:gd name="connsiteY44" fmla="*/ 536588 h 1622438"/>
              <a:gd name="connsiteX45" fmla="*/ 1924289 w 2191874"/>
              <a:gd name="connsiteY45" fmla="*/ 603263 h 1622438"/>
              <a:gd name="connsiteX46" fmla="*/ 1952864 w 2191874"/>
              <a:gd name="connsiteY46" fmla="*/ 622313 h 1622438"/>
              <a:gd name="connsiteX47" fmla="*/ 1971914 w 2191874"/>
              <a:gd name="connsiteY47" fmla="*/ 650888 h 1622438"/>
              <a:gd name="connsiteX48" fmla="*/ 2067164 w 2191874"/>
              <a:gd name="connsiteY48" fmla="*/ 708038 h 1622438"/>
              <a:gd name="connsiteX49" fmla="*/ 2133839 w 2191874"/>
              <a:gd name="connsiteY49" fmla="*/ 793763 h 1622438"/>
              <a:gd name="connsiteX50" fmla="*/ 2152889 w 2191874"/>
              <a:gd name="connsiteY50" fmla="*/ 850913 h 1622438"/>
              <a:gd name="connsiteX51" fmla="*/ 2171939 w 2191874"/>
              <a:gd name="connsiteY51" fmla="*/ 889013 h 1622438"/>
              <a:gd name="connsiteX52" fmla="*/ 2190989 w 2191874"/>
              <a:gd name="connsiteY52" fmla="*/ 946163 h 1622438"/>
              <a:gd name="connsiteX53" fmla="*/ 2152889 w 2191874"/>
              <a:gd name="connsiteY53" fmla="*/ 889013 h 1622438"/>
              <a:gd name="connsiteX54" fmla="*/ 2105264 w 2191874"/>
              <a:gd name="connsiteY54" fmla="*/ 841388 h 1622438"/>
              <a:gd name="connsiteX55" fmla="*/ 2048114 w 2191874"/>
              <a:gd name="connsiteY55" fmla="*/ 850913 h 1622438"/>
              <a:gd name="connsiteX56" fmla="*/ 1981439 w 2191874"/>
              <a:gd name="connsiteY56" fmla="*/ 869963 h 1622438"/>
              <a:gd name="connsiteX57" fmla="*/ 1886189 w 2191874"/>
              <a:gd name="connsiteY57" fmla="*/ 936638 h 1622438"/>
              <a:gd name="connsiteX58" fmla="*/ 1848089 w 2191874"/>
              <a:gd name="connsiteY58" fmla="*/ 955688 h 1622438"/>
              <a:gd name="connsiteX59" fmla="*/ 1752839 w 2191874"/>
              <a:gd name="connsiteY59" fmla="*/ 1003313 h 1622438"/>
              <a:gd name="connsiteX60" fmla="*/ 1724264 w 2191874"/>
              <a:gd name="connsiteY60" fmla="*/ 1022363 h 1622438"/>
              <a:gd name="connsiteX61" fmla="*/ 1695689 w 2191874"/>
              <a:gd name="connsiteY61" fmla="*/ 1079513 h 1622438"/>
              <a:gd name="connsiteX62" fmla="*/ 1676639 w 2191874"/>
              <a:gd name="connsiteY62" fmla="*/ 1108088 h 1622438"/>
              <a:gd name="connsiteX63" fmla="*/ 1657589 w 2191874"/>
              <a:gd name="connsiteY63" fmla="*/ 1165238 h 1622438"/>
              <a:gd name="connsiteX64" fmla="*/ 1638539 w 2191874"/>
              <a:gd name="connsiteY64" fmla="*/ 1222388 h 1622438"/>
              <a:gd name="connsiteX65" fmla="*/ 1629014 w 2191874"/>
              <a:gd name="connsiteY65" fmla="*/ 1250963 h 1622438"/>
              <a:gd name="connsiteX66" fmla="*/ 1619489 w 2191874"/>
              <a:gd name="connsiteY66" fmla="*/ 1412888 h 1622438"/>
              <a:gd name="connsiteX67" fmla="*/ 1514714 w 2191874"/>
              <a:gd name="connsiteY67" fmla="*/ 1403363 h 1622438"/>
              <a:gd name="connsiteX68" fmla="*/ 1457564 w 2191874"/>
              <a:gd name="connsiteY68" fmla="*/ 1365263 h 1622438"/>
              <a:gd name="connsiteX69" fmla="*/ 1428989 w 2191874"/>
              <a:gd name="connsiteY69" fmla="*/ 1346213 h 1622438"/>
              <a:gd name="connsiteX70" fmla="*/ 1362314 w 2191874"/>
              <a:gd name="connsiteY70" fmla="*/ 1327163 h 1622438"/>
              <a:gd name="connsiteX71" fmla="*/ 1305164 w 2191874"/>
              <a:gd name="connsiteY71" fmla="*/ 1298588 h 1622438"/>
              <a:gd name="connsiteX72" fmla="*/ 1276589 w 2191874"/>
              <a:gd name="connsiteY72" fmla="*/ 1270013 h 1622438"/>
              <a:gd name="connsiteX73" fmla="*/ 1209914 w 2191874"/>
              <a:gd name="connsiteY73" fmla="*/ 1250963 h 1622438"/>
              <a:gd name="connsiteX74" fmla="*/ 1143239 w 2191874"/>
              <a:gd name="connsiteY74" fmla="*/ 1260488 h 1622438"/>
              <a:gd name="connsiteX75" fmla="*/ 1095614 w 2191874"/>
              <a:gd name="connsiteY75" fmla="*/ 1308113 h 1622438"/>
              <a:gd name="connsiteX76" fmla="*/ 1038464 w 2191874"/>
              <a:gd name="connsiteY76" fmla="*/ 1346213 h 1622438"/>
              <a:gd name="connsiteX77" fmla="*/ 1009889 w 2191874"/>
              <a:gd name="connsiteY77" fmla="*/ 1374788 h 1622438"/>
              <a:gd name="connsiteX78" fmla="*/ 981314 w 2191874"/>
              <a:gd name="connsiteY78" fmla="*/ 1393838 h 1622438"/>
              <a:gd name="connsiteX79" fmla="*/ 895589 w 2191874"/>
              <a:gd name="connsiteY79" fmla="*/ 1460513 h 1622438"/>
              <a:gd name="connsiteX80" fmla="*/ 828914 w 2191874"/>
              <a:gd name="connsiteY80" fmla="*/ 1517663 h 1622438"/>
              <a:gd name="connsiteX81" fmla="*/ 771764 w 2191874"/>
              <a:gd name="connsiteY81" fmla="*/ 1555763 h 1622438"/>
              <a:gd name="connsiteX82" fmla="*/ 714614 w 2191874"/>
              <a:gd name="connsiteY82" fmla="*/ 1574813 h 1622438"/>
              <a:gd name="connsiteX83" fmla="*/ 686039 w 2191874"/>
              <a:gd name="connsiteY83" fmla="*/ 1593863 h 1622438"/>
              <a:gd name="connsiteX84" fmla="*/ 619364 w 2191874"/>
              <a:gd name="connsiteY84" fmla="*/ 1612913 h 1622438"/>
              <a:gd name="connsiteX85" fmla="*/ 609839 w 2191874"/>
              <a:gd name="connsiteY85" fmla="*/ 1622438 h 1622438"/>
              <a:gd name="connsiteX0" fmla="*/ 152639 w 2191874"/>
              <a:gd name="connsiteY0" fmla="*/ 1622438 h 1622438"/>
              <a:gd name="connsiteX1" fmla="*/ 131208 w 2191874"/>
              <a:gd name="connsiteY1" fmla="*/ 1577194 h 1622438"/>
              <a:gd name="connsiteX2" fmla="*/ 95489 w 2191874"/>
              <a:gd name="connsiteY2" fmla="*/ 1517663 h 1622438"/>
              <a:gd name="connsiteX3" fmla="*/ 66914 w 2191874"/>
              <a:gd name="connsiteY3" fmla="*/ 1460513 h 1622438"/>
              <a:gd name="connsiteX4" fmla="*/ 21670 w 2191874"/>
              <a:gd name="connsiteY4" fmla="*/ 1405744 h 1622438"/>
              <a:gd name="connsiteX5" fmla="*/ 12145 w 2191874"/>
              <a:gd name="connsiteY5" fmla="*/ 1300969 h 1622438"/>
              <a:gd name="connsiteX6" fmla="*/ 9764 w 2191874"/>
              <a:gd name="connsiteY6" fmla="*/ 1136663 h 1622438"/>
              <a:gd name="connsiteX7" fmla="*/ 239 w 2191874"/>
              <a:gd name="connsiteY7" fmla="*/ 1069988 h 1622438"/>
              <a:gd name="connsiteX8" fmla="*/ 9764 w 2191874"/>
              <a:gd name="connsiteY8" fmla="*/ 869963 h 1622438"/>
              <a:gd name="connsiteX9" fmla="*/ 47864 w 2191874"/>
              <a:gd name="connsiteY9" fmla="*/ 812813 h 1622438"/>
              <a:gd name="connsiteX10" fmla="*/ 95489 w 2191874"/>
              <a:gd name="connsiteY10" fmla="*/ 765188 h 1622438"/>
              <a:gd name="connsiteX11" fmla="*/ 152639 w 2191874"/>
              <a:gd name="connsiteY11" fmla="*/ 746138 h 1622438"/>
              <a:gd name="connsiteX12" fmla="*/ 181214 w 2191874"/>
              <a:gd name="connsiteY12" fmla="*/ 736613 h 1622438"/>
              <a:gd name="connsiteX13" fmla="*/ 238364 w 2191874"/>
              <a:gd name="connsiteY13" fmla="*/ 708038 h 1622438"/>
              <a:gd name="connsiteX14" fmla="*/ 295514 w 2191874"/>
              <a:gd name="connsiteY14" fmla="*/ 660413 h 1622438"/>
              <a:gd name="connsiteX15" fmla="*/ 305039 w 2191874"/>
              <a:gd name="connsiteY15" fmla="*/ 631838 h 1622438"/>
              <a:gd name="connsiteX16" fmla="*/ 419339 w 2191874"/>
              <a:gd name="connsiteY16" fmla="*/ 555638 h 1622438"/>
              <a:gd name="connsiteX17" fmla="*/ 447914 w 2191874"/>
              <a:gd name="connsiteY17" fmla="*/ 536588 h 1622438"/>
              <a:gd name="connsiteX18" fmla="*/ 514589 w 2191874"/>
              <a:gd name="connsiteY18" fmla="*/ 517538 h 1622438"/>
              <a:gd name="connsiteX19" fmla="*/ 571739 w 2191874"/>
              <a:gd name="connsiteY19" fmla="*/ 498488 h 1622438"/>
              <a:gd name="connsiteX20" fmla="*/ 657464 w 2191874"/>
              <a:gd name="connsiteY20" fmla="*/ 469913 h 1622438"/>
              <a:gd name="connsiteX21" fmla="*/ 686039 w 2191874"/>
              <a:gd name="connsiteY21" fmla="*/ 460388 h 1622438"/>
              <a:gd name="connsiteX22" fmla="*/ 714614 w 2191874"/>
              <a:gd name="connsiteY22" fmla="*/ 450863 h 1622438"/>
              <a:gd name="connsiteX23" fmla="*/ 771764 w 2191874"/>
              <a:gd name="connsiteY23" fmla="*/ 422288 h 1622438"/>
              <a:gd name="connsiteX24" fmla="*/ 800339 w 2191874"/>
              <a:gd name="connsiteY24" fmla="*/ 393713 h 1622438"/>
              <a:gd name="connsiteX25" fmla="*/ 857489 w 2191874"/>
              <a:gd name="connsiteY25" fmla="*/ 374663 h 1622438"/>
              <a:gd name="connsiteX26" fmla="*/ 924164 w 2191874"/>
              <a:gd name="connsiteY26" fmla="*/ 327038 h 1622438"/>
              <a:gd name="connsiteX27" fmla="*/ 962264 w 2191874"/>
              <a:gd name="connsiteY27" fmla="*/ 269888 h 1622438"/>
              <a:gd name="connsiteX28" fmla="*/ 981314 w 2191874"/>
              <a:gd name="connsiteY28" fmla="*/ 241313 h 1622438"/>
              <a:gd name="connsiteX29" fmla="*/ 1000364 w 2191874"/>
              <a:gd name="connsiteY29" fmla="*/ 136538 h 1622438"/>
              <a:gd name="connsiteX30" fmla="*/ 1019414 w 2191874"/>
              <a:gd name="connsiteY30" fmla="*/ 79388 h 1622438"/>
              <a:gd name="connsiteX31" fmla="*/ 1028939 w 2191874"/>
              <a:gd name="connsiteY31" fmla="*/ 3188 h 1622438"/>
              <a:gd name="connsiteX32" fmla="*/ 1067039 w 2191874"/>
              <a:gd name="connsiteY32" fmla="*/ 12713 h 1622438"/>
              <a:gd name="connsiteX33" fmla="*/ 1343264 w 2191874"/>
              <a:gd name="connsiteY33" fmla="*/ 22238 h 1622438"/>
              <a:gd name="connsiteX34" fmla="*/ 1371839 w 2191874"/>
              <a:gd name="connsiteY34" fmla="*/ 41288 h 1622438"/>
              <a:gd name="connsiteX35" fmla="*/ 1409939 w 2191874"/>
              <a:gd name="connsiteY35" fmla="*/ 50813 h 1622438"/>
              <a:gd name="connsiteX36" fmla="*/ 1495664 w 2191874"/>
              <a:gd name="connsiteY36" fmla="*/ 98438 h 1622438"/>
              <a:gd name="connsiteX37" fmla="*/ 1524239 w 2191874"/>
              <a:gd name="connsiteY37" fmla="*/ 127013 h 1622438"/>
              <a:gd name="connsiteX38" fmla="*/ 1590914 w 2191874"/>
              <a:gd name="connsiteY38" fmla="*/ 184163 h 1622438"/>
              <a:gd name="connsiteX39" fmla="*/ 1657589 w 2191874"/>
              <a:gd name="connsiteY39" fmla="*/ 269888 h 1622438"/>
              <a:gd name="connsiteX40" fmla="*/ 1686164 w 2191874"/>
              <a:gd name="connsiteY40" fmla="*/ 327038 h 1622438"/>
              <a:gd name="connsiteX41" fmla="*/ 1724264 w 2191874"/>
              <a:gd name="connsiteY41" fmla="*/ 384188 h 1622438"/>
              <a:gd name="connsiteX42" fmla="*/ 1771889 w 2191874"/>
              <a:gd name="connsiteY42" fmla="*/ 469913 h 1622438"/>
              <a:gd name="connsiteX43" fmla="*/ 1800464 w 2191874"/>
              <a:gd name="connsiteY43" fmla="*/ 498488 h 1622438"/>
              <a:gd name="connsiteX44" fmla="*/ 1848089 w 2191874"/>
              <a:gd name="connsiteY44" fmla="*/ 536588 h 1622438"/>
              <a:gd name="connsiteX45" fmla="*/ 1924289 w 2191874"/>
              <a:gd name="connsiteY45" fmla="*/ 603263 h 1622438"/>
              <a:gd name="connsiteX46" fmla="*/ 1952864 w 2191874"/>
              <a:gd name="connsiteY46" fmla="*/ 622313 h 1622438"/>
              <a:gd name="connsiteX47" fmla="*/ 1971914 w 2191874"/>
              <a:gd name="connsiteY47" fmla="*/ 650888 h 1622438"/>
              <a:gd name="connsiteX48" fmla="*/ 2067164 w 2191874"/>
              <a:gd name="connsiteY48" fmla="*/ 708038 h 1622438"/>
              <a:gd name="connsiteX49" fmla="*/ 2133839 w 2191874"/>
              <a:gd name="connsiteY49" fmla="*/ 793763 h 1622438"/>
              <a:gd name="connsiteX50" fmla="*/ 2152889 w 2191874"/>
              <a:gd name="connsiteY50" fmla="*/ 850913 h 1622438"/>
              <a:gd name="connsiteX51" fmla="*/ 2171939 w 2191874"/>
              <a:gd name="connsiteY51" fmla="*/ 889013 h 1622438"/>
              <a:gd name="connsiteX52" fmla="*/ 2190989 w 2191874"/>
              <a:gd name="connsiteY52" fmla="*/ 946163 h 1622438"/>
              <a:gd name="connsiteX53" fmla="*/ 2152889 w 2191874"/>
              <a:gd name="connsiteY53" fmla="*/ 889013 h 1622438"/>
              <a:gd name="connsiteX54" fmla="*/ 2105264 w 2191874"/>
              <a:gd name="connsiteY54" fmla="*/ 841388 h 1622438"/>
              <a:gd name="connsiteX55" fmla="*/ 2048114 w 2191874"/>
              <a:gd name="connsiteY55" fmla="*/ 850913 h 1622438"/>
              <a:gd name="connsiteX56" fmla="*/ 1981439 w 2191874"/>
              <a:gd name="connsiteY56" fmla="*/ 869963 h 1622438"/>
              <a:gd name="connsiteX57" fmla="*/ 1886189 w 2191874"/>
              <a:gd name="connsiteY57" fmla="*/ 936638 h 1622438"/>
              <a:gd name="connsiteX58" fmla="*/ 1848089 w 2191874"/>
              <a:gd name="connsiteY58" fmla="*/ 955688 h 1622438"/>
              <a:gd name="connsiteX59" fmla="*/ 1752839 w 2191874"/>
              <a:gd name="connsiteY59" fmla="*/ 1003313 h 1622438"/>
              <a:gd name="connsiteX60" fmla="*/ 1724264 w 2191874"/>
              <a:gd name="connsiteY60" fmla="*/ 1022363 h 1622438"/>
              <a:gd name="connsiteX61" fmla="*/ 1695689 w 2191874"/>
              <a:gd name="connsiteY61" fmla="*/ 1079513 h 1622438"/>
              <a:gd name="connsiteX62" fmla="*/ 1676639 w 2191874"/>
              <a:gd name="connsiteY62" fmla="*/ 1108088 h 1622438"/>
              <a:gd name="connsiteX63" fmla="*/ 1657589 w 2191874"/>
              <a:gd name="connsiteY63" fmla="*/ 1165238 h 1622438"/>
              <a:gd name="connsiteX64" fmla="*/ 1638539 w 2191874"/>
              <a:gd name="connsiteY64" fmla="*/ 1222388 h 1622438"/>
              <a:gd name="connsiteX65" fmla="*/ 1629014 w 2191874"/>
              <a:gd name="connsiteY65" fmla="*/ 1250963 h 1622438"/>
              <a:gd name="connsiteX66" fmla="*/ 1619489 w 2191874"/>
              <a:gd name="connsiteY66" fmla="*/ 1412888 h 1622438"/>
              <a:gd name="connsiteX67" fmla="*/ 1514714 w 2191874"/>
              <a:gd name="connsiteY67" fmla="*/ 1403363 h 1622438"/>
              <a:gd name="connsiteX68" fmla="*/ 1457564 w 2191874"/>
              <a:gd name="connsiteY68" fmla="*/ 1365263 h 1622438"/>
              <a:gd name="connsiteX69" fmla="*/ 1428989 w 2191874"/>
              <a:gd name="connsiteY69" fmla="*/ 1346213 h 1622438"/>
              <a:gd name="connsiteX70" fmla="*/ 1362314 w 2191874"/>
              <a:gd name="connsiteY70" fmla="*/ 1327163 h 1622438"/>
              <a:gd name="connsiteX71" fmla="*/ 1305164 w 2191874"/>
              <a:gd name="connsiteY71" fmla="*/ 1298588 h 1622438"/>
              <a:gd name="connsiteX72" fmla="*/ 1276589 w 2191874"/>
              <a:gd name="connsiteY72" fmla="*/ 1270013 h 1622438"/>
              <a:gd name="connsiteX73" fmla="*/ 1209914 w 2191874"/>
              <a:gd name="connsiteY73" fmla="*/ 1250963 h 1622438"/>
              <a:gd name="connsiteX74" fmla="*/ 1143239 w 2191874"/>
              <a:gd name="connsiteY74" fmla="*/ 1260488 h 1622438"/>
              <a:gd name="connsiteX75" fmla="*/ 1095614 w 2191874"/>
              <a:gd name="connsiteY75" fmla="*/ 1308113 h 1622438"/>
              <a:gd name="connsiteX76" fmla="*/ 1038464 w 2191874"/>
              <a:gd name="connsiteY76" fmla="*/ 1346213 h 1622438"/>
              <a:gd name="connsiteX77" fmla="*/ 1009889 w 2191874"/>
              <a:gd name="connsiteY77" fmla="*/ 1374788 h 1622438"/>
              <a:gd name="connsiteX78" fmla="*/ 981314 w 2191874"/>
              <a:gd name="connsiteY78" fmla="*/ 1393838 h 1622438"/>
              <a:gd name="connsiteX79" fmla="*/ 895589 w 2191874"/>
              <a:gd name="connsiteY79" fmla="*/ 1460513 h 1622438"/>
              <a:gd name="connsiteX80" fmla="*/ 828914 w 2191874"/>
              <a:gd name="connsiteY80" fmla="*/ 1517663 h 1622438"/>
              <a:gd name="connsiteX81" fmla="*/ 771764 w 2191874"/>
              <a:gd name="connsiteY81" fmla="*/ 1555763 h 1622438"/>
              <a:gd name="connsiteX82" fmla="*/ 714614 w 2191874"/>
              <a:gd name="connsiteY82" fmla="*/ 1574813 h 1622438"/>
              <a:gd name="connsiteX83" fmla="*/ 686039 w 2191874"/>
              <a:gd name="connsiteY83" fmla="*/ 1593863 h 1622438"/>
              <a:gd name="connsiteX84" fmla="*/ 619364 w 2191874"/>
              <a:gd name="connsiteY84" fmla="*/ 1612913 h 1622438"/>
              <a:gd name="connsiteX85" fmla="*/ 609839 w 2191874"/>
              <a:gd name="connsiteY85" fmla="*/ 1622438 h 1622438"/>
              <a:gd name="connsiteX0" fmla="*/ 157664 w 2196899"/>
              <a:gd name="connsiteY0" fmla="*/ 1622438 h 1622438"/>
              <a:gd name="connsiteX1" fmla="*/ 136233 w 2196899"/>
              <a:gd name="connsiteY1" fmla="*/ 1577194 h 1622438"/>
              <a:gd name="connsiteX2" fmla="*/ 100514 w 2196899"/>
              <a:gd name="connsiteY2" fmla="*/ 1517663 h 1622438"/>
              <a:gd name="connsiteX3" fmla="*/ 71939 w 2196899"/>
              <a:gd name="connsiteY3" fmla="*/ 1460513 h 1622438"/>
              <a:gd name="connsiteX4" fmla="*/ 26695 w 2196899"/>
              <a:gd name="connsiteY4" fmla="*/ 1405744 h 1622438"/>
              <a:gd name="connsiteX5" fmla="*/ 17170 w 2196899"/>
              <a:gd name="connsiteY5" fmla="*/ 1300969 h 1622438"/>
              <a:gd name="connsiteX6" fmla="*/ 502 w 2196899"/>
              <a:gd name="connsiteY6" fmla="*/ 1134281 h 1622438"/>
              <a:gd name="connsiteX7" fmla="*/ 5264 w 2196899"/>
              <a:gd name="connsiteY7" fmla="*/ 1069988 h 1622438"/>
              <a:gd name="connsiteX8" fmla="*/ 14789 w 2196899"/>
              <a:gd name="connsiteY8" fmla="*/ 869963 h 1622438"/>
              <a:gd name="connsiteX9" fmla="*/ 52889 w 2196899"/>
              <a:gd name="connsiteY9" fmla="*/ 812813 h 1622438"/>
              <a:gd name="connsiteX10" fmla="*/ 100514 w 2196899"/>
              <a:gd name="connsiteY10" fmla="*/ 765188 h 1622438"/>
              <a:gd name="connsiteX11" fmla="*/ 157664 w 2196899"/>
              <a:gd name="connsiteY11" fmla="*/ 746138 h 1622438"/>
              <a:gd name="connsiteX12" fmla="*/ 186239 w 2196899"/>
              <a:gd name="connsiteY12" fmla="*/ 736613 h 1622438"/>
              <a:gd name="connsiteX13" fmla="*/ 243389 w 2196899"/>
              <a:gd name="connsiteY13" fmla="*/ 708038 h 1622438"/>
              <a:gd name="connsiteX14" fmla="*/ 300539 w 2196899"/>
              <a:gd name="connsiteY14" fmla="*/ 660413 h 1622438"/>
              <a:gd name="connsiteX15" fmla="*/ 310064 w 2196899"/>
              <a:gd name="connsiteY15" fmla="*/ 631838 h 1622438"/>
              <a:gd name="connsiteX16" fmla="*/ 424364 w 2196899"/>
              <a:gd name="connsiteY16" fmla="*/ 555638 h 1622438"/>
              <a:gd name="connsiteX17" fmla="*/ 452939 w 2196899"/>
              <a:gd name="connsiteY17" fmla="*/ 536588 h 1622438"/>
              <a:gd name="connsiteX18" fmla="*/ 519614 w 2196899"/>
              <a:gd name="connsiteY18" fmla="*/ 517538 h 1622438"/>
              <a:gd name="connsiteX19" fmla="*/ 576764 w 2196899"/>
              <a:gd name="connsiteY19" fmla="*/ 498488 h 1622438"/>
              <a:gd name="connsiteX20" fmla="*/ 662489 w 2196899"/>
              <a:gd name="connsiteY20" fmla="*/ 469913 h 1622438"/>
              <a:gd name="connsiteX21" fmla="*/ 691064 w 2196899"/>
              <a:gd name="connsiteY21" fmla="*/ 460388 h 1622438"/>
              <a:gd name="connsiteX22" fmla="*/ 719639 w 2196899"/>
              <a:gd name="connsiteY22" fmla="*/ 450863 h 1622438"/>
              <a:gd name="connsiteX23" fmla="*/ 776789 w 2196899"/>
              <a:gd name="connsiteY23" fmla="*/ 422288 h 1622438"/>
              <a:gd name="connsiteX24" fmla="*/ 805364 w 2196899"/>
              <a:gd name="connsiteY24" fmla="*/ 393713 h 1622438"/>
              <a:gd name="connsiteX25" fmla="*/ 862514 w 2196899"/>
              <a:gd name="connsiteY25" fmla="*/ 374663 h 1622438"/>
              <a:gd name="connsiteX26" fmla="*/ 929189 w 2196899"/>
              <a:gd name="connsiteY26" fmla="*/ 327038 h 1622438"/>
              <a:gd name="connsiteX27" fmla="*/ 967289 w 2196899"/>
              <a:gd name="connsiteY27" fmla="*/ 269888 h 1622438"/>
              <a:gd name="connsiteX28" fmla="*/ 986339 w 2196899"/>
              <a:gd name="connsiteY28" fmla="*/ 241313 h 1622438"/>
              <a:gd name="connsiteX29" fmla="*/ 1005389 w 2196899"/>
              <a:gd name="connsiteY29" fmla="*/ 136538 h 1622438"/>
              <a:gd name="connsiteX30" fmla="*/ 1024439 w 2196899"/>
              <a:gd name="connsiteY30" fmla="*/ 79388 h 1622438"/>
              <a:gd name="connsiteX31" fmla="*/ 1033964 w 2196899"/>
              <a:gd name="connsiteY31" fmla="*/ 3188 h 1622438"/>
              <a:gd name="connsiteX32" fmla="*/ 1072064 w 2196899"/>
              <a:gd name="connsiteY32" fmla="*/ 12713 h 1622438"/>
              <a:gd name="connsiteX33" fmla="*/ 1348289 w 2196899"/>
              <a:gd name="connsiteY33" fmla="*/ 22238 h 1622438"/>
              <a:gd name="connsiteX34" fmla="*/ 1376864 w 2196899"/>
              <a:gd name="connsiteY34" fmla="*/ 41288 h 1622438"/>
              <a:gd name="connsiteX35" fmla="*/ 1414964 w 2196899"/>
              <a:gd name="connsiteY35" fmla="*/ 50813 h 1622438"/>
              <a:gd name="connsiteX36" fmla="*/ 1500689 w 2196899"/>
              <a:gd name="connsiteY36" fmla="*/ 98438 h 1622438"/>
              <a:gd name="connsiteX37" fmla="*/ 1529264 w 2196899"/>
              <a:gd name="connsiteY37" fmla="*/ 127013 h 1622438"/>
              <a:gd name="connsiteX38" fmla="*/ 1595939 w 2196899"/>
              <a:gd name="connsiteY38" fmla="*/ 184163 h 1622438"/>
              <a:gd name="connsiteX39" fmla="*/ 1662614 w 2196899"/>
              <a:gd name="connsiteY39" fmla="*/ 269888 h 1622438"/>
              <a:gd name="connsiteX40" fmla="*/ 1691189 w 2196899"/>
              <a:gd name="connsiteY40" fmla="*/ 327038 h 1622438"/>
              <a:gd name="connsiteX41" fmla="*/ 1729289 w 2196899"/>
              <a:gd name="connsiteY41" fmla="*/ 384188 h 1622438"/>
              <a:gd name="connsiteX42" fmla="*/ 1776914 w 2196899"/>
              <a:gd name="connsiteY42" fmla="*/ 469913 h 1622438"/>
              <a:gd name="connsiteX43" fmla="*/ 1805489 w 2196899"/>
              <a:gd name="connsiteY43" fmla="*/ 498488 h 1622438"/>
              <a:gd name="connsiteX44" fmla="*/ 1853114 w 2196899"/>
              <a:gd name="connsiteY44" fmla="*/ 536588 h 1622438"/>
              <a:gd name="connsiteX45" fmla="*/ 1929314 w 2196899"/>
              <a:gd name="connsiteY45" fmla="*/ 603263 h 1622438"/>
              <a:gd name="connsiteX46" fmla="*/ 1957889 w 2196899"/>
              <a:gd name="connsiteY46" fmla="*/ 622313 h 1622438"/>
              <a:gd name="connsiteX47" fmla="*/ 1976939 w 2196899"/>
              <a:gd name="connsiteY47" fmla="*/ 650888 h 1622438"/>
              <a:gd name="connsiteX48" fmla="*/ 2072189 w 2196899"/>
              <a:gd name="connsiteY48" fmla="*/ 708038 h 1622438"/>
              <a:gd name="connsiteX49" fmla="*/ 2138864 w 2196899"/>
              <a:gd name="connsiteY49" fmla="*/ 793763 h 1622438"/>
              <a:gd name="connsiteX50" fmla="*/ 2157914 w 2196899"/>
              <a:gd name="connsiteY50" fmla="*/ 850913 h 1622438"/>
              <a:gd name="connsiteX51" fmla="*/ 2176964 w 2196899"/>
              <a:gd name="connsiteY51" fmla="*/ 889013 h 1622438"/>
              <a:gd name="connsiteX52" fmla="*/ 2196014 w 2196899"/>
              <a:gd name="connsiteY52" fmla="*/ 946163 h 1622438"/>
              <a:gd name="connsiteX53" fmla="*/ 2157914 w 2196899"/>
              <a:gd name="connsiteY53" fmla="*/ 889013 h 1622438"/>
              <a:gd name="connsiteX54" fmla="*/ 2110289 w 2196899"/>
              <a:gd name="connsiteY54" fmla="*/ 841388 h 1622438"/>
              <a:gd name="connsiteX55" fmla="*/ 2053139 w 2196899"/>
              <a:gd name="connsiteY55" fmla="*/ 850913 h 1622438"/>
              <a:gd name="connsiteX56" fmla="*/ 1986464 w 2196899"/>
              <a:gd name="connsiteY56" fmla="*/ 869963 h 1622438"/>
              <a:gd name="connsiteX57" fmla="*/ 1891214 w 2196899"/>
              <a:gd name="connsiteY57" fmla="*/ 936638 h 1622438"/>
              <a:gd name="connsiteX58" fmla="*/ 1853114 w 2196899"/>
              <a:gd name="connsiteY58" fmla="*/ 955688 h 1622438"/>
              <a:gd name="connsiteX59" fmla="*/ 1757864 w 2196899"/>
              <a:gd name="connsiteY59" fmla="*/ 1003313 h 1622438"/>
              <a:gd name="connsiteX60" fmla="*/ 1729289 w 2196899"/>
              <a:gd name="connsiteY60" fmla="*/ 1022363 h 1622438"/>
              <a:gd name="connsiteX61" fmla="*/ 1700714 w 2196899"/>
              <a:gd name="connsiteY61" fmla="*/ 1079513 h 1622438"/>
              <a:gd name="connsiteX62" fmla="*/ 1681664 w 2196899"/>
              <a:gd name="connsiteY62" fmla="*/ 1108088 h 1622438"/>
              <a:gd name="connsiteX63" fmla="*/ 1662614 w 2196899"/>
              <a:gd name="connsiteY63" fmla="*/ 1165238 h 1622438"/>
              <a:gd name="connsiteX64" fmla="*/ 1643564 w 2196899"/>
              <a:gd name="connsiteY64" fmla="*/ 1222388 h 1622438"/>
              <a:gd name="connsiteX65" fmla="*/ 1634039 w 2196899"/>
              <a:gd name="connsiteY65" fmla="*/ 1250963 h 1622438"/>
              <a:gd name="connsiteX66" fmla="*/ 1624514 w 2196899"/>
              <a:gd name="connsiteY66" fmla="*/ 1412888 h 1622438"/>
              <a:gd name="connsiteX67" fmla="*/ 1519739 w 2196899"/>
              <a:gd name="connsiteY67" fmla="*/ 1403363 h 1622438"/>
              <a:gd name="connsiteX68" fmla="*/ 1462589 w 2196899"/>
              <a:gd name="connsiteY68" fmla="*/ 1365263 h 1622438"/>
              <a:gd name="connsiteX69" fmla="*/ 1434014 w 2196899"/>
              <a:gd name="connsiteY69" fmla="*/ 1346213 h 1622438"/>
              <a:gd name="connsiteX70" fmla="*/ 1367339 w 2196899"/>
              <a:gd name="connsiteY70" fmla="*/ 1327163 h 1622438"/>
              <a:gd name="connsiteX71" fmla="*/ 1310189 w 2196899"/>
              <a:gd name="connsiteY71" fmla="*/ 1298588 h 1622438"/>
              <a:gd name="connsiteX72" fmla="*/ 1281614 w 2196899"/>
              <a:gd name="connsiteY72" fmla="*/ 1270013 h 1622438"/>
              <a:gd name="connsiteX73" fmla="*/ 1214939 w 2196899"/>
              <a:gd name="connsiteY73" fmla="*/ 1250963 h 1622438"/>
              <a:gd name="connsiteX74" fmla="*/ 1148264 w 2196899"/>
              <a:gd name="connsiteY74" fmla="*/ 1260488 h 1622438"/>
              <a:gd name="connsiteX75" fmla="*/ 1100639 w 2196899"/>
              <a:gd name="connsiteY75" fmla="*/ 1308113 h 1622438"/>
              <a:gd name="connsiteX76" fmla="*/ 1043489 w 2196899"/>
              <a:gd name="connsiteY76" fmla="*/ 1346213 h 1622438"/>
              <a:gd name="connsiteX77" fmla="*/ 1014914 w 2196899"/>
              <a:gd name="connsiteY77" fmla="*/ 1374788 h 1622438"/>
              <a:gd name="connsiteX78" fmla="*/ 986339 w 2196899"/>
              <a:gd name="connsiteY78" fmla="*/ 1393838 h 1622438"/>
              <a:gd name="connsiteX79" fmla="*/ 900614 w 2196899"/>
              <a:gd name="connsiteY79" fmla="*/ 1460513 h 1622438"/>
              <a:gd name="connsiteX80" fmla="*/ 833939 w 2196899"/>
              <a:gd name="connsiteY80" fmla="*/ 1517663 h 1622438"/>
              <a:gd name="connsiteX81" fmla="*/ 776789 w 2196899"/>
              <a:gd name="connsiteY81" fmla="*/ 1555763 h 1622438"/>
              <a:gd name="connsiteX82" fmla="*/ 719639 w 2196899"/>
              <a:gd name="connsiteY82" fmla="*/ 1574813 h 1622438"/>
              <a:gd name="connsiteX83" fmla="*/ 691064 w 2196899"/>
              <a:gd name="connsiteY83" fmla="*/ 1593863 h 1622438"/>
              <a:gd name="connsiteX84" fmla="*/ 624389 w 2196899"/>
              <a:gd name="connsiteY84" fmla="*/ 1612913 h 1622438"/>
              <a:gd name="connsiteX85" fmla="*/ 614864 w 2196899"/>
              <a:gd name="connsiteY85" fmla="*/ 1622438 h 1622438"/>
              <a:gd name="connsiteX0" fmla="*/ 163452 w 2202687"/>
              <a:gd name="connsiteY0" fmla="*/ 1622438 h 1622438"/>
              <a:gd name="connsiteX1" fmla="*/ 142021 w 2202687"/>
              <a:gd name="connsiteY1" fmla="*/ 1577194 h 1622438"/>
              <a:gd name="connsiteX2" fmla="*/ 106302 w 2202687"/>
              <a:gd name="connsiteY2" fmla="*/ 1517663 h 1622438"/>
              <a:gd name="connsiteX3" fmla="*/ 77727 w 2202687"/>
              <a:gd name="connsiteY3" fmla="*/ 1460513 h 1622438"/>
              <a:gd name="connsiteX4" fmla="*/ 32483 w 2202687"/>
              <a:gd name="connsiteY4" fmla="*/ 1405744 h 1622438"/>
              <a:gd name="connsiteX5" fmla="*/ 22958 w 2202687"/>
              <a:gd name="connsiteY5" fmla="*/ 1300969 h 1622438"/>
              <a:gd name="connsiteX6" fmla="*/ 6290 w 2202687"/>
              <a:gd name="connsiteY6" fmla="*/ 1134281 h 1622438"/>
              <a:gd name="connsiteX7" fmla="*/ 11052 w 2202687"/>
              <a:gd name="connsiteY7" fmla="*/ 1069988 h 1622438"/>
              <a:gd name="connsiteX8" fmla="*/ 20577 w 2202687"/>
              <a:gd name="connsiteY8" fmla="*/ 869963 h 1622438"/>
              <a:gd name="connsiteX9" fmla="*/ 58677 w 2202687"/>
              <a:gd name="connsiteY9" fmla="*/ 812813 h 1622438"/>
              <a:gd name="connsiteX10" fmla="*/ 106302 w 2202687"/>
              <a:gd name="connsiteY10" fmla="*/ 765188 h 1622438"/>
              <a:gd name="connsiteX11" fmla="*/ 163452 w 2202687"/>
              <a:gd name="connsiteY11" fmla="*/ 746138 h 1622438"/>
              <a:gd name="connsiteX12" fmla="*/ 192027 w 2202687"/>
              <a:gd name="connsiteY12" fmla="*/ 736613 h 1622438"/>
              <a:gd name="connsiteX13" fmla="*/ 249177 w 2202687"/>
              <a:gd name="connsiteY13" fmla="*/ 708038 h 1622438"/>
              <a:gd name="connsiteX14" fmla="*/ 306327 w 2202687"/>
              <a:gd name="connsiteY14" fmla="*/ 660413 h 1622438"/>
              <a:gd name="connsiteX15" fmla="*/ 315852 w 2202687"/>
              <a:gd name="connsiteY15" fmla="*/ 631838 h 1622438"/>
              <a:gd name="connsiteX16" fmla="*/ 430152 w 2202687"/>
              <a:gd name="connsiteY16" fmla="*/ 555638 h 1622438"/>
              <a:gd name="connsiteX17" fmla="*/ 458727 w 2202687"/>
              <a:gd name="connsiteY17" fmla="*/ 536588 h 1622438"/>
              <a:gd name="connsiteX18" fmla="*/ 525402 w 2202687"/>
              <a:gd name="connsiteY18" fmla="*/ 517538 h 1622438"/>
              <a:gd name="connsiteX19" fmla="*/ 582552 w 2202687"/>
              <a:gd name="connsiteY19" fmla="*/ 498488 h 1622438"/>
              <a:gd name="connsiteX20" fmla="*/ 668277 w 2202687"/>
              <a:gd name="connsiteY20" fmla="*/ 469913 h 1622438"/>
              <a:gd name="connsiteX21" fmla="*/ 696852 w 2202687"/>
              <a:gd name="connsiteY21" fmla="*/ 460388 h 1622438"/>
              <a:gd name="connsiteX22" fmla="*/ 725427 w 2202687"/>
              <a:gd name="connsiteY22" fmla="*/ 450863 h 1622438"/>
              <a:gd name="connsiteX23" fmla="*/ 782577 w 2202687"/>
              <a:gd name="connsiteY23" fmla="*/ 422288 h 1622438"/>
              <a:gd name="connsiteX24" fmla="*/ 811152 w 2202687"/>
              <a:gd name="connsiteY24" fmla="*/ 393713 h 1622438"/>
              <a:gd name="connsiteX25" fmla="*/ 868302 w 2202687"/>
              <a:gd name="connsiteY25" fmla="*/ 374663 h 1622438"/>
              <a:gd name="connsiteX26" fmla="*/ 934977 w 2202687"/>
              <a:gd name="connsiteY26" fmla="*/ 327038 h 1622438"/>
              <a:gd name="connsiteX27" fmla="*/ 973077 w 2202687"/>
              <a:gd name="connsiteY27" fmla="*/ 269888 h 1622438"/>
              <a:gd name="connsiteX28" fmla="*/ 992127 w 2202687"/>
              <a:gd name="connsiteY28" fmla="*/ 241313 h 1622438"/>
              <a:gd name="connsiteX29" fmla="*/ 1011177 w 2202687"/>
              <a:gd name="connsiteY29" fmla="*/ 136538 h 1622438"/>
              <a:gd name="connsiteX30" fmla="*/ 1030227 w 2202687"/>
              <a:gd name="connsiteY30" fmla="*/ 79388 h 1622438"/>
              <a:gd name="connsiteX31" fmla="*/ 1039752 w 2202687"/>
              <a:gd name="connsiteY31" fmla="*/ 3188 h 1622438"/>
              <a:gd name="connsiteX32" fmla="*/ 1077852 w 2202687"/>
              <a:gd name="connsiteY32" fmla="*/ 12713 h 1622438"/>
              <a:gd name="connsiteX33" fmla="*/ 1354077 w 2202687"/>
              <a:gd name="connsiteY33" fmla="*/ 22238 h 1622438"/>
              <a:gd name="connsiteX34" fmla="*/ 1382652 w 2202687"/>
              <a:gd name="connsiteY34" fmla="*/ 41288 h 1622438"/>
              <a:gd name="connsiteX35" fmla="*/ 1420752 w 2202687"/>
              <a:gd name="connsiteY35" fmla="*/ 50813 h 1622438"/>
              <a:gd name="connsiteX36" fmla="*/ 1506477 w 2202687"/>
              <a:gd name="connsiteY36" fmla="*/ 98438 h 1622438"/>
              <a:gd name="connsiteX37" fmla="*/ 1535052 w 2202687"/>
              <a:gd name="connsiteY37" fmla="*/ 127013 h 1622438"/>
              <a:gd name="connsiteX38" fmla="*/ 1601727 w 2202687"/>
              <a:gd name="connsiteY38" fmla="*/ 184163 h 1622438"/>
              <a:gd name="connsiteX39" fmla="*/ 1668402 w 2202687"/>
              <a:gd name="connsiteY39" fmla="*/ 269888 h 1622438"/>
              <a:gd name="connsiteX40" fmla="*/ 1696977 w 2202687"/>
              <a:gd name="connsiteY40" fmla="*/ 327038 h 1622438"/>
              <a:gd name="connsiteX41" fmla="*/ 1735077 w 2202687"/>
              <a:gd name="connsiteY41" fmla="*/ 384188 h 1622438"/>
              <a:gd name="connsiteX42" fmla="*/ 1782702 w 2202687"/>
              <a:gd name="connsiteY42" fmla="*/ 469913 h 1622438"/>
              <a:gd name="connsiteX43" fmla="*/ 1811277 w 2202687"/>
              <a:gd name="connsiteY43" fmla="*/ 498488 h 1622438"/>
              <a:gd name="connsiteX44" fmla="*/ 1858902 w 2202687"/>
              <a:gd name="connsiteY44" fmla="*/ 536588 h 1622438"/>
              <a:gd name="connsiteX45" fmla="*/ 1935102 w 2202687"/>
              <a:gd name="connsiteY45" fmla="*/ 603263 h 1622438"/>
              <a:gd name="connsiteX46" fmla="*/ 1963677 w 2202687"/>
              <a:gd name="connsiteY46" fmla="*/ 622313 h 1622438"/>
              <a:gd name="connsiteX47" fmla="*/ 1982727 w 2202687"/>
              <a:gd name="connsiteY47" fmla="*/ 650888 h 1622438"/>
              <a:gd name="connsiteX48" fmla="*/ 2077977 w 2202687"/>
              <a:gd name="connsiteY48" fmla="*/ 708038 h 1622438"/>
              <a:gd name="connsiteX49" fmla="*/ 2144652 w 2202687"/>
              <a:gd name="connsiteY49" fmla="*/ 793763 h 1622438"/>
              <a:gd name="connsiteX50" fmla="*/ 2163702 w 2202687"/>
              <a:gd name="connsiteY50" fmla="*/ 850913 h 1622438"/>
              <a:gd name="connsiteX51" fmla="*/ 2182752 w 2202687"/>
              <a:gd name="connsiteY51" fmla="*/ 889013 h 1622438"/>
              <a:gd name="connsiteX52" fmla="*/ 2201802 w 2202687"/>
              <a:gd name="connsiteY52" fmla="*/ 946163 h 1622438"/>
              <a:gd name="connsiteX53" fmla="*/ 2163702 w 2202687"/>
              <a:gd name="connsiteY53" fmla="*/ 889013 h 1622438"/>
              <a:gd name="connsiteX54" fmla="*/ 2116077 w 2202687"/>
              <a:gd name="connsiteY54" fmla="*/ 841388 h 1622438"/>
              <a:gd name="connsiteX55" fmla="*/ 2058927 w 2202687"/>
              <a:gd name="connsiteY55" fmla="*/ 850913 h 1622438"/>
              <a:gd name="connsiteX56" fmla="*/ 1992252 w 2202687"/>
              <a:gd name="connsiteY56" fmla="*/ 869963 h 1622438"/>
              <a:gd name="connsiteX57" fmla="*/ 1897002 w 2202687"/>
              <a:gd name="connsiteY57" fmla="*/ 936638 h 1622438"/>
              <a:gd name="connsiteX58" fmla="*/ 1858902 w 2202687"/>
              <a:gd name="connsiteY58" fmla="*/ 955688 h 1622438"/>
              <a:gd name="connsiteX59" fmla="*/ 1763652 w 2202687"/>
              <a:gd name="connsiteY59" fmla="*/ 1003313 h 1622438"/>
              <a:gd name="connsiteX60" fmla="*/ 1735077 w 2202687"/>
              <a:gd name="connsiteY60" fmla="*/ 1022363 h 1622438"/>
              <a:gd name="connsiteX61" fmla="*/ 1706502 w 2202687"/>
              <a:gd name="connsiteY61" fmla="*/ 1079513 h 1622438"/>
              <a:gd name="connsiteX62" fmla="*/ 1687452 w 2202687"/>
              <a:gd name="connsiteY62" fmla="*/ 1108088 h 1622438"/>
              <a:gd name="connsiteX63" fmla="*/ 1668402 w 2202687"/>
              <a:gd name="connsiteY63" fmla="*/ 1165238 h 1622438"/>
              <a:gd name="connsiteX64" fmla="*/ 1649352 w 2202687"/>
              <a:gd name="connsiteY64" fmla="*/ 1222388 h 1622438"/>
              <a:gd name="connsiteX65" fmla="*/ 1639827 w 2202687"/>
              <a:gd name="connsiteY65" fmla="*/ 1250963 h 1622438"/>
              <a:gd name="connsiteX66" fmla="*/ 1630302 w 2202687"/>
              <a:gd name="connsiteY66" fmla="*/ 1412888 h 1622438"/>
              <a:gd name="connsiteX67" fmla="*/ 1525527 w 2202687"/>
              <a:gd name="connsiteY67" fmla="*/ 1403363 h 1622438"/>
              <a:gd name="connsiteX68" fmla="*/ 1468377 w 2202687"/>
              <a:gd name="connsiteY68" fmla="*/ 1365263 h 1622438"/>
              <a:gd name="connsiteX69" fmla="*/ 1439802 w 2202687"/>
              <a:gd name="connsiteY69" fmla="*/ 1346213 h 1622438"/>
              <a:gd name="connsiteX70" fmla="*/ 1373127 w 2202687"/>
              <a:gd name="connsiteY70" fmla="*/ 1327163 h 1622438"/>
              <a:gd name="connsiteX71" fmla="*/ 1315977 w 2202687"/>
              <a:gd name="connsiteY71" fmla="*/ 1298588 h 1622438"/>
              <a:gd name="connsiteX72" fmla="*/ 1287402 w 2202687"/>
              <a:gd name="connsiteY72" fmla="*/ 1270013 h 1622438"/>
              <a:gd name="connsiteX73" fmla="*/ 1220727 w 2202687"/>
              <a:gd name="connsiteY73" fmla="*/ 1250963 h 1622438"/>
              <a:gd name="connsiteX74" fmla="*/ 1154052 w 2202687"/>
              <a:gd name="connsiteY74" fmla="*/ 1260488 h 1622438"/>
              <a:gd name="connsiteX75" fmla="*/ 1106427 w 2202687"/>
              <a:gd name="connsiteY75" fmla="*/ 1308113 h 1622438"/>
              <a:gd name="connsiteX76" fmla="*/ 1049277 w 2202687"/>
              <a:gd name="connsiteY76" fmla="*/ 1346213 h 1622438"/>
              <a:gd name="connsiteX77" fmla="*/ 1020702 w 2202687"/>
              <a:gd name="connsiteY77" fmla="*/ 1374788 h 1622438"/>
              <a:gd name="connsiteX78" fmla="*/ 992127 w 2202687"/>
              <a:gd name="connsiteY78" fmla="*/ 1393838 h 1622438"/>
              <a:gd name="connsiteX79" fmla="*/ 906402 w 2202687"/>
              <a:gd name="connsiteY79" fmla="*/ 1460513 h 1622438"/>
              <a:gd name="connsiteX80" fmla="*/ 839727 w 2202687"/>
              <a:gd name="connsiteY80" fmla="*/ 1517663 h 1622438"/>
              <a:gd name="connsiteX81" fmla="*/ 782577 w 2202687"/>
              <a:gd name="connsiteY81" fmla="*/ 1555763 h 1622438"/>
              <a:gd name="connsiteX82" fmla="*/ 725427 w 2202687"/>
              <a:gd name="connsiteY82" fmla="*/ 1574813 h 1622438"/>
              <a:gd name="connsiteX83" fmla="*/ 696852 w 2202687"/>
              <a:gd name="connsiteY83" fmla="*/ 1593863 h 1622438"/>
              <a:gd name="connsiteX84" fmla="*/ 630177 w 2202687"/>
              <a:gd name="connsiteY84" fmla="*/ 1612913 h 1622438"/>
              <a:gd name="connsiteX85" fmla="*/ 620652 w 2202687"/>
              <a:gd name="connsiteY85" fmla="*/ 1622438 h 1622438"/>
              <a:gd name="connsiteX0" fmla="*/ 163452 w 2202687"/>
              <a:gd name="connsiteY0" fmla="*/ 1622438 h 1622438"/>
              <a:gd name="connsiteX1" fmla="*/ 142021 w 2202687"/>
              <a:gd name="connsiteY1" fmla="*/ 1577194 h 1622438"/>
              <a:gd name="connsiteX2" fmla="*/ 106302 w 2202687"/>
              <a:gd name="connsiteY2" fmla="*/ 1517663 h 1622438"/>
              <a:gd name="connsiteX3" fmla="*/ 77727 w 2202687"/>
              <a:gd name="connsiteY3" fmla="*/ 1460513 h 1622438"/>
              <a:gd name="connsiteX4" fmla="*/ 32483 w 2202687"/>
              <a:gd name="connsiteY4" fmla="*/ 1405744 h 1622438"/>
              <a:gd name="connsiteX5" fmla="*/ 22958 w 2202687"/>
              <a:gd name="connsiteY5" fmla="*/ 1300969 h 1622438"/>
              <a:gd name="connsiteX6" fmla="*/ 6290 w 2202687"/>
              <a:gd name="connsiteY6" fmla="*/ 1134281 h 1622438"/>
              <a:gd name="connsiteX7" fmla="*/ 11052 w 2202687"/>
              <a:gd name="connsiteY7" fmla="*/ 1069988 h 1622438"/>
              <a:gd name="connsiteX8" fmla="*/ 20577 w 2202687"/>
              <a:gd name="connsiteY8" fmla="*/ 869963 h 1622438"/>
              <a:gd name="connsiteX9" fmla="*/ 58677 w 2202687"/>
              <a:gd name="connsiteY9" fmla="*/ 812813 h 1622438"/>
              <a:gd name="connsiteX10" fmla="*/ 106302 w 2202687"/>
              <a:gd name="connsiteY10" fmla="*/ 765188 h 1622438"/>
              <a:gd name="connsiteX11" fmla="*/ 163452 w 2202687"/>
              <a:gd name="connsiteY11" fmla="*/ 746138 h 1622438"/>
              <a:gd name="connsiteX12" fmla="*/ 192027 w 2202687"/>
              <a:gd name="connsiteY12" fmla="*/ 736613 h 1622438"/>
              <a:gd name="connsiteX13" fmla="*/ 249177 w 2202687"/>
              <a:gd name="connsiteY13" fmla="*/ 708038 h 1622438"/>
              <a:gd name="connsiteX14" fmla="*/ 306327 w 2202687"/>
              <a:gd name="connsiteY14" fmla="*/ 660413 h 1622438"/>
              <a:gd name="connsiteX15" fmla="*/ 315852 w 2202687"/>
              <a:gd name="connsiteY15" fmla="*/ 631838 h 1622438"/>
              <a:gd name="connsiteX16" fmla="*/ 430152 w 2202687"/>
              <a:gd name="connsiteY16" fmla="*/ 555638 h 1622438"/>
              <a:gd name="connsiteX17" fmla="*/ 458727 w 2202687"/>
              <a:gd name="connsiteY17" fmla="*/ 536588 h 1622438"/>
              <a:gd name="connsiteX18" fmla="*/ 525402 w 2202687"/>
              <a:gd name="connsiteY18" fmla="*/ 517538 h 1622438"/>
              <a:gd name="connsiteX19" fmla="*/ 582552 w 2202687"/>
              <a:gd name="connsiteY19" fmla="*/ 498488 h 1622438"/>
              <a:gd name="connsiteX20" fmla="*/ 668277 w 2202687"/>
              <a:gd name="connsiteY20" fmla="*/ 469913 h 1622438"/>
              <a:gd name="connsiteX21" fmla="*/ 696852 w 2202687"/>
              <a:gd name="connsiteY21" fmla="*/ 460388 h 1622438"/>
              <a:gd name="connsiteX22" fmla="*/ 725427 w 2202687"/>
              <a:gd name="connsiteY22" fmla="*/ 450863 h 1622438"/>
              <a:gd name="connsiteX23" fmla="*/ 782577 w 2202687"/>
              <a:gd name="connsiteY23" fmla="*/ 422288 h 1622438"/>
              <a:gd name="connsiteX24" fmla="*/ 811152 w 2202687"/>
              <a:gd name="connsiteY24" fmla="*/ 393713 h 1622438"/>
              <a:gd name="connsiteX25" fmla="*/ 868302 w 2202687"/>
              <a:gd name="connsiteY25" fmla="*/ 374663 h 1622438"/>
              <a:gd name="connsiteX26" fmla="*/ 934977 w 2202687"/>
              <a:gd name="connsiteY26" fmla="*/ 327038 h 1622438"/>
              <a:gd name="connsiteX27" fmla="*/ 973077 w 2202687"/>
              <a:gd name="connsiteY27" fmla="*/ 269888 h 1622438"/>
              <a:gd name="connsiteX28" fmla="*/ 992127 w 2202687"/>
              <a:gd name="connsiteY28" fmla="*/ 241313 h 1622438"/>
              <a:gd name="connsiteX29" fmla="*/ 1011177 w 2202687"/>
              <a:gd name="connsiteY29" fmla="*/ 136538 h 1622438"/>
              <a:gd name="connsiteX30" fmla="*/ 1030227 w 2202687"/>
              <a:gd name="connsiteY30" fmla="*/ 79388 h 1622438"/>
              <a:gd name="connsiteX31" fmla="*/ 1039752 w 2202687"/>
              <a:gd name="connsiteY31" fmla="*/ 3188 h 1622438"/>
              <a:gd name="connsiteX32" fmla="*/ 1077852 w 2202687"/>
              <a:gd name="connsiteY32" fmla="*/ 12713 h 1622438"/>
              <a:gd name="connsiteX33" fmla="*/ 1354077 w 2202687"/>
              <a:gd name="connsiteY33" fmla="*/ 22238 h 1622438"/>
              <a:gd name="connsiteX34" fmla="*/ 1382652 w 2202687"/>
              <a:gd name="connsiteY34" fmla="*/ 41288 h 1622438"/>
              <a:gd name="connsiteX35" fmla="*/ 1420752 w 2202687"/>
              <a:gd name="connsiteY35" fmla="*/ 50813 h 1622438"/>
              <a:gd name="connsiteX36" fmla="*/ 1506477 w 2202687"/>
              <a:gd name="connsiteY36" fmla="*/ 98438 h 1622438"/>
              <a:gd name="connsiteX37" fmla="*/ 1535052 w 2202687"/>
              <a:gd name="connsiteY37" fmla="*/ 127013 h 1622438"/>
              <a:gd name="connsiteX38" fmla="*/ 1601727 w 2202687"/>
              <a:gd name="connsiteY38" fmla="*/ 184163 h 1622438"/>
              <a:gd name="connsiteX39" fmla="*/ 1668402 w 2202687"/>
              <a:gd name="connsiteY39" fmla="*/ 269888 h 1622438"/>
              <a:gd name="connsiteX40" fmla="*/ 1696977 w 2202687"/>
              <a:gd name="connsiteY40" fmla="*/ 327038 h 1622438"/>
              <a:gd name="connsiteX41" fmla="*/ 1735077 w 2202687"/>
              <a:gd name="connsiteY41" fmla="*/ 384188 h 1622438"/>
              <a:gd name="connsiteX42" fmla="*/ 1782702 w 2202687"/>
              <a:gd name="connsiteY42" fmla="*/ 469913 h 1622438"/>
              <a:gd name="connsiteX43" fmla="*/ 1811277 w 2202687"/>
              <a:gd name="connsiteY43" fmla="*/ 498488 h 1622438"/>
              <a:gd name="connsiteX44" fmla="*/ 1858902 w 2202687"/>
              <a:gd name="connsiteY44" fmla="*/ 536588 h 1622438"/>
              <a:gd name="connsiteX45" fmla="*/ 1935102 w 2202687"/>
              <a:gd name="connsiteY45" fmla="*/ 603263 h 1622438"/>
              <a:gd name="connsiteX46" fmla="*/ 1963677 w 2202687"/>
              <a:gd name="connsiteY46" fmla="*/ 622313 h 1622438"/>
              <a:gd name="connsiteX47" fmla="*/ 1982727 w 2202687"/>
              <a:gd name="connsiteY47" fmla="*/ 650888 h 1622438"/>
              <a:gd name="connsiteX48" fmla="*/ 2077977 w 2202687"/>
              <a:gd name="connsiteY48" fmla="*/ 708038 h 1622438"/>
              <a:gd name="connsiteX49" fmla="*/ 2144652 w 2202687"/>
              <a:gd name="connsiteY49" fmla="*/ 793763 h 1622438"/>
              <a:gd name="connsiteX50" fmla="*/ 2163702 w 2202687"/>
              <a:gd name="connsiteY50" fmla="*/ 850913 h 1622438"/>
              <a:gd name="connsiteX51" fmla="*/ 2182752 w 2202687"/>
              <a:gd name="connsiteY51" fmla="*/ 889013 h 1622438"/>
              <a:gd name="connsiteX52" fmla="*/ 2201802 w 2202687"/>
              <a:gd name="connsiteY52" fmla="*/ 946163 h 1622438"/>
              <a:gd name="connsiteX53" fmla="*/ 2163702 w 2202687"/>
              <a:gd name="connsiteY53" fmla="*/ 889013 h 1622438"/>
              <a:gd name="connsiteX54" fmla="*/ 2116077 w 2202687"/>
              <a:gd name="connsiteY54" fmla="*/ 841388 h 1622438"/>
              <a:gd name="connsiteX55" fmla="*/ 2058927 w 2202687"/>
              <a:gd name="connsiteY55" fmla="*/ 850913 h 1622438"/>
              <a:gd name="connsiteX56" fmla="*/ 1992252 w 2202687"/>
              <a:gd name="connsiteY56" fmla="*/ 869963 h 1622438"/>
              <a:gd name="connsiteX57" fmla="*/ 1897002 w 2202687"/>
              <a:gd name="connsiteY57" fmla="*/ 936638 h 1622438"/>
              <a:gd name="connsiteX58" fmla="*/ 1858902 w 2202687"/>
              <a:gd name="connsiteY58" fmla="*/ 955688 h 1622438"/>
              <a:gd name="connsiteX59" fmla="*/ 1763652 w 2202687"/>
              <a:gd name="connsiteY59" fmla="*/ 1003313 h 1622438"/>
              <a:gd name="connsiteX60" fmla="*/ 1735077 w 2202687"/>
              <a:gd name="connsiteY60" fmla="*/ 1022363 h 1622438"/>
              <a:gd name="connsiteX61" fmla="*/ 1706502 w 2202687"/>
              <a:gd name="connsiteY61" fmla="*/ 1079513 h 1622438"/>
              <a:gd name="connsiteX62" fmla="*/ 1687452 w 2202687"/>
              <a:gd name="connsiteY62" fmla="*/ 1108088 h 1622438"/>
              <a:gd name="connsiteX63" fmla="*/ 1668402 w 2202687"/>
              <a:gd name="connsiteY63" fmla="*/ 1165238 h 1622438"/>
              <a:gd name="connsiteX64" fmla="*/ 1649352 w 2202687"/>
              <a:gd name="connsiteY64" fmla="*/ 1222388 h 1622438"/>
              <a:gd name="connsiteX65" fmla="*/ 1639827 w 2202687"/>
              <a:gd name="connsiteY65" fmla="*/ 1250963 h 1622438"/>
              <a:gd name="connsiteX66" fmla="*/ 1630302 w 2202687"/>
              <a:gd name="connsiteY66" fmla="*/ 1412888 h 1622438"/>
              <a:gd name="connsiteX67" fmla="*/ 1525527 w 2202687"/>
              <a:gd name="connsiteY67" fmla="*/ 1403363 h 1622438"/>
              <a:gd name="connsiteX68" fmla="*/ 1468377 w 2202687"/>
              <a:gd name="connsiteY68" fmla="*/ 1365263 h 1622438"/>
              <a:gd name="connsiteX69" fmla="*/ 1439802 w 2202687"/>
              <a:gd name="connsiteY69" fmla="*/ 1346213 h 1622438"/>
              <a:gd name="connsiteX70" fmla="*/ 1373127 w 2202687"/>
              <a:gd name="connsiteY70" fmla="*/ 1327163 h 1622438"/>
              <a:gd name="connsiteX71" fmla="*/ 1315977 w 2202687"/>
              <a:gd name="connsiteY71" fmla="*/ 1298588 h 1622438"/>
              <a:gd name="connsiteX72" fmla="*/ 1287402 w 2202687"/>
              <a:gd name="connsiteY72" fmla="*/ 1270013 h 1622438"/>
              <a:gd name="connsiteX73" fmla="*/ 1220727 w 2202687"/>
              <a:gd name="connsiteY73" fmla="*/ 1250963 h 1622438"/>
              <a:gd name="connsiteX74" fmla="*/ 1154052 w 2202687"/>
              <a:gd name="connsiteY74" fmla="*/ 1260488 h 1622438"/>
              <a:gd name="connsiteX75" fmla="*/ 1106427 w 2202687"/>
              <a:gd name="connsiteY75" fmla="*/ 1308113 h 1622438"/>
              <a:gd name="connsiteX76" fmla="*/ 1049277 w 2202687"/>
              <a:gd name="connsiteY76" fmla="*/ 1346213 h 1622438"/>
              <a:gd name="connsiteX77" fmla="*/ 1020702 w 2202687"/>
              <a:gd name="connsiteY77" fmla="*/ 1374788 h 1622438"/>
              <a:gd name="connsiteX78" fmla="*/ 992127 w 2202687"/>
              <a:gd name="connsiteY78" fmla="*/ 1393838 h 1622438"/>
              <a:gd name="connsiteX79" fmla="*/ 906402 w 2202687"/>
              <a:gd name="connsiteY79" fmla="*/ 1460513 h 1622438"/>
              <a:gd name="connsiteX80" fmla="*/ 839727 w 2202687"/>
              <a:gd name="connsiteY80" fmla="*/ 1517663 h 1622438"/>
              <a:gd name="connsiteX81" fmla="*/ 782577 w 2202687"/>
              <a:gd name="connsiteY81" fmla="*/ 1555763 h 1622438"/>
              <a:gd name="connsiteX82" fmla="*/ 725427 w 2202687"/>
              <a:gd name="connsiteY82" fmla="*/ 1574813 h 1622438"/>
              <a:gd name="connsiteX83" fmla="*/ 696852 w 2202687"/>
              <a:gd name="connsiteY83" fmla="*/ 1593863 h 1622438"/>
              <a:gd name="connsiteX84" fmla="*/ 630177 w 2202687"/>
              <a:gd name="connsiteY84" fmla="*/ 1612913 h 1622438"/>
              <a:gd name="connsiteX85" fmla="*/ 620652 w 2202687"/>
              <a:gd name="connsiteY85" fmla="*/ 1622438 h 1622438"/>
              <a:gd name="connsiteX0" fmla="*/ 163452 w 2202687"/>
              <a:gd name="connsiteY0" fmla="*/ 1622438 h 1622438"/>
              <a:gd name="connsiteX1" fmla="*/ 142021 w 2202687"/>
              <a:gd name="connsiteY1" fmla="*/ 1577194 h 1622438"/>
              <a:gd name="connsiteX2" fmla="*/ 106302 w 2202687"/>
              <a:gd name="connsiteY2" fmla="*/ 1517663 h 1622438"/>
              <a:gd name="connsiteX3" fmla="*/ 77727 w 2202687"/>
              <a:gd name="connsiteY3" fmla="*/ 1460513 h 1622438"/>
              <a:gd name="connsiteX4" fmla="*/ 32483 w 2202687"/>
              <a:gd name="connsiteY4" fmla="*/ 1405744 h 1622438"/>
              <a:gd name="connsiteX5" fmla="*/ 22958 w 2202687"/>
              <a:gd name="connsiteY5" fmla="*/ 1300969 h 1622438"/>
              <a:gd name="connsiteX6" fmla="*/ 6290 w 2202687"/>
              <a:gd name="connsiteY6" fmla="*/ 1134281 h 1622438"/>
              <a:gd name="connsiteX7" fmla="*/ 11052 w 2202687"/>
              <a:gd name="connsiteY7" fmla="*/ 1069988 h 1622438"/>
              <a:gd name="connsiteX8" fmla="*/ 20577 w 2202687"/>
              <a:gd name="connsiteY8" fmla="*/ 869963 h 1622438"/>
              <a:gd name="connsiteX9" fmla="*/ 58677 w 2202687"/>
              <a:gd name="connsiteY9" fmla="*/ 812813 h 1622438"/>
              <a:gd name="connsiteX10" fmla="*/ 106302 w 2202687"/>
              <a:gd name="connsiteY10" fmla="*/ 765188 h 1622438"/>
              <a:gd name="connsiteX11" fmla="*/ 163452 w 2202687"/>
              <a:gd name="connsiteY11" fmla="*/ 746138 h 1622438"/>
              <a:gd name="connsiteX12" fmla="*/ 192027 w 2202687"/>
              <a:gd name="connsiteY12" fmla="*/ 736613 h 1622438"/>
              <a:gd name="connsiteX13" fmla="*/ 249177 w 2202687"/>
              <a:gd name="connsiteY13" fmla="*/ 708038 h 1622438"/>
              <a:gd name="connsiteX14" fmla="*/ 306327 w 2202687"/>
              <a:gd name="connsiteY14" fmla="*/ 660413 h 1622438"/>
              <a:gd name="connsiteX15" fmla="*/ 315852 w 2202687"/>
              <a:gd name="connsiteY15" fmla="*/ 631838 h 1622438"/>
              <a:gd name="connsiteX16" fmla="*/ 430152 w 2202687"/>
              <a:gd name="connsiteY16" fmla="*/ 555638 h 1622438"/>
              <a:gd name="connsiteX17" fmla="*/ 458727 w 2202687"/>
              <a:gd name="connsiteY17" fmla="*/ 536588 h 1622438"/>
              <a:gd name="connsiteX18" fmla="*/ 525402 w 2202687"/>
              <a:gd name="connsiteY18" fmla="*/ 517538 h 1622438"/>
              <a:gd name="connsiteX19" fmla="*/ 582552 w 2202687"/>
              <a:gd name="connsiteY19" fmla="*/ 498488 h 1622438"/>
              <a:gd name="connsiteX20" fmla="*/ 668277 w 2202687"/>
              <a:gd name="connsiteY20" fmla="*/ 469913 h 1622438"/>
              <a:gd name="connsiteX21" fmla="*/ 696852 w 2202687"/>
              <a:gd name="connsiteY21" fmla="*/ 460388 h 1622438"/>
              <a:gd name="connsiteX22" fmla="*/ 725427 w 2202687"/>
              <a:gd name="connsiteY22" fmla="*/ 450863 h 1622438"/>
              <a:gd name="connsiteX23" fmla="*/ 782577 w 2202687"/>
              <a:gd name="connsiteY23" fmla="*/ 422288 h 1622438"/>
              <a:gd name="connsiteX24" fmla="*/ 811152 w 2202687"/>
              <a:gd name="connsiteY24" fmla="*/ 393713 h 1622438"/>
              <a:gd name="connsiteX25" fmla="*/ 868302 w 2202687"/>
              <a:gd name="connsiteY25" fmla="*/ 374663 h 1622438"/>
              <a:gd name="connsiteX26" fmla="*/ 934977 w 2202687"/>
              <a:gd name="connsiteY26" fmla="*/ 327038 h 1622438"/>
              <a:gd name="connsiteX27" fmla="*/ 973077 w 2202687"/>
              <a:gd name="connsiteY27" fmla="*/ 269888 h 1622438"/>
              <a:gd name="connsiteX28" fmla="*/ 992127 w 2202687"/>
              <a:gd name="connsiteY28" fmla="*/ 241313 h 1622438"/>
              <a:gd name="connsiteX29" fmla="*/ 1011177 w 2202687"/>
              <a:gd name="connsiteY29" fmla="*/ 136538 h 1622438"/>
              <a:gd name="connsiteX30" fmla="*/ 1030227 w 2202687"/>
              <a:gd name="connsiteY30" fmla="*/ 79388 h 1622438"/>
              <a:gd name="connsiteX31" fmla="*/ 1039752 w 2202687"/>
              <a:gd name="connsiteY31" fmla="*/ 3188 h 1622438"/>
              <a:gd name="connsiteX32" fmla="*/ 1077852 w 2202687"/>
              <a:gd name="connsiteY32" fmla="*/ 12713 h 1622438"/>
              <a:gd name="connsiteX33" fmla="*/ 1354077 w 2202687"/>
              <a:gd name="connsiteY33" fmla="*/ 22238 h 1622438"/>
              <a:gd name="connsiteX34" fmla="*/ 1382652 w 2202687"/>
              <a:gd name="connsiteY34" fmla="*/ 41288 h 1622438"/>
              <a:gd name="connsiteX35" fmla="*/ 1420752 w 2202687"/>
              <a:gd name="connsiteY35" fmla="*/ 50813 h 1622438"/>
              <a:gd name="connsiteX36" fmla="*/ 1506477 w 2202687"/>
              <a:gd name="connsiteY36" fmla="*/ 98438 h 1622438"/>
              <a:gd name="connsiteX37" fmla="*/ 1535052 w 2202687"/>
              <a:gd name="connsiteY37" fmla="*/ 127013 h 1622438"/>
              <a:gd name="connsiteX38" fmla="*/ 1601727 w 2202687"/>
              <a:gd name="connsiteY38" fmla="*/ 184163 h 1622438"/>
              <a:gd name="connsiteX39" fmla="*/ 1668402 w 2202687"/>
              <a:gd name="connsiteY39" fmla="*/ 269888 h 1622438"/>
              <a:gd name="connsiteX40" fmla="*/ 1696977 w 2202687"/>
              <a:gd name="connsiteY40" fmla="*/ 327038 h 1622438"/>
              <a:gd name="connsiteX41" fmla="*/ 1735077 w 2202687"/>
              <a:gd name="connsiteY41" fmla="*/ 384188 h 1622438"/>
              <a:gd name="connsiteX42" fmla="*/ 1782702 w 2202687"/>
              <a:gd name="connsiteY42" fmla="*/ 469913 h 1622438"/>
              <a:gd name="connsiteX43" fmla="*/ 1811277 w 2202687"/>
              <a:gd name="connsiteY43" fmla="*/ 498488 h 1622438"/>
              <a:gd name="connsiteX44" fmla="*/ 1858902 w 2202687"/>
              <a:gd name="connsiteY44" fmla="*/ 536588 h 1622438"/>
              <a:gd name="connsiteX45" fmla="*/ 1935102 w 2202687"/>
              <a:gd name="connsiteY45" fmla="*/ 603263 h 1622438"/>
              <a:gd name="connsiteX46" fmla="*/ 1963677 w 2202687"/>
              <a:gd name="connsiteY46" fmla="*/ 622313 h 1622438"/>
              <a:gd name="connsiteX47" fmla="*/ 1982727 w 2202687"/>
              <a:gd name="connsiteY47" fmla="*/ 650888 h 1622438"/>
              <a:gd name="connsiteX48" fmla="*/ 2077977 w 2202687"/>
              <a:gd name="connsiteY48" fmla="*/ 708038 h 1622438"/>
              <a:gd name="connsiteX49" fmla="*/ 2144652 w 2202687"/>
              <a:gd name="connsiteY49" fmla="*/ 793763 h 1622438"/>
              <a:gd name="connsiteX50" fmla="*/ 2163702 w 2202687"/>
              <a:gd name="connsiteY50" fmla="*/ 850913 h 1622438"/>
              <a:gd name="connsiteX51" fmla="*/ 2182752 w 2202687"/>
              <a:gd name="connsiteY51" fmla="*/ 889013 h 1622438"/>
              <a:gd name="connsiteX52" fmla="*/ 2201802 w 2202687"/>
              <a:gd name="connsiteY52" fmla="*/ 946163 h 1622438"/>
              <a:gd name="connsiteX53" fmla="*/ 2163702 w 2202687"/>
              <a:gd name="connsiteY53" fmla="*/ 889013 h 1622438"/>
              <a:gd name="connsiteX54" fmla="*/ 2116077 w 2202687"/>
              <a:gd name="connsiteY54" fmla="*/ 841388 h 1622438"/>
              <a:gd name="connsiteX55" fmla="*/ 2058927 w 2202687"/>
              <a:gd name="connsiteY55" fmla="*/ 850913 h 1622438"/>
              <a:gd name="connsiteX56" fmla="*/ 1992252 w 2202687"/>
              <a:gd name="connsiteY56" fmla="*/ 869963 h 1622438"/>
              <a:gd name="connsiteX57" fmla="*/ 1897002 w 2202687"/>
              <a:gd name="connsiteY57" fmla="*/ 936638 h 1622438"/>
              <a:gd name="connsiteX58" fmla="*/ 1858902 w 2202687"/>
              <a:gd name="connsiteY58" fmla="*/ 955688 h 1622438"/>
              <a:gd name="connsiteX59" fmla="*/ 1763652 w 2202687"/>
              <a:gd name="connsiteY59" fmla="*/ 1003313 h 1622438"/>
              <a:gd name="connsiteX60" fmla="*/ 1735077 w 2202687"/>
              <a:gd name="connsiteY60" fmla="*/ 1022363 h 1622438"/>
              <a:gd name="connsiteX61" fmla="*/ 1706502 w 2202687"/>
              <a:gd name="connsiteY61" fmla="*/ 1079513 h 1622438"/>
              <a:gd name="connsiteX62" fmla="*/ 1687452 w 2202687"/>
              <a:gd name="connsiteY62" fmla="*/ 1108088 h 1622438"/>
              <a:gd name="connsiteX63" fmla="*/ 1668402 w 2202687"/>
              <a:gd name="connsiteY63" fmla="*/ 1165238 h 1622438"/>
              <a:gd name="connsiteX64" fmla="*/ 1649352 w 2202687"/>
              <a:gd name="connsiteY64" fmla="*/ 1222388 h 1622438"/>
              <a:gd name="connsiteX65" fmla="*/ 1639827 w 2202687"/>
              <a:gd name="connsiteY65" fmla="*/ 1250963 h 1622438"/>
              <a:gd name="connsiteX66" fmla="*/ 1630302 w 2202687"/>
              <a:gd name="connsiteY66" fmla="*/ 1412888 h 1622438"/>
              <a:gd name="connsiteX67" fmla="*/ 1525527 w 2202687"/>
              <a:gd name="connsiteY67" fmla="*/ 1403363 h 1622438"/>
              <a:gd name="connsiteX68" fmla="*/ 1468377 w 2202687"/>
              <a:gd name="connsiteY68" fmla="*/ 1365263 h 1622438"/>
              <a:gd name="connsiteX69" fmla="*/ 1439802 w 2202687"/>
              <a:gd name="connsiteY69" fmla="*/ 1346213 h 1622438"/>
              <a:gd name="connsiteX70" fmla="*/ 1373127 w 2202687"/>
              <a:gd name="connsiteY70" fmla="*/ 1327163 h 1622438"/>
              <a:gd name="connsiteX71" fmla="*/ 1315977 w 2202687"/>
              <a:gd name="connsiteY71" fmla="*/ 1298588 h 1622438"/>
              <a:gd name="connsiteX72" fmla="*/ 1287402 w 2202687"/>
              <a:gd name="connsiteY72" fmla="*/ 1270013 h 1622438"/>
              <a:gd name="connsiteX73" fmla="*/ 1220727 w 2202687"/>
              <a:gd name="connsiteY73" fmla="*/ 1250963 h 1622438"/>
              <a:gd name="connsiteX74" fmla="*/ 1154052 w 2202687"/>
              <a:gd name="connsiteY74" fmla="*/ 1260488 h 1622438"/>
              <a:gd name="connsiteX75" fmla="*/ 1106427 w 2202687"/>
              <a:gd name="connsiteY75" fmla="*/ 1308113 h 1622438"/>
              <a:gd name="connsiteX76" fmla="*/ 1049277 w 2202687"/>
              <a:gd name="connsiteY76" fmla="*/ 1346213 h 1622438"/>
              <a:gd name="connsiteX77" fmla="*/ 1020702 w 2202687"/>
              <a:gd name="connsiteY77" fmla="*/ 1374788 h 1622438"/>
              <a:gd name="connsiteX78" fmla="*/ 992127 w 2202687"/>
              <a:gd name="connsiteY78" fmla="*/ 1393838 h 1622438"/>
              <a:gd name="connsiteX79" fmla="*/ 906402 w 2202687"/>
              <a:gd name="connsiteY79" fmla="*/ 1460513 h 1622438"/>
              <a:gd name="connsiteX80" fmla="*/ 839727 w 2202687"/>
              <a:gd name="connsiteY80" fmla="*/ 1517663 h 1622438"/>
              <a:gd name="connsiteX81" fmla="*/ 782577 w 2202687"/>
              <a:gd name="connsiteY81" fmla="*/ 1555763 h 1622438"/>
              <a:gd name="connsiteX82" fmla="*/ 725427 w 2202687"/>
              <a:gd name="connsiteY82" fmla="*/ 1574813 h 1622438"/>
              <a:gd name="connsiteX83" fmla="*/ 696852 w 2202687"/>
              <a:gd name="connsiteY83" fmla="*/ 1593863 h 1622438"/>
              <a:gd name="connsiteX84" fmla="*/ 630177 w 2202687"/>
              <a:gd name="connsiteY84" fmla="*/ 1612913 h 1622438"/>
              <a:gd name="connsiteX85" fmla="*/ 620652 w 2202687"/>
              <a:gd name="connsiteY85" fmla="*/ 1622438 h 1622438"/>
              <a:gd name="connsiteX0" fmla="*/ 165252 w 2204487"/>
              <a:gd name="connsiteY0" fmla="*/ 1622438 h 1622438"/>
              <a:gd name="connsiteX1" fmla="*/ 143821 w 2204487"/>
              <a:gd name="connsiteY1" fmla="*/ 1577194 h 1622438"/>
              <a:gd name="connsiteX2" fmla="*/ 108102 w 2204487"/>
              <a:gd name="connsiteY2" fmla="*/ 1517663 h 1622438"/>
              <a:gd name="connsiteX3" fmla="*/ 79527 w 2204487"/>
              <a:gd name="connsiteY3" fmla="*/ 1460513 h 1622438"/>
              <a:gd name="connsiteX4" fmla="*/ 34283 w 2204487"/>
              <a:gd name="connsiteY4" fmla="*/ 1405744 h 1622438"/>
              <a:gd name="connsiteX5" fmla="*/ 24758 w 2204487"/>
              <a:gd name="connsiteY5" fmla="*/ 1300969 h 1622438"/>
              <a:gd name="connsiteX6" fmla="*/ 8090 w 2204487"/>
              <a:gd name="connsiteY6" fmla="*/ 1134281 h 1622438"/>
              <a:gd name="connsiteX7" fmla="*/ 12852 w 2204487"/>
              <a:gd name="connsiteY7" fmla="*/ 1069988 h 1622438"/>
              <a:gd name="connsiteX8" fmla="*/ 22377 w 2204487"/>
              <a:gd name="connsiteY8" fmla="*/ 869963 h 1622438"/>
              <a:gd name="connsiteX9" fmla="*/ 60477 w 2204487"/>
              <a:gd name="connsiteY9" fmla="*/ 812813 h 1622438"/>
              <a:gd name="connsiteX10" fmla="*/ 108102 w 2204487"/>
              <a:gd name="connsiteY10" fmla="*/ 765188 h 1622438"/>
              <a:gd name="connsiteX11" fmla="*/ 165252 w 2204487"/>
              <a:gd name="connsiteY11" fmla="*/ 746138 h 1622438"/>
              <a:gd name="connsiteX12" fmla="*/ 193827 w 2204487"/>
              <a:gd name="connsiteY12" fmla="*/ 736613 h 1622438"/>
              <a:gd name="connsiteX13" fmla="*/ 250977 w 2204487"/>
              <a:gd name="connsiteY13" fmla="*/ 708038 h 1622438"/>
              <a:gd name="connsiteX14" fmla="*/ 308127 w 2204487"/>
              <a:gd name="connsiteY14" fmla="*/ 660413 h 1622438"/>
              <a:gd name="connsiteX15" fmla="*/ 317652 w 2204487"/>
              <a:gd name="connsiteY15" fmla="*/ 631838 h 1622438"/>
              <a:gd name="connsiteX16" fmla="*/ 431952 w 2204487"/>
              <a:gd name="connsiteY16" fmla="*/ 555638 h 1622438"/>
              <a:gd name="connsiteX17" fmla="*/ 460527 w 2204487"/>
              <a:gd name="connsiteY17" fmla="*/ 536588 h 1622438"/>
              <a:gd name="connsiteX18" fmla="*/ 527202 w 2204487"/>
              <a:gd name="connsiteY18" fmla="*/ 517538 h 1622438"/>
              <a:gd name="connsiteX19" fmla="*/ 584352 w 2204487"/>
              <a:gd name="connsiteY19" fmla="*/ 498488 h 1622438"/>
              <a:gd name="connsiteX20" fmla="*/ 670077 w 2204487"/>
              <a:gd name="connsiteY20" fmla="*/ 469913 h 1622438"/>
              <a:gd name="connsiteX21" fmla="*/ 698652 w 2204487"/>
              <a:gd name="connsiteY21" fmla="*/ 460388 h 1622438"/>
              <a:gd name="connsiteX22" fmla="*/ 727227 w 2204487"/>
              <a:gd name="connsiteY22" fmla="*/ 450863 h 1622438"/>
              <a:gd name="connsiteX23" fmla="*/ 784377 w 2204487"/>
              <a:gd name="connsiteY23" fmla="*/ 422288 h 1622438"/>
              <a:gd name="connsiteX24" fmla="*/ 812952 w 2204487"/>
              <a:gd name="connsiteY24" fmla="*/ 393713 h 1622438"/>
              <a:gd name="connsiteX25" fmla="*/ 870102 w 2204487"/>
              <a:gd name="connsiteY25" fmla="*/ 374663 h 1622438"/>
              <a:gd name="connsiteX26" fmla="*/ 936777 w 2204487"/>
              <a:gd name="connsiteY26" fmla="*/ 327038 h 1622438"/>
              <a:gd name="connsiteX27" fmla="*/ 974877 w 2204487"/>
              <a:gd name="connsiteY27" fmla="*/ 269888 h 1622438"/>
              <a:gd name="connsiteX28" fmla="*/ 993927 w 2204487"/>
              <a:gd name="connsiteY28" fmla="*/ 241313 h 1622438"/>
              <a:gd name="connsiteX29" fmla="*/ 1012977 w 2204487"/>
              <a:gd name="connsiteY29" fmla="*/ 136538 h 1622438"/>
              <a:gd name="connsiteX30" fmla="*/ 1032027 w 2204487"/>
              <a:gd name="connsiteY30" fmla="*/ 79388 h 1622438"/>
              <a:gd name="connsiteX31" fmla="*/ 1041552 w 2204487"/>
              <a:gd name="connsiteY31" fmla="*/ 3188 h 1622438"/>
              <a:gd name="connsiteX32" fmla="*/ 1079652 w 2204487"/>
              <a:gd name="connsiteY32" fmla="*/ 12713 h 1622438"/>
              <a:gd name="connsiteX33" fmla="*/ 1355877 w 2204487"/>
              <a:gd name="connsiteY33" fmla="*/ 22238 h 1622438"/>
              <a:gd name="connsiteX34" fmla="*/ 1384452 w 2204487"/>
              <a:gd name="connsiteY34" fmla="*/ 41288 h 1622438"/>
              <a:gd name="connsiteX35" fmla="*/ 1422552 w 2204487"/>
              <a:gd name="connsiteY35" fmla="*/ 50813 h 1622438"/>
              <a:gd name="connsiteX36" fmla="*/ 1508277 w 2204487"/>
              <a:gd name="connsiteY36" fmla="*/ 98438 h 1622438"/>
              <a:gd name="connsiteX37" fmla="*/ 1536852 w 2204487"/>
              <a:gd name="connsiteY37" fmla="*/ 127013 h 1622438"/>
              <a:gd name="connsiteX38" fmla="*/ 1603527 w 2204487"/>
              <a:gd name="connsiteY38" fmla="*/ 184163 h 1622438"/>
              <a:gd name="connsiteX39" fmla="*/ 1670202 w 2204487"/>
              <a:gd name="connsiteY39" fmla="*/ 269888 h 1622438"/>
              <a:gd name="connsiteX40" fmla="*/ 1698777 w 2204487"/>
              <a:gd name="connsiteY40" fmla="*/ 327038 h 1622438"/>
              <a:gd name="connsiteX41" fmla="*/ 1736877 w 2204487"/>
              <a:gd name="connsiteY41" fmla="*/ 384188 h 1622438"/>
              <a:gd name="connsiteX42" fmla="*/ 1784502 w 2204487"/>
              <a:gd name="connsiteY42" fmla="*/ 469913 h 1622438"/>
              <a:gd name="connsiteX43" fmla="*/ 1813077 w 2204487"/>
              <a:gd name="connsiteY43" fmla="*/ 498488 h 1622438"/>
              <a:gd name="connsiteX44" fmla="*/ 1860702 w 2204487"/>
              <a:gd name="connsiteY44" fmla="*/ 536588 h 1622438"/>
              <a:gd name="connsiteX45" fmla="*/ 1936902 w 2204487"/>
              <a:gd name="connsiteY45" fmla="*/ 603263 h 1622438"/>
              <a:gd name="connsiteX46" fmla="*/ 1965477 w 2204487"/>
              <a:gd name="connsiteY46" fmla="*/ 622313 h 1622438"/>
              <a:gd name="connsiteX47" fmla="*/ 1984527 w 2204487"/>
              <a:gd name="connsiteY47" fmla="*/ 650888 h 1622438"/>
              <a:gd name="connsiteX48" fmla="*/ 2079777 w 2204487"/>
              <a:gd name="connsiteY48" fmla="*/ 708038 h 1622438"/>
              <a:gd name="connsiteX49" fmla="*/ 2146452 w 2204487"/>
              <a:gd name="connsiteY49" fmla="*/ 793763 h 1622438"/>
              <a:gd name="connsiteX50" fmla="*/ 2165502 w 2204487"/>
              <a:gd name="connsiteY50" fmla="*/ 850913 h 1622438"/>
              <a:gd name="connsiteX51" fmla="*/ 2184552 w 2204487"/>
              <a:gd name="connsiteY51" fmla="*/ 889013 h 1622438"/>
              <a:gd name="connsiteX52" fmla="*/ 2203602 w 2204487"/>
              <a:gd name="connsiteY52" fmla="*/ 946163 h 1622438"/>
              <a:gd name="connsiteX53" fmla="*/ 2165502 w 2204487"/>
              <a:gd name="connsiteY53" fmla="*/ 889013 h 1622438"/>
              <a:gd name="connsiteX54" fmla="*/ 2117877 w 2204487"/>
              <a:gd name="connsiteY54" fmla="*/ 841388 h 1622438"/>
              <a:gd name="connsiteX55" fmla="*/ 2060727 w 2204487"/>
              <a:gd name="connsiteY55" fmla="*/ 850913 h 1622438"/>
              <a:gd name="connsiteX56" fmla="*/ 1994052 w 2204487"/>
              <a:gd name="connsiteY56" fmla="*/ 869963 h 1622438"/>
              <a:gd name="connsiteX57" fmla="*/ 1898802 w 2204487"/>
              <a:gd name="connsiteY57" fmla="*/ 936638 h 1622438"/>
              <a:gd name="connsiteX58" fmla="*/ 1860702 w 2204487"/>
              <a:gd name="connsiteY58" fmla="*/ 955688 h 1622438"/>
              <a:gd name="connsiteX59" fmla="*/ 1765452 w 2204487"/>
              <a:gd name="connsiteY59" fmla="*/ 1003313 h 1622438"/>
              <a:gd name="connsiteX60" fmla="*/ 1736877 w 2204487"/>
              <a:gd name="connsiteY60" fmla="*/ 1022363 h 1622438"/>
              <a:gd name="connsiteX61" fmla="*/ 1708302 w 2204487"/>
              <a:gd name="connsiteY61" fmla="*/ 1079513 h 1622438"/>
              <a:gd name="connsiteX62" fmla="*/ 1689252 w 2204487"/>
              <a:gd name="connsiteY62" fmla="*/ 1108088 h 1622438"/>
              <a:gd name="connsiteX63" fmla="*/ 1670202 w 2204487"/>
              <a:gd name="connsiteY63" fmla="*/ 1165238 h 1622438"/>
              <a:gd name="connsiteX64" fmla="*/ 1651152 w 2204487"/>
              <a:gd name="connsiteY64" fmla="*/ 1222388 h 1622438"/>
              <a:gd name="connsiteX65" fmla="*/ 1641627 w 2204487"/>
              <a:gd name="connsiteY65" fmla="*/ 1250963 h 1622438"/>
              <a:gd name="connsiteX66" fmla="*/ 1632102 w 2204487"/>
              <a:gd name="connsiteY66" fmla="*/ 1412888 h 1622438"/>
              <a:gd name="connsiteX67" fmla="*/ 1527327 w 2204487"/>
              <a:gd name="connsiteY67" fmla="*/ 1403363 h 1622438"/>
              <a:gd name="connsiteX68" fmla="*/ 1470177 w 2204487"/>
              <a:gd name="connsiteY68" fmla="*/ 1365263 h 1622438"/>
              <a:gd name="connsiteX69" fmla="*/ 1441602 w 2204487"/>
              <a:gd name="connsiteY69" fmla="*/ 1346213 h 1622438"/>
              <a:gd name="connsiteX70" fmla="*/ 1374927 w 2204487"/>
              <a:gd name="connsiteY70" fmla="*/ 1327163 h 1622438"/>
              <a:gd name="connsiteX71" fmla="*/ 1317777 w 2204487"/>
              <a:gd name="connsiteY71" fmla="*/ 1298588 h 1622438"/>
              <a:gd name="connsiteX72" fmla="*/ 1289202 w 2204487"/>
              <a:gd name="connsiteY72" fmla="*/ 1270013 h 1622438"/>
              <a:gd name="connsiteX73" fmla="*/ 1222527 w 2204487"/>
              <a:gd name="connsiteY73" fmla="*/ 1250963 h 1622438"/>
              <a:gd name="connsiteX74" fmla="*/ 1155852 w 2204487"/>
              <a:gd name="connsiteY74" fmla="*/ 1260488 h 1622438"/>
              <a:gd name="connsiteX75" fmla="*/ 1108227 w 2204487"/>
              <a:gd name="connsiteY75" fmla="*/ 1308113 h 1622438"/>
              <a:gd name="connsiteX76" fmla="*/ 1051077 w 2204487"/>
              <a:gd name="connsiteY76" fmla="*/ 1346213 h 1622438"/>
              <a:gd name="connsiteX77" fmla="*/ 1022502 w 2204487"/>
              <a:gd name="connsiteY77" fmla="*/ 1374788 h 1622438"/>
              <a:gd name="connsiteX78" fmla="*/ 993927 w 2204487"/>
              <a:gd name="connsiteY78" fmla="*/ 1393838 h 1622438"/>
              <a:gd name="connsiteX79" fmla="*/ 908202 w 2204487"/>
              <a:gd name="connsiteY79" fmla="*/ 1460513 h 1622438"/>
              <a:gd name="connsiteX80" fmla="*/ 841527 w 2204487"/>
              <a:gd name="connsiteY80" fmla="*/ 1517663 h 1622438"/>
              <a:gd name="connsiteX81" fmla="*/ 784377 w 2204487"/>
              <a:gd name="connsiteY81" fmla="*/ 1555763 h 1622438"/>
              <a:gd name="connsiteX82" fmla="*/ 727227 w 2204487"/>
              <a:gd name="connsiteY82" fmla="*/ 1574813 h 1622438"/>
              <a:gd name="connsiteX83" fmla="*/ 698652 w 2204487"/>
              <a:gd name="connsiteY83" fmla="*/ 1593863 h 1622438"/>
              <a:gd name="connsiteX84" fmla="*/ 631977 w 2204487"/>
              <a:gd name="connsiteY84" fmla="*/ 1612913 h 1622438"/>
              <a:gd name="connsiteX85" fmla="*/ 622452 w 2204487"/>
              <a:gd name="connsiteY85" fmla="*/ 1622438 h 1622438"/>
              <a:gd name="connsiteX0" fmla="*/ 168736 w 2207971"/>
              <a:gd name="connsiteY0" fmla="*/ 1622438 h 1622438"/>
              <a:gd name="connsiteX1" fmla="*/ 147305 w 2207971"/>
              <a:gd name="connsiteY1" fmla="*/ 1577194 h 1622438"/>
              <a:gd name="connsiteX2" fmla="*/ 111586 w 2207971"/>
              <a:gd name="connsiteY2" fmla="*/ 1517663 h 1622438"/>
              <a:gd name="connsiteX3" fmla="*/ 83011 w 2207971"/>
              <a:gd name="connsiteY3" fmla="*/ 1460513 h 1622438"/>
              <a:gd name="connsiteX4" fmla="*/ 37767 w 2207971"/>
              <a:gd name="connsiteY4" fmla="*/ 1405744 h 1622438"/>
              <a:gd name="connsiteX5" fmla="*/ 28242 w 2207971"/>
              <a:gd name="connsiteY5" fmla="*/ 1300969 h 1622438"/>
              <a:gd name="connsiteX6" fmla="*/ 11574 w 2207971"/>
              <a:gd name="connsiteY6" fmla="*/ 1134281 h 1622438"/>
              <a:gd name="connsiteX7" fmla="*/ 16336 w 2207971"/>
              <a:gd name="connsiteY7" fmla="*/ 1069988 h 1622438"/>
              <a:gd name="connsiteX8" fmla="*/ 25861 w 2207971"/>
              <a:gd name="connsiteY8" fmla="*/ 869963 h 1622438"/>
              <a:gd name="connsiteX9" fmla="*/ 63961 w 2207971"/>
              <a:gd name="connsiteY9" fmla="*/ 812813 h 1622438"/>
              <a:gd name="connsiteX10" fmla="*/ 111586 w 2207971"/>
              <a:gd name="connsiteY10" fmla="*/ 765188 h 1622438"/>
              <a:gd name="connsiteX11" fmla="*/ 168736 w 2207971"/>
              <a:gd name="connsiteY11" fmla="*/ 746138 h 1622438"/>
              <a:gd name="connsiteX12" fmla="*/ 197311 w 2207971"/>
              <a:gd name="connsiteY12" fmla="*/ 736613 h 1622438"/>
              <a:gd name="connsiteX13" fmla="*/ 254461 w 2207971"/>
              <a:gd name="connsiteY13" fmla="*/ 708038 h 1622438"/>
              <a:gd name="connsiteX14" fmla="*/ 311611 w 2207971"/>
              <a:gd name="connsiteY14" fmla="*/ 660413 h 1622438"/>
              <a:gd name="connsiteX15" fmla="*/ 321136 w 2207971"/>
              <a:gd name="connsiteY15" fmla="*/ 631838 h 1622438"/>
              <a:gd name="connsiteX16" fmla="*/ 435436 w 2207971"/>
              <a:gd name="connsiteY16" fmla="*/ 555638 h 1622438"/>
              <a:gd name="connsiteX17" fmla="*/ 464011 w 2207971"/>
              <a:gd name="connsiteY17" fmla="*/ 536588 h 1622438"/>
              <a:gd name="connsiteX18" fmla="*/ 530686 w 2207971"/>
              <a:gd name="connsiteY18" fmla="*/ 517538 h 1622438"/>
              <a:gd name="connsiteX19" fmla="*/ 587836 w 2207971"/>
              <a:gd name="connsiteY19" fmla="*/ 498488 h 1622438"/>
              <a:gd name="connsiteX20" fmla="*/ 673561 w 2207971"/>
              <a:gd name="connsiteY20" fmla="*/ 469913 h 1622438"/>
              <a:gd name="connsiteX21" fmla="*/ 702136 w 2207971"/>
              <a:gd name="connsiteY21" fmla="*/ 460388 h 1622438"/>
              <a:gd name="connsiteX22" fmla="*/ 730711 w 2207971"/>
              <a:gd name="connsiteY22" fmla="*/ 450863 h 1622438"/>
              <a:gd name="connsiteX23" fmla="*/ 787861 w 2207971"/>
              <a:gd name="connsiteY23" fmla="*/ 422288 h 1622438"/>
              <a:gd name="connsiteX24" fmla="*/ 816436 w 2207971"/>
              <a:gd name="connsiteY24" fmla="*/ 393713 h 1622438"/>
              <a:gd name="connsiteX25" fmla="*/ 873586 w 2207971"/>
              <a:gd name="connsiteY25" fmla="*/ 374663 h 1622438"/>
              <a:gd name="connsiteX26" fmla="*/ 940261 w 2207971"/>
              <a:gd name="connsiteY26" fmla="*/ 327038 h 1622438"/>
              <a:gd name="connsiteX27" fmla="*/ 978361 w 2207971"/>
              <a:gd name="connsiteY27" fmla="*/ 269888 h 1622438"/>
              <a:gd name="connsiteX28" fmla="*/ 997411 w 2207971"/>
              <a:gd name="connsiteY28" fmla="*/ 241313 h 1622438"/>
              <a:gd name="connsiteX29" fmla="*/ 1016461 w 2207971"/>
              <a:gd name="connsiteY29" fmla="*/ 136538 h 1622438"/>
              <a:gd name="connsiteX30" fmla="*/ 1035511 w 2207971"/>
              <a:gd name="connsiteY30" fmla="*/ 79388 h 1622438"/>
              <a:gd name="connsiteX31" fmla="*/ 1045036 w 2207971"/>
              <a:gd name="connsiteY31" fmla="*/ 3188 h 1622438"/>
              <a:gd name="connsiteX32" fmla="*/ 1083136 w 2207971"/>
              <a:gd name="connsiteY32" fmla="*/ 12713 h 1622438"/>
              <a:gd name="connsiteX33" fmla="*/ 1359361 w 2207971"/>
              <a:gd name="connsiteY33" fmla="*/ 22238 h 1622438"/>
              <a:gd name="connsiteX34" fmla="*/ 1387936 w 2207971"/>
              <a:gd name="connsiteY34" fmla="*/ 41288 h 1622438"/>
              <a:gd name="connsiteX35" fmla="*/ 1426036 w 2207971"/>
              <a:gd name="connsiteY35" fmla="*/ 50813 h 1622438"/>
              <a:gd name="connsiteX36" fmla="*/ 1511761 w 2207971"/>
              <a:gd name="connsiteY36" fmla="*/ 98438 h 1622438"/>
              <a:gd name="connsiteX37" fmla="*/ 1540336 w 2207971"/>
              <a:gd name="connsiteY37" fmla="*/ 127013 h 1622438"/>
              <a:gd name="connsiteX38" fmla="*/ 1607011 w 2207971"/>
              <a:gd name="connsiteY38" fmla="*/ 184163 h 1622438"/>
              <a:gd name="connsiteX39" fmla="*/ 1673686 w 2207971"/>
              <a:gd name="connsiteY39" fmla="*/ 269888 h 1622438"/>
              <a:gd name="connsiteX40" fmla="*/ 1702261 w 2207971"/>
              <a:gd name="connsiteY40" fmla="*/ 327038 h 1622438"/>
              <a:gd name="connsiteX41" fmla="*/ 1740361 w 2207971"/>
              <a:gd name="connsiteY41" fmla="*/ 384188 h 1622438"/>
              <a:gd name="connsiteX42" fmla="*/ 1787986 w 2207971"/>
              <a:gd name="connsiteY42" fmla="*/ 469913 h 1622438"/>
              <a:gd name="connsiteX43" fmla="*/ 1816561 w 2207971"/>
              <a:gd name="connsiteY43" fmla="*/ 498488 h 1622438"/>
              <a:gd name="connsiteX44" fmla="*/ 1864186 w 2207971"/>
              <a:gd name="connsiteY44" fmla="*/ 536588 h 1622438"/>
              <a:gd name="connsiteX45" fmla="*/ 1940386 w 2207971"/>
              <a:gd name="connsiteY45" fmla="*/ 603263 h 1622438"/>
              <a:gd name="connsiteX46" fmla="*/ 1968961 w 2207971"/>
              <a:gd name="connsiteY46" fmla="*/ 622313 h 1622438"/>
              <a:gd name="connsiteX47" fmla="*/ 1988011 w 2207971"/>
              <a:gd name="connsiteY47" fmla="*/ 650888 h 1622438"/>
              <a:gd name="connsiteX48" fmla="*/ 2083261 w 2207971"/>
              <a:gd name="connsiteY48" fmla="*/ 708038 h 1622438"/>
              <a:gd name="connsiteX49" fmla="*/ 2149936 w 2207971"/>
              <a:gd name="connsiteY49" fmla="*/ 793763 h 1622438"/>
              <a:gd name="connsiteX50" fmla="*/ 2168986 w 2207971"/>
              <a:gd name="connsiteY50" fmla="*/ 850913 h 1622438"/>
              <a:gd name="connsiteX51" fmla="*/ 2188036 w 2207971"/>
              <a:gd name="connsiteY51" fmla="*/ 889013 h 1622438"/>
              <a:gd name="connsiteX52" fmla="*/ 2207086 w 2207971"/>
              <a:gd name="connsiteY52" fmla="*/ 946163 h 1622438"/>
              <a:gd name="connsiteX53" fmla="*/ 2168986 w 2207971"/>
              <a:gd name="connsiteY53" fmla="*/ 889013 h 1622438"/>
              <a:gd name="connsiteX54" fmla="*/ 2121361 w 2207971"/>
              <a:gd name="connsiteY54" fmla="*/ 841388 h 1622438"/>
              <a:gd name="connsiteX55" fmla="*/ 2064211 w 2207971"/>
              <a:gd name="connsiteY55" fmla="*/ 850913 h 1622438"/>
              <a:gd name="connsiteX56" fmla="*/ 1997536 w 2207971"/>
              <a:gd name="connsiteY56" fmla="*/ 869963 h 1622438"/>
              <a:gd name="connsiteX57" fmla="*/ 1902286 w 2207971"/>
              <a:gd name="connsiteY57" fmla="*/ 936638 h 1622438"/>
              <a:gd name="connsiteX58" fmla="*/ 1864186 w 2207971"/>
              <a:gd name="connsiteY58" fmla="*/ 955688 h 1622438"/>
              <a:gd name="connsiteX59" fmla="*/ 1768936 w 2207971"/>
              <a:gd name="connsiteY59" fmla="*/ 1003313 h 1622438"/>
              <a:gd name="connsiteX60" fmla="*/ 1740361 w 2207971"/>
              <a:gd name="connsiteY60" fmla="*/ 1022363 h 1622438"/>
              <a:gd name="connsiteX61" fmla="*/ 1711786 w 2207971"/>
              <a:gd name="connsiteY61" fmla="*/ 1079513 h 1622438"/>
              <a:gd name="connsiteX62" fmla="*/ 1692736 w 2207971"/>
              <a:gd name="connsiteY62" fmla="*/ 1108088 h 1622438"/>
              <a:gd name="connsiteX63" fmla="*/ 1673686 w 2207971"/>
              <a:gd name="connsiteY63" fmla="*/ 1165238 h 1622438"/>
              <a:gd name="connsiteX64" fmla="*/ 1654636 w 2207971"/>
              <a:gd name="connsiteY64" fmla="*/ 1222388 h 1622438"/>
              <a:gd name="connsiteX65" fmla="*/ 1645111 w 2207971"/>
              <a:gd name="connsiteY65" fmla="*/ 1250963 h 1622438"/>
              <a:gd name="connsiteX66" fmla="*/ 1635586 w 2207971"/>
              <a:gd name="connsiteY66" fmla="*/ 1412888 h 1622438"/>
              <a:gd name="connsiteX67" fmla="*/ 1530811 w 2207971"/>
              <a:gd name="connsiteY67" fmla="*/ 1403363 h 1622438"/>
              <a:gd name="connsiteX68" fmla="*/ 1473661 w 2207971"/>
              <a:gd name="connsiteY68" fmla="*/ 1365263 h 1622438"/>
              <a:gd name="connsiteX69" fmla="*/ 1445086 w 2207971"/>
              <a:gd name="connsiteY69" fmla="*/ 1346213 h 1622438"/>
              <a:gd name="connsiteX70" fmla="*/ 1378411 w 2207971"/>
              <a:gd name="connsiteY70" fmla="*/ 1327163 h 1622438"/>
              <a:gd name="connsiteX71" fmla="*/ 1321261 w 2207971"/>
              <a:gd name="connsiteY71" fmla="*/ 1298588 h 1622438"/>
              <a:gd name="connsiteX72" fmla="*/ 1292686 w 2207971"/>
              <a:gd name="connsiteY72" fmla="*/ 1270013 h 1622438"/>
              <a:gd name="connsiteX73" fmla="*/ 1226011 w 2207971"/>
              <a:gd name="connsiteY73" fmla="*/ 1250963 h 1622438"/>
              <a:gd name="connsiteX74" fmla="*/ 1159336 w 2207971"/>
              <a:gd name="connsiteY74" fmla="*/ 1260488 h 1622438"/>
              <a:gd name="connsiteX75" fmla="*/ 1111711 w 2207971"/>
              <a:gd name="connsiteY75" fmla="*/ 1308113 h 1622438"/>
              <a:gd name="connsiteX76" fmla="*/ 1054561 w 2207971"/>
              <a:gd name="connsiteY76" fmla="*/ 1346213 h 1622438"/>
              <a:gd name="connsiteX77" fmla="*/ 1025986 w 2207971"/>
              <a:gd name="connsiteY77" fmla="*/ 1374788 h 1622438"/>
              <a:gd name="connsiteX78" fmla="*/ 997411 w 2207971"/>
              <a:gd name="connsiteY78" fmla="*/ 1393838 h 1622438"/>
              <a:gd name="connsiteX79" fmla="*/ 911686 w 2207971"/>
              <a:gd name="connsiteY79" fmla="*/ 1460513 h 1622438"/>
              <a:gd name="connsiteX80" fmla="*/ 845011 w 2207971"/>
              <a:gd name="connsiteY80" fmla="*/ 1517663 h 1622438"/>
              <a:gd name="connsiteX81" fmla="*/ 787861 w 2207971"/>
              <a:gd name="connsiteY81" fmla="*/ 1555763 h 1622438"/>
              <a:gd name="connsiteX82" fmla="*/ 730711 w 2207971"/>
              <a:gd name="connsiteY82" fmla="*/ 1574813 h 1622438"/>
              <a:gd name="connsiteX83" fmla="*/ 702136 w 2207971"/>
              <a:gd name="connsiteY83" fmla="*/ 1593863 h 1622438"/>
              <a:gd name="connsiteX84" fmla="*/ 635461 w 2207971"/>
              <a:gd name="connsiteY84" fmla="*/ 1612913 h 1622438"/>
              <a:gd name="connsiteX85" fmla="*/ 625936 w 2207971"/>
              <a:gd name="connsiteY85" fmla="*/ 1622438 h 1622438"/>
              <a:gd name="connsiteX0" fmla="*/ 165048 w 2204283"/>
              <a:gd name="connsiteY0" fmla="*/ 1622438 h 1622438"/>
              <a:gd name="connsiteX1" fmla="*/ 143617 w 2204283"/>
              <a:gd name="connsiteY1" fmla="*/ 1577194 h 1622438"/>
              <a:gd name="connsiteX2" fmla="*/ 107898 w 2204283"/>
              <a:gd name="connsiteY2" fmla="*/ 1517663 h 1622438"/>
              <a:gd name="connsiteX3" fmla="*/ 79323 w 2204283"/>
              <a:gd name="connsiteY3" fmla="*/ 1460513 h 1622438"/>
              <a:gd name="connsiteX4" fmla="*/ 34079 w 2204283"/>
              <a:gd name="connsiteY4" fmla="*/ 1405744 h 1622438"/>
              <a:gd name="connsiteX5" fmla="*/ 24554 w 2204283"/>
              <a:gd name="connsiteY5" fmla="*/ 1300969 h 1622438"/>
              <a:gd name="connsiteX6" fmla="*/ 7886 w 2204283"/>
              <a:gd name="connsiteY6" fmla="*/ 1134281 h 1622438"/>
              <a:gd name="connsiteX7" fmla="*/ 12648 w 2204283"/>
              <a:gd name="connsiteY7" fmla="*/ 1069988 h 1622438"/>
              <a:gd name="connsiteX8" fmla="*/ 22173 w 2204283"/>
              <a:gd name="connsiteY8" fmla="*/ 869963 h 1622438"/>
              <a:gd name="connsiteX9" fmla="*/ 60273 w 2204283"/>
              <a:gd name="connsiteY9" fmla="*/ 812813 h 1622438"/>
              <a:gd name="connsiteX10" fmla="*/ 107898 w 2204283"/>
              <a:gd name="connsiteY10" fmla="*/ 765188 h 1622438"/>
              <a:gd name="connsiteX11" fmla="*/ 165048 w 2204283"/>
              <a:gd name="connsiteY11" fmla="*/ 746138 h 1622438"/>
              <a:gd name="connsiteX12" fmla="*/ 193623 w 2204283"/>
              <a:gd name="connsiteY12" fmla="*/ 736613 h 1622438"/>
              <a:gd name="connsiteX13" fmla="*/ 250773 w 2204283"/>
              <a:gd name="connsiteY13" fmla="*/ 708038 h 1622438"/>
              <a:gd name="connsiteX14" fmla="*/ 307923 w 2204283"/>
              <a:gd name="connsiteY14" fmla="*/ 660413 h 1622438"/>
              <a:gd name="connsiteX15" fmla="*/ 317448 w 2204283"/>
              <a:gd name="connsiteY15" fmla="*/ 631838 h 1622438"/>
              <a:gd name="connsiteX16" fmla="*/ 431748 w 2204283"/>
              <a:gd name="connsiteY16" fmla="*/ 555638 h 1622438"/>
              <a:gd name="connsiteX17" fmla="*/ 460323 w 2204283"/>
              <a:gd name="connsiteY17" fmla="*/ 536588 h 1622438"/>
              <a:gd name="connsiteX18" fmla="*/ 526998 w 2204283"/>
              <a:gd name="connsiteY18" fmla="*/ 517538 h 1622438"/>
              <a:gd name="connsiteX19" fmla="*/ 584148 w 2204283"/>
              <a:gd name="connsiteY19" fmla="*/ 498488 h 1622438"/>
              <a:gd name="connsiteX20" fmla="*/ 669873 w 2204283"/>
              <a:gd name="connsiteY20" fmla="*/ 469913 h 1622438"/>
              <a:gd name="connsiteX21" fmla="*/ 698448 w 2204283"/>
              <a:gd name="connsiteY21" fmla="*/ 460388 h 1622438"/>
              <a:gd name="connsiteX22" fmla="*/ 727023 w 2204283"/>
              <a:gd name="connsiteY22" fmla="*/ 450863 h 1622438"/>
              <a:gd name="connsiteX23" fmla="*/ 784173 w 2204283"/>
              <a:gd name="connsiteY23" fmla="*/ 422288 h 1622438"/>
              <a:gd name="connsiteX24" fmla="*/ 812748 w 2204283"/>
              <a:gd name="connsiteY24" fmla="*/ 393713 h 1622438"/>
              <a:gd name="connsiteX25" fmla="*/ 869898 w 2204283"/>
              <a:gd name="connsiteY25" fmla="*/ 374663 h 1622438"/>
              <a:gd name="connsiteX26" fmla="*/ 936573 w 2204283"/>
              <a:gd name="connsiteY26" fmla="*/ 327038 h 1622438"/>
              <a:gd name="connsiteX27" fmla="*/ 974673 w 2204283"/>
              <a:gd name="connsiteY27" fmla="*/ 269888 h 1622438"/>
              <a:gd name="connsiteX28" fmla="*/ 993723 w 2204283"/>
              <a:gd name="connsiteY28" fmla="*/ 241313 h 1622438"/>
              <a:gd name="connsiteX29" fmla="*/ 1012773 w 2204283"/>
              <a:gd name="connsiteY29" fmla="*/ 136538 h 1622438"/>
              <a:gd name="connsiteX30" fmla="*/ 1031823 w 2204283"/>
              <a:gd name="connsiteY30" fmla="*/ 79388 h 1622438"/>
              <a:gd name="connsiteX31" fmla="*/ 1041348 w 2204283"/>
              <a:gd name="connsiteY31" fmla="*/ 3188 h 1622438"/>
              <a:gd name="connsiteX32" fmla="*/ 1079448 w 2204283"/>
              <a:gd name="connsiteY32" fmla="*/ 12713 h 1622438"/>
              <a:gd name="connsiteX33" fmla="*/ 1355673 w 2204283"/>
              <a:gd name="connsiteY33" fmla="*/ 22238 h 1622438"/>
              <a:gd name="connsiteX34" fmla="*/ 1384248 w 2204283"/>
              <a:gd name="connsiteY34" fmla="*/ 41288 h 1622438"/>
              <a:gd name="connsiteX35" fmla="*/ 1422348 w 2204283"/>
              <a:gd name="connsiteY35" fmla="*/ 50813 h 1622438"/>
              <a:gd name="connsiteX36" fmla="*/ 1508073 w 2204283"/>
              <a:gd name="connsiteY36" fmla="*/ 98438 h 1622438"/>
              <a:gd name="connsiteX37" fmla="*/ 1536648 w 2204283"/>
              <a:gd name="connsiteY37" fmla="*/ 127013 h 1622438"/>
              <a:gd name="connsiteX38" fmla="*/ 1603323 w 2204283"/>
              <a:gd name="connsiteY38" fmla="*/ 184163 h 1622438"/>
              <a:gd name="connsiteX39" fmla="*/ 1669998 w 2204283"/>
              <a:gd name="connsiteY39" fmla="*/ 269888 h 1622438"/>
              <a:gd name="connsiteX40" fmla="*/ 1698573 w 2204283"/>
              <a:gd name="connsiteY40" fmla="*/ 327038 h 1622438"/>
              <a:gd name="connsiteX41" fmla="*/ 1736673 w 2204283"/>
              <a:gd name="connsiteY41" fmla="*/ 384188 h 1622438"/>
              <a:gd name="connsiteX42" fmla="*/ 1784298 w 2204283"/>
              <a:gd name="connsiteY42" fmla="*/ 469913 h 1622438"/>
              <a:gd name="connsiteX43" fmla="*/ 1812873 w 2204283"/>
              <a:gd name="connsiteY43" fmla="*/ 498488 h 1622438"/>
              <a:gd name="connsiteX44" fmla="*/ 1860498 w 2204283"/>
              <a:gd name="connsiteY44" fmla="*/ 536588 h 1622438"/>
              <a:gd name="connsiteX45" fmla="*/ 1936698 w 2204283"/>
              <a:gd name="connsiteY45" fmla="*/ 603263 h 1622438"/>
              <a:gd name="connsiteX46" fmla="*/ 1965273 w 2204283"/>
              <a:gd name="connsiteY46" fmla="*/ 622313 h 1622438"/>
              <a:gd name="connsiteX47" fmla="*/ 1984323 w 2204283"/>
              <a:gd name="connsiteY47" fmla="*/ 650888 h 1622438"/>
              <a:gd name="connsiteX48" fmla="*/ 2079573 w 2204283"/>
              <a:gd name="connsiteY48" fmla="*/ 708038 h 1622438"/>
              <a:gd name="connsiteX49" fmla="*/ 2146248 w 2204283"/>
              <a:gd name="connsiteY49" fmla="*/ 793763 h 1622438"/>
              <a:gd name="connsiteX50" fmla="*/ 2165298 w 2204283"/>
              <a:gd name="connsiteY50" fmla="*/ 850913 h 1622438"/>
              <a:gd name="connsiteX51" fmla="*/ 2184348 w 2204283"/>
              <a:gd name="connsiteY51" fmla="*/ 889013 h 1622438"/>
              <a:gd name="connsiteX52" fmla="*/ 2203398 w 2204283"/>
              <a:gd name="connsiteY52" fmla="*/ 946163 h 1622438"/>
              <a:gd name="connsiteX53" fmla="*/ 2165298 w 2204283"/>
              <a:gd name="connsiteY53" fmla="*/ 889013 h 1622438"/>
              <a:gd name="connsiteX54" fmla="*/ 2117673 w 2204283"/>
              <a:gd name="connsiteY54" fmla="*/ 841388 h 1622438"/>
              <a:gd name="connsiteX55" fmla="*/ 2060523 w 2204283"/>
              <a:gd name="connsiteY55" fmla="*/ 850913 h 1622438"/>
              <a:gd name="connsiteX56" fmla="*/ 1993848 w 2204283"/>
              <a:gd name="connsiteY56" fmla="*/ 869963 h 1622438"/>
              <a:gd name="connsiteX57" fmla="*/ 1898598 w 2204283"/>
              <a:gd name="connsiteY57" fmla="*/ 936638 h 1622438"/>
              <a:gd name="connsiteX58" fmla="*/ 1860498 w 2204283"/>
              <a:gd name="connsiteY58" fmla="*/ 955688 h 1622438"/>
              <a:gd name="connsiteX59" fmla="*/ 1765248 w 2204283"/>
              <a:gd name="connsiteY59" fmla="*/ 1003313 h 1622438"/>
              <a:gd name="connsiteX60" fmla="*/ 1736673 w 2204283"/>
              <a:gd name="connsiteY60" fmla="*/ 1022363 h 1622438"/>
              <a:gd name="connsiteX61" fmla="*/ 1708098 w 2204283"/>
              <a:gd name="connsiteY61" fmla="*/ 1079513 h 1622438"/>
              <a:gd name="connsiteX62" fmla="*/ 1689048 w 2204283"/>
              <a:gd name="connsiteY62" fmla="*/ 1108088 h 1622438"/>
              <a:gd name="connsiteX63" fmla="*/ 1669998 w 2204283"/>
              <a:gd name="connsiteY63" fmla="*/ 1165238 h 1622438"/>
              <a:gd name="connsiteX64" fmla="*/ 1650948 w 2204283"/>
              <a:gd name="connsiteY64" fmla="*/ 1222388 h 1622438"/>
              <a:gd name="connsiteX65" fmla="*/ 1641423 w 2204283"/>
              <a:gd name="connsiteY65" fmla="*/ 1250963 h 1622438"/>
              <a:gd name="connsiteX66" fmla="*/ 1631898 w 2204283"/>
              <a:gd name="connsiteY66" fmla="*/ 1412888 h 1622438"/>
              <a:gd name="connsiteX67" fmla="*/ 1527123 w 2204283"/>
              <a:gd name="connsiteY67" fmla="*/ 1403363 h 1622438"/>
              <a:gd name="connsiteX68" fmla="*/ 1469973 w 2204283"/>
              <a:gd name="connsiteY68" fmla="*/ 1365263 h 1622438"/>
              <a:gd name="connsiteX69" fmla="*/ 1441398 w 2204283"/>
              <a:gd name="connsiteY69" fmla="*/ 1346213 h 1622438"/>
              <a:gd name="connsiteX70" fmla="*/ 1374723 w 2204283"/>
              <a:gd name="connsiteY70" fmla="*/ 1327163 h 1622438"/>
              <a:gd name="connsiteX71" fmla="*/ 1317573 w 2204283"/>
              <a:gd name="connsiteY71" fmla="*/ 1298588 h 1622438"/>
              <a:gd name="connsiteX72" fmla="*/ 1288998 w 2204283"/>
              <a:gd name="connsiteY72" fmla="*/ 1270013 h 1622438"/>
              <a:gd name="connsiteX73" fmla="*/ 1222323 w 2204283"/>
              <a:gd name="connsiteY73" fmla="*/ 1250963 h 1622438"/>
              <a:gd name="connsiteX74" fmla="*/ 1155648 w 2204283"/>
              <a:gd name="connsiteY74" fmla="*/ 1260488 h 1622438"/>
              <a:gd name="connsiteX75" fmla="*/ 1108023 w 2204283"/>
              <a:gd name="connsiteY75" fmla="*/ 1308113 h 1622438"/>
              <a:gd name="connsiteX76" fmla="*/ 1050873 w 2204283"/>
              <a:gd name="connsiteY76" fmla="*/ 1346213 h 1622438"/>
              <a:gd name="connsiteX77" fmla="*/ 1022298 w 2204283"/>
              <a:gd name="connsiteY77" fmla="*/ 1374788 h 1622438"/>
              <a:gd name="connsiteX78" fmla="*/ 993723 w 2204283"/>
              <a:gd name="connsiteY78" fmla="*/ 1393838 h 1622438"/>
              <a:gd name="connsiteX79" fmla="*/ 907998 w 2204283"/>
              <a:gd name="connsiteY79" fmla="*/ 1460513 h 1622438"/>
              <a:gd name="connsiteX80" fmla="*/ 841323 w 2204283"/>
              <a:gd name="connsiteY80" fmla="*/ 1517663 h 1622438"/>
              <a:gd name="connsiteX81" fmla="*/ 784173 w 2204283"/>
              <a:gd name="connsiteY81" fmla="*/ 1555763 h 1622438"/>
              <a:gd name="connsiteX82" fmla="*/ 727023 w 2204283"/>
              <a:gd name="connsiteY82" fmla="*/ 1574813 h 1622438"/>
              <a:gd name="connsiteX83" fmla="*/ 698448 w 2204283"/>
              <a:gd name="connsiteY83" fmla="*/ 1593863 h 1622438"/>
              <a:gd name="connsiteX84" fmla="*/ 631773 w 2204283"/>
              <a:gd name="connsiteY84" fmla="*/ 1612913 h 1622438"/>
              <a:gd name="connsiteX85" fmla="*/ 622248 w 2204283"/>
              <a:gd name="connsiteY85" fmla="*/ 1622438 h 1622438"/>
              <a:gd name="connsiteX0" fmla="*/ 165048 w 2204283"/>
              <a:gd name="connsiteY0" fmla="*/ 1622438 h 1622438"/>
              <a:gd name="connsiteX1" fmla="*/ 143617 w 2204283"/>
              <a:gd name="connsiteY1" fmla="*/ 1577194 h 1622438"/>
              <a:gd name="connsiteX2" fmla="*/ 107898 w 2204283"/>
              <a:gd name="connsiteY2" fmla="*/ 1517663 h 1622438"/>
              <a:gd name="connsiteX3" fmla="*/ 79323 w 2204283"/>
              <a:gd name="connsiteY3" fmla="*/ 1460513 h 1622438"/>
              <a:gd name="connsiteX4" fmla="*/ 34079 w 2204283"/>
              <a:gd name="connsiteY4" fmla="*/ 1405744 h 1622438"/>
              <a:gd name="connsiteX5" fmla="*/ 24554 w 2204283"/>
              <a:gd name="connsiteY5" fmla="*/ 1300969 h 1622438"/>
              <a:gd name="connsiteX6" fmla="*/ 7886 w 2204283"/>
              <a:gd name="connsiteY6" fmla="*/ 1134281 h 1622438"/>
              <a:gd name="connsiteX7" fmla="*/ 12648 w 2204283"/>
              <a:gd name="connsiteY7" fmla="*/ 1069988 h 1622438"/>
              <a:gd name="connsiteX8" fmla="*/ 22173 w 2204283"/>
              <a:gd name="connsiteY8" fmla="*/ 869963 h 1622438"/>
              <a:gd name="connsiteX9" fmla="*/ 60273 w 2204283"/>
              <a:gd name="connsiteY9" fmla="*/ 812813 h 1622438"/>
              <a:gd name="connsiteX10" fmla="*/ 107898 w 2204283"/>
              <a:gd name="connsiteY10" fmla="*/ 765188 h 1622438"/>
              <a:gd name="connsiteX11" fmla="*/ 165048 w 2204283"/>
              <a:gd name="connsiteY11" fmla="*/ 746138 h 1622438"/>
              <a:gd name="connsiteX12" fmla="*/ 250773 w 2204283"/>
              <a:gd name="connsiteY12" fmla="*/ 708038 h 1622438"/>
              <a:gd name="connsiteX13" fmla="*/ 307923 w 2204283"/>
              <a:gd name="connsiteY13" fmla="*/ 660413 h 1622438"/>
              <a:gd name="connsiteX14" fmla="*/ 317448 w 2204283"/>
              <a:gd name="connsiteY14" fmla="*/ 631838 h 1622438"/>
              <a:gd name="connsiteX15" fmla="*/ 431748 w 2204283"/>
              <a:gd name="connsiteY15" fmla="*/ 555638 h 1622438"/>
              <a:gd name="connsiteX16" fmla="*/ 460323 w 2204283"/>
              <a:gd name="connsiteY16" fmla="*/ 536588 h 1622438"/>
              <a:gd name="connsiteX17" fmla="*/ 526998 w 2204283"/>
              <a:gd name="connsiteY17" fmla="*/ 517538 h 1622438"/>
              <a:gd name="connsiteX18" fmla="*/ 584148 w 2204283"/>
              <a:gd name="connsiteY18" fmla="*/ 498488 h 1622438"/>
              <a:gd name="connsiteX19" fmla="*/ 669873 w 2204283"/>
              <a:gd name="connsiteY19" fmla="*/ 469913 h 1622438"/>
              <a:gd name="connsiteX20" fmla="*/ 698448 w 2204283"/>
              <a:gd name="connsiteY20" fmla="*/ 460388 h 1622438"/>
              <a:gd name="connsiteX21" fmla="*/ 727023 w 2204283"/>
              <a:gd name="connsiteY21" fmla="*/ 450863 h 1622438"/>
              <a:gd name="connsiteX22" fmla="*/ 784173 w 2204283"/>
              <a:gd name="connsiteY22" fmla="*/ 422288 h 1622438"/>
              <a:gd name="connsiteX23" fmla="*/ 812748 w 2204283"/>
              <a:gd name="connsiteY23" fmla="*/ 393713 h 1622438"/>
              <a:gd name="connsiteX24" fmla="*/ 869898 w 2204283"/>
              <a:gd name="connsiteY24" fmla="*/ 374663 h 1622438"/>
              <a:gd name="connsiteX25" fmla="*/ 936573 w 2204283"/>
              <a:gd name="connsiteY25" fmla="*/ 327038 h 1622438"/>
              <a:gd name="connsiteX26" fmla="*/ 974673 w 2204283"/>
              <a:gd name="connsiteY26" fmla="*/ 269888 h 1622438"/>
              <a:gd name="connsiteX27" fmla="*/ 993723 w 2204283"/>
              <a:gd name="connsiteY27" fmla="*/ 241313 h 1622438"/>
              <a:gd name="connsiteX28" fmla="*/ 1012773 w 2204283"/>
              <a:gd name="connsiteY28" fmla="*/ 136538 h 1622438"/>
              <a:gd name="connsiteX29" fmla="*/ 1031823 w 2204283"/>
              <a:gd name="connsiteY29" fmla="*/ 79388 h 1622438"/>
              <a:gd name="connsiteX30" fmla="*/ 1041348 w 2204283"/>
              <a:gd name="connsiteY30" fmla="*/ 3188 h 1622438"/>
              <a:gd name="connsiteX31" fmla="*/ 1079448 w 2204283"/>
              <a:gd name="connsiteY31" fmla="*/ 12713 h 1622438"/>
              <a:gd name="connsiteX32" fmla="*/ 1355673 w 2204283"/>
              <a:gd name="connsiteY32" fmla="*/ 22238 h 1622438"/>
              <a:gd name="connsiteX33" fmla="*/ 1384248 w 2204283"/>
              <a:gd name="connsiteY33" fmla="*/ 41288 h 1622438"/>
              <a:gd name="connsiteX34" fmla="*/ 1422348 w 2204283"/>
              <a:gd name="connsiteY34" fmla="*/ 50813 h 1622438"/>
              <a:gd name="connsiteX35" fmla="*/ 1508073 w 2204283"/>
              <a:gd name="connsiteY35" fmla="*/ 98438 h 1622438"/>
              <a:gd name="connsiteX36" fmla="*/ 1536648 w 2204283"/>
              <a:gd name="connsiteY36" fmla="*/ 127013 h 1622438"/>
              <a:gd name="connsiteX37" fmla="*/ 1603323 w 2204283"/>
              <a:gd name="connsiteY37" fmla="*/ 184163 h 1622438"/>
              <a:gd name="connsiteX38" fmla="*/ 1669998 w 2204283"/>
              <a:gd name="connsiteY38" fmla="*/ 269888 h 1622438"/>
              <a:gd name="connsiteX39" fmla="*/ 1698573 w 2204283"/>
              <a:gd name="connsiteY39" fmla="*/ 327038 h 1622438"/>
              <a:gd name="connsiteX40" fmla="*/ 1736673 w 2204283"/>
              <a:gd name="connsiteY40" fmla="*/ 384188 h 1622438"/>
              <a:gd name="connsiteX41" fmla="*/ 1784298 w 2204283"/>
              <a:gd name="connsiteY41" fmla="*/ 469913 h 1622438"/>
              <a:gd name="connsiteX42" fmla="*/ 1812873 w 2204283"/>
              <a:gd name="connsiteY42" fmla="*/ 498488 h 1622438"/>
              <a:gd name="connsiteX43" fmla="*/ 1860498 w 2204283"/>
              <a:gd name="connsiteY43" fmla="*/ 536588 h 1622438"/>
              <a:gd name="connsiteX44" fmla="*/ 1936698 w 2204283"/>
              <a:gd name="connsiteY44" fmla="*/ 603263 h 1622438"/>
              <a:gd name="connsiteX45" fmla="*/ 1965273 w 2204283"/>
              <a:gd name="connsiteY45" fmla="*/ 622313 h 1622438"/>
              <a:gd name="connsiteX46" fmla="*/ 1984323 w 2204283"/>
              <a:gd name="connsiteY46" fmla="*/ 650888 h 1622438"/>
              <a:gd name="connsiteX47" fmla="*/ 2079573 w 2204283"/>
              <a:gd name="connsiteY47" fmla="*/ 708038 h 1622438"/>
              <a:gd name="connsiteX48" fmla="*/ 2146248 w 2204283"/>
              <a:gd name="connsiteY48" fmla="*/ 793763 h 1622438"/>
              <a:gd name="connsiteX49" fmla="*/ 2165298 w 2204283"/>
              <a:gd name="connsiteY49" fmla="*/ 850913 h 1622438"/>
              <a:gd name="connsiteX50" fmla="*/ 2184348 w 2204283"/>
              <a:gd name="connsiteY50" fmla="*/ 889013 h 1622438"/>
              <a:gd name="connsiteX51" fmla="*/ 2203398 w 2204283"/>
              <a:gd name="connsiteY51" fmla="*/ 946163 h 1622438"/>
              <a:gd name="connsiteX52" fmla="*/ 2165298 w 2204283"/>
              <a:gd name="connsiteY52" fmla="*/ 889013 h 1622438"/>
              <a:gd name="connsiteX53" fmla="*/ 2117673 w 2204283"/>
              <a:gd name="connsiteY53" fmla="*/ 841388 h 1622438"/>
              <a:gd name="connsiteX54" fmla="*/ 2060523 w 2204283"/>
              <a:gd name="connsiteY54" fmla="*/ 850913 h 1622438"/>
              <a:gd name="connsiteX55" fmla="*/ 1993848 w 2204283"/>
              <a:gd name="connsiteY55" fmla="*/ 869963 h 1622438"/>
              <a:gd name="connsiteX56" fmla="*/ 1898598 w 2204283"/>
              <a:gd name="connsiteY56" fmla="*/ 936638 h 1622438"/>
              <a:gd name="connsiteX57" fmla="*/ 1860498 w 2204283"/>
              <a:gd name="connsiteY57" fmla="*/ 955688 h 1622438"/>
              <a:gd name="connsiteX58" fmla="*/ 1765248 w 2204283"/>
              <a:gd name="connsiteY58" fmla="*/ 1003313 h 1622438"/>
              <a:gd name="connsiteX59" fmla="*/ 1736673 w 2204283"/>
              <a:gd name="connsiteY59" fmla="*/ 1022363 h 1622438"/>
              <a:gd name="connsiteX60" fmla="*/ 1708098 w 2204283"/>
              <a:gd name="connsiteY60" fmla="*/ 1079513 h 1622438"/>
              <a:gd name="connsiteX61" fmla="*/ 1689048 w 2204283"/>
              <a:gd name="connsiteY61" fmla="*/ 1108088 h 1622438"/>
              <a:gd name="connsiteX62" fmla="*/ 1669998 w 2204283"/>
              <a:gd name="connsiteY62" fmla="*/ 1165238 h 1622438"/>
              <a:gd name="connsiteX63" fmla="*/ 1650948 w 2204283"/>
              <a:gd name="connsiteY63" fmla="*/ 1222388 h 1622438"/>
              <a:gd name="connsiteX64" fmla="*/ 1641423 w 2204283"/>
              <a:gd name="connsiteY64" fmla="*/ 1250963 h 1622438"/>
              <a:gd name="connsiteX65" fmla="*/ 1631898 w 2204283"/>
              <a:gd name="connsiteY65" fmla="*/ 1412888 h 1622438"/>
              <a:gd name="connsiteX66" fmla="*/ 1527123 w 2204283"/>
              <a:gd name="connsiteY66" fmla="*/ 1403363 h 1622438"/>
              <a:gd name="connsiteX67" fmla="*/ 1469973 w 2204283"/>
              <a:gd name="connsiteY67" fmla="*/ 1365263 h 1622438"/>
              <a:gd name="connsiteX68" fmla="*/ 1441398 w 2204283"/>
              <a:gd name="connsiteY68" fmla="*/ 1346213 h 1622438"/>
              <a:gd name="connsiteX69" fmla="*/ 1374723 w 2204283"/>
              <a:gd name="connsiteY69" fmla="*/ 1327163 h 1622438"/>
              <a:gd name="connsiteX70" fmla="*/ 1317573 w 2204283"/>
              <a:gd name="connsiteY70" fmla="*/ 1298588 h 1622438"/>
              <a:gd name="connsiteX71" fmla="*/ 1288998 w 2204283"/>
              <a:gd name="connsiteY71" fmla="*/ 1270013 h 1622438"/>
              <a:gd name="connsiteX72" fmla="*/ 1222323 w 2204283"/>
              <a:gd name="connsiteY72" fmla="*/ 1250963 h 1622438"/>
              <a:gd name="connsiteX73" fmla="*/ 1155648 w 2204283"/>
              <a:gd name="connsiteY73" fmla="*/ 1260488 h 1622438"/>
              <a:gd name="connsiteX74" fmla="*/ 1108023 w 2204283"/>
              <a:gd name="connsiteY74" fmla="*/ 1308113 h 1622438"/>
              <a:gd name="connsiteX75" fmla="*/ 1050873 w 2204283"/>
              <a:gd name="connsiteY75" fmla="*/ 1346213 h 1622438"/>
              <a:gd name="connsiteX76" fmla="*/ 1022298 w 2204283"/>
              <a:gd name="connsiteY76" fmla="*/ 1374788 h 1622438"/>
              <a:gd name="connsiteX77" fmla="*/ 993723 w 2204283"/>
              <a:gd name="connsiteY77" fmla="*/ 1393838 h 1622438"/>
              <a:gd name="connsiteX78" fmla="*/ 907998 w 2204283"/>
              <a:gd name="connsiteY78" fmla="*/ 1460513 h 1622438"/>
              <a:gd name="connsiteX79" fmla="*/ 841323 w 2204283"/>
              <a:gd name="connsiteY79" fmla="*/ 1517663 h 1622438"/>
              <a:gd name="connsiteX80" fmla="*/ 784173 w 2204283"/>
              <a:gd name="connsiteY80" fmla="*/ 1555763 h 1622438"/>
              <a:gd name="connsiteX81" fmla="*/ 727023 w 2204283"/>
              <a:gd name="connsiteY81" fmla="*/ 1574813 h 1622438"/>
              <a:gd name="connsiteX82" fmla="*/ 698448 w 2204283"/>
              <a:gd name="connsiteY82" fmla="*/ 1593863 h 1622438"/>
              <a:gd name="connsiteX83" fmla="*/ 631773 w 2204283"/>
              <a:gd name="connsiteY83" fmla="*/ 1612913 h 1622438"/>
              <a:gd name="connsiteX84" fmla="*/ 622248 w 2204283"/>
              <a:gd name="connsiteY84" fmla="*/ 1622438 h 1622438"/>
              <a:gd name="connsiteX0" fmla="*/ 165048 w 2204283"/>
              <a:gd name="connsiteY0" fmla="*/ 1622438 h 1622438"/>
              <a:gd name="connsiteX1" fmla="*/ 143617 w 2204283"/>
              <a:gd name="connsiteY1" fmla="*/ 1577194 h 1622438"/>
              <a:gd name="connsiteX2" fmla="*/ 107898 w 2204283"/>
              <a:gd name="connsiteY2" fmla="*/ 1517663 h 1622438"/>
              <a:gd name="connsiteX3" fmla="*/ 79323 w 2204283"/>
              <a:gd name="connsiteY3" fmla="*/ 1460513 h 1622438"/>
              <a:gd name="connsiteX4" fmla="*/ 34079 w 2204283"/>
              <a:gd name="connsiteY4" fmla="*/ 1405744 h 1622438"/>
              <a:gd name="connsiteX5" fmla="*/ 24554 w 2204283"/>
              <a:gd name="connsiteY5" fmla="*/ 1300969 h 1622438"/>
              <a:gd name="connsiteX6" fmla="*/ 7886 w 2204283"/>
              <a:gd name="connsiteY6" fmla="*/ 1134281 h 1622438"/>
              <a:gd name="connsiteX7" fmla="*/ 12648 w 2204283"/>
              <a:gd name="connsiteY7" fmla="*/ 1069988 h 1622438"/>
              <a:gd name="connsiteX8" fmla="*/ 22173 w 2204283"/>
              <a:gd name="connsiteY8" fmla="*/ 869963 h 1622438"/>
              <a:gd name="connsiteX9" fmla="*/ 60273 w 2204283"/>
              <a:gd name="connsiteY9" fmla="*/ 812813 h 1622438"/>
              <a:gd name="connsiteX10" fmla="*/ 107898 w 2204283"/>
              <a:gd name="connsiteY10" fmla="*/ 765188 h 1622438"/>
              <a:gd name="connsiteX11" fmla="*/ 169810 w 2204283"/>
              <a:gd name="connsiteY11" fmla="*/ 727088 h 1622438"/>
              <a:gd name="connsiteX12" fmla="*/ 250773 w 2204283"/>
              <a:gd name="connsiteY12" fmla="*/ 708038 h 1622438"/>
              <a:gd name="connsiteX13" fmla="*/ 307923 w 2204283"/>
              <a:gd name="connsiteY13" fmla="*/ 660413 h 1622438"/>
              <a:gd name="connsiteX14" fmla="*/ 317448 w 2204283"/>
              <a:gd name="connsiteY14" fmla="*/ 631838 h 1622438"/>
              <a:gd name="connsiteX15" fmla="*/ 431748 w 2204283"/>
              <a:gd name="connsiteY15" fmla="*/ 555638 h 1622438"/>
              <a:gd name="connsiteX16" fmla="*/ 460323 w 2204283"/>
              <a:gd name="connsiteY16" fmla="*/ 536588 h 1622438"/>
              <a:gd name="connsiteX17" fmla="*/ 526998 w 2204283"/>
              <a:gd name="connsiteY17" fmla="*/ 517538 h 1622438"/>
              <a:gd name="connsiteX18" fmla="*/ 584148 w 2204283"/>
              <a:gd name="connsiteY18" fmla="*/ 498488 h 1622438"/>
              <a:gd name="connsiteX19" fmla="*/ 669873 w 2204283"/>
              <a:gd name="connsiteY19" fmla="*/ 469913 h 1622438"/>
              <a:gd name="connsiteX20" fmla="*/ 698448 w 2204283"/>
              <a:gd name="connsiteY20" fmla="*/ 460388 h 1622438"/>
              <a:gd name="connsiteX21" fmla="*/ 727023 w 2204283"/>
              <a:gd name="connsiteY21" fmla="*/ 450863 h 1622438"/>
              <a:gd name="connsiteX22" fmla="*/ 784173 w 2204283"/>
              <a:gd name="connsiteY22" fmla="*/ 422288 h 1622438"/>
              <a:gd name="connsiteX23" fmla="*/ 812748 w 2204283"/>
              <a:gd name="connsiteY23" fmla="*/ 393713 h 1622438"/>
              <a:gd name="connsiteX24" fmla="*/ 869898 w 2204283"/>
              <a:gd name="connsiteY24" fmla="*/ 374663 h 1622438"/>
              <a:gd name="connsiteX25" fmla="*/ 936573 w 2204283"/>
              <a:gd name="connsiteY25" fmla="*/ 327038 h 1622438"/>
              <a:gd name="connsiteX26" fmla="*/ 974673 w 2204283"/>
              <a:gd name="connsiteY26" fmla="*/ 269888 h 1622438"/>
              <a:gd name="connsiteX27" fmla="*/ 993723 w 2204283"/>
              <a:gd name="connsiteY27" fmla="*/ 241313 h 1622438"/>
              <a:gd name="connsiteX28" fmla="*/ 1012773 w 2204283"/>
              <a:gd name="connsiteY28" fmla="*/ 136538 h 1622438"/>
              <a:gd name="connsiteX29" fmla="*/ 1031823 w 2204283"/>
              <a:gd name="connsiteY29" fmla="*/ 79388 h 1622438"/>
              <a:gd name="connsiteX30" fmla="*/ 1041348 w 2204283"/>
              <a:gd name="connsiteY30" fmla="*/ 3188 h 1622438"/>
              <a:gd name="connsiteX31" fmla="*/ 1079448 w 2204283"/>
              <a:gd name="connsiteY31" fmla="*/ 12713 h 1622438"/>
              <a:gd name="connsiteX32" fmla="*/ 1355673 w 2204283"/>
              <a:gd name="connsiteY32" fmla="*/ 22238 h 1622438"/>
              <a:gd name="connsiteX33" fmla="*/ 1384248 w 2204283"/>
              <a:gd name="connsiteY33" fmla="*/ 41288 h 1622438"/>
              <a:gd name="connsiteX34" fmla="*/ 1422348 w 2204283"/>
              <a:gd name="connsiteY34" fmla="*/ 50813 h 1622438"/>
              <a:gd name="connsiteX35" fmla="*/ 1508073 w 2204283"/>
              <a:gd name="connsiteY35" fmla="*/ 98438 h 1622438"/>
              <a:gd name="connsiteX36" fmla="*/ 1536648 w 2204283"/>
              <a:gd name="connsiteY36" fmla="*/ 127013 h 1622438"/>
              <a:gd name="connsiteX37" fmla="*/ 1603323 w 2204283"/>
              <a:gd name="connsiteY37" fmla="*/ 184163 h 1622438"/>
              <a:gd name="connsiteX38" fmla="*/ 1669998 w 2204283"/>
              <a:gd name="connsiteY38" fmla="*/ 269888 h 1622438"/>
              <a:gd name="connsiteX39" fmla="*/ 1698573 w 2204283"/>
              <a:gd name="connsiteY39" fmla="*/ 327038 h 1622438"/>
              <a:gd name="connsiteX40" fmla="*/ 1736673 w 2204283"/>
              <a:gd name="connsiteY40" fmla="*/ 384188 h 1622438"/>
              <a:gd name="connsiteX41" fmla="*/ 1784298 w 2204283"/>
              <a:gd name="connsiteY41" fmla="*/ 469913 h 1622438"/>
              <a:gd name="connsiteX42" fmla="*/ 1812873 w 2204283"/>
              <a:gd name="connsiteY42" fmla="*/ 498488 h 1622438"/>
              <a:gd name="connsiteX43" fmla="*/ 1860498 w 2204283"/>
              <a:gd name="connsiteY43" fmla="*/ 536588 h 1622438"/>
              <a:gd name="connsiteX44" fmla="*/ 1936698 w 2204283"/>
              <a:gd name="connsiteY44" fmla="*/ 603263 h 1622438"/>
              <a:gd name="connsiteX45" fmla="*/ 1965273 w 2204283"/>
              <a:gd name="connsiteY45" fmla="*/ 622313 h 1622438"/>
              <a:gd name="connsiteX46" fmla="*/ 1984323 w 2204283"/>
              <a:gd name="connsiteY46" fmla="*/ 650888 h 1622438"/>
              <a:gd name="connsiteX47" fmla="*/ 2079573 w 2204283"/>
              <a:gd name="connsiteY47" fmla="*/ 708038 h 1622438"/>
              <a:gd name="connsiteX48" fmla="*/ 2146248 w 2204283"/>
              <a:gd name="connsiteY48" fmla="*/ 793763 h 1622438"/>
              <a:gd name="connsiteX49" fmla="*/ 2165298 w 2204283"/>
              <a:gd name="connsiteY49" fmla="*/ 850913 h 1622438"/>
              <a:gd name="connsiteX50" fmla="*/ 2184348 w 2204283"/>
              <a:gd name="connsiteY50" fmla="*/ 889013 h 1622438"/>
              <a:gd name="connsiteX51" fmla="*/ 2203398 w 2204283"/>
              <a:gd name="connsiteY51" fmla="*/ 946163 h 1622438"/>
              <a:gd name="connsiteX52" fmla="*/ 2165298 w 2204283"/>
              <a:gd name="connsiteY52" fmla="*/ 889013 h 1622438"/>
              <a:gd name="connsiteX53" fmla="*/ 2117673 w 2204283"/>
              <a:gd name="connsiteY53" fmla="*/ 841388 h 1622438"/>
              <a:gd name="connsiteX54" fmla="*/ 2060523 w 2204283"/>
              <a:gd name="connsiteY54" fmla="*/ 850913 h 1622438"/>
              <a:gd name="connsiteX55" fmla="*/ 1993848 w 2204283"/>
              <a:gd name="connsiteY55" fmla="*/ 869963 h 1622438"/>
              <a:gd name="connsiteX56" fmla="*/ 1898598 w 2204283"/>
              <a:gd name="connsiteY56" fmla="*/ 936638 h 1622438"/>
              <a:gd name="connsiteX57" fmla="*/ 1860498 w 2204283"/>
              <a:gd name="connsiteY57" fmla="*/ 955688 h 1622438"/>
              <a:gd name="connsiteX58" fmla="*/ 1765248 w 2204283"/>
              <a:gd name="connsiteY58" fmla="*/ 1003313 h 1622438"/>
              <a:gd name="connsiteX59" fmla="*/ 1736673 w 2204283"/>
              <a:gd name="connsiteY59" fmla="*/ 1022363 h 1622438"/>
              <a:gd name="connsiteX60" fmla="*/ 1708098 w 2204283"/>
              <a:gd name="connsiteY60" fmla="*/ 1079513 h 1622438"/>
              <a:gd name="connsiteX61" fmla="*/ 1689048 w 2204283"/>
              <a:gd name="connsiteY61" fmla="*/ 1108088 h 1622438"/>
              <a:gd name="connsiteX62" fmla="*/ 1669998 w 2204283"/>
              <a:gd name="connsiteY62" fmla="*/ 1165238 h 1622438"/>
              <a:gd name="connsiteX63" fmla="*/ 1650948 w 2204283"/>
              <a:gd name="connsiteY63" fmla="*/ 1222388 h 1622438"/>
              <a:gd name="connsiteX64" fmla="*/ 1641423 w 2204283"/>
              <a:gd name="connsiteY64" fmla="*/ 1250963 h 1622438"/>
              <a:gd name="connsiteX65" fmla="*/ 1631898 w 2204283"/>
              <a:gd name="connsiteY65" fmla="*/ 1412888 h 1622438"/>
              <a:gd name="connsiteX66" fmla="*/ 1527123 w 2204283"/>
              <a:gd name="connsiteY66" fmla="*/ 1403363 h 1622438"/>
              <a:gd name="connsiteX67" fmla="*/ 1469973 w 2204283"/>
              <a:gd name="connsiteY67" fmla="*/ 1365263 h 1622438"/>
              <a:gd name="connsiteX68" fmla="*/ 1441398 w 2204283"/>
              <a:gd name="connsiteY68" fmla="*/ 1346213 h 1622438"/>
              <a:gd name="connsiteX69" fmla="*/ 1374723 w 2204283"/>
              <a:gd name="connsiteY69" fmla="*/ 1327163 h 1622438"/>
              <a:gd name="connsiteX70" fmla="*/ 1317573 w 2204283"/>
              <a:gd name="connsiteY70" fmla="*/ 1298588 h 1622438"/>
              <a:gd name="connsiteX71" fmla="*/ 1288998 w 2204283"/>
              <a:gd name="connsiteY71" fmla="*/ 1270013 h 1622438"/>
              <a:gd name="connsiteX72" fmla="*/ 1222323 w 2204283"/>
              <a:gd name="connsiteY72" fmla="*/ 1250963 h 1622438"/>
              <a:gd name="connsiteX73" fmla="*/ 1155648 w 2204283"/>
              <a:gd name="connsiteY73" fmla="*/ 1260488 h 1622438"/>
              <a:gd name="connsiteX74" fmla="*/ 1108023 w 2204283"/>
              <a:gd name="connsiteY74" fmla="*/ 1308113 h 1622438"/>
              <a:gd name="connsiteX75" fmla="*/ 1050873 w 2204283"/>
              <a:gd name="connsiteY75" fmla="*/ 1346213 h 1622438"/>
              <a:gd name="connsiteX76" fmla="*/ 1022298 w 2204283"/>
              <a:gd name="connsiteY76" fmla="*/ 1374788 h 1622438"/>
              <a:gd name="connsiteX77" fmla="*/ 993723 w 2204283"/>
              <a:gd name="connsiteY77" fmla="*/ 1393838 h 1622438"/>
              <a:gd name="connsiteX78" fmla="*/ 907998 w 2204283"/>
              <a:gd name="connsiteY78" fmla="*/ 1460513 h 1622438"/>
              <a:gd name="connsiteX79" fmla="*/ 841323 w 2204283"/>
              <a:gd name="connsiteY79" fmla="*/ 1517663 h 1622438"/>
              <a:gd name="connsiteX80" fmla="*/ 784173 w 2204283"/>
              <a:gd name="connsiteY80" fmla="*/ 1555763 h 1622438"/>
              <a:gd name="connsiteX81" fmla="*/ 727023 w 2204283"/>
              <a:gd name="connsiteY81" fmla="*/ 1574813 h 1622438"/>
              <a:gd name="connsiteX82" fmla="*/ 698448 w 2204283"/>
              <a:gd name="connsiteY82" fmla="*/ 1593863 h 1622438"/>
              <a:gd name="connsiteX83" fmla="*/ 631773 w 2204283"/>
              <a:gd name="connsiteY83" fmla="*/ 1612913 h 1622438"/>
              <a:gd name="connsiteX84" fmla="*/ 622248 w 2204283"/>
              <a:gd name="connsiteY84" fmla="*/ 1622438 h 1622438"/>
              <a:gd name="connsiteX0" fmla="*/ 165048 w 2204283"/>
              <a:gd name="connsiteY0" fmla="*/ 1622438 h 1622438"/>
              <a:gd name="connsiteX1" fmla="*/ 143617 w 2204283"/>
              <a:gd name="connsiteY1" fmla="*/ 1577194 h 1622438"/>
              <a:gd name="connsiteX2" fmla="*/ 107898 w 2204283"/>
              <a:gd name="connsiteY2" fmla="*/ 1517663 h 1622438"/>
              <a:gd name="connsiteX3" fmla="*/ 79323 w 2204283"/>
              <a:gd name="connsiteY3" fmla="*/ 1460513 h 1622438"/>
              <a:gd name="connsiteX4" fmla="*/ 34079 w 2204283"/>
              <a:gd name="connsiteY4" fmla="*/ 1405744 h 1622438"/>
              <a:gd name="connsiteX5" fmla="*/ 24554 w 2204283"/>
              <a:gd name="connsiteY5" fmla="*/ 1300969 h 1622438"/>
              <a:gd name="connsiteX6" fmla="*/ 7886 w 2204283"/>
              <a:gd name="connsiteY6" fmla="*/ 1134281 h 1622438"/>
              <a:gd name="connsiteX7" fmla="*/ 12648 w 2204283"/>
              <a:gd name="connsiteY7" fmla="*/ 1069988 h 1622438"/>
              <a:gd name="connsiteX8" fmla="*/ 22173 w 2204283"/>
              <a:gd name="connsiteY8" fmla="*/ 869963 h 1622438"/>
              <a:gd name="connsiteX9" fmla="*/ 60273 w 2204283"/>
              <a:gd name="connsiteY9" fmla="*/ 812813 h 1622438"/>
              <a:gd name="connsiteX10" fmla="*/ 107898 w 2204283"/>
              <a:gd name="connsiteY10" fmla="*/ 765188 h 1622438"/>
              <a:gd name="connsiteX11" fmla="*/ 169810 w 2204283"/>
              <a:gd name="connsiteY11" fmla="*/ 727088 h 1622438"/>
              <a:gd name="connsiteX12" fmla="*/ 231723 w 2204283"/>
              <a:gd name="connsiteY12" fmla="*/ 693751 h 1622438"/>
              <a:gd name="connsiteX13" fmla="*/ 307923 w 2204283"/>
              <a:gd name="connsiteY13" fmla="*/ 660413 h 1622438"/>
              <a:gd name="connsiteX14" fmla="*/ 317448 w 2204283"/>
              <a:gd name="connsiteY14" fmla="*/ 631838 h 1622438"/>
              <a:gd name="connsiteX15" fmla="*/ 431748 w 2204283"/>
              <a:gd name="connsiteY15" fmla="*/ 555638 h 1622438"/>
              <a:gd name="connsiteX16" fmla="*/ 460323 w 2204283"/>
              <a:gd name="connsiteY16" fmla="*/ 536588 h 1622438"/>
              <a:gd name="connsiteX17" fmla="*/ 526998 w 2204283"/>
              <a:gd name="connsiteY17" fmla="*/ 517538 h 1622438"/>
              <a:gd name="connsiteX18" fmla="*/ 584148 w 2204283"/>
              <a:gd name="connsiteY18" fmla="*/ 498488 h 1622438"/>
              <a:gd name="connsiteX19" fmla="*/ 669873 w 2204283"/>
              <a:gd name="connsiteY19" fmla="*/ 469913 h 1622438"/>
              <a:gd name="connsiteX20" fmla="*/ 698448 w 2204283"/>
              <a:gd name="connsiteY20" fmla="*/ 460388 h 1622438"/>
              <a:gd name="connsiteX21" fmla="*/ 727023 w 2204283"/>
              <a:gd name="connsiteY21" fmla="*/ 450863 h 1622438"/>
              <a:gd name="connsiteX22" fmla="*/ 784173 w 2204283"/>
              <a:gd name="connsiteY22" fmla="*/ 422288 h 1622438"/>
              <a:gd name="connsiteX23" fmla="*/ 812748 w 2204283"/>
              <a:gd name="connsiteY23" fmla="*/ 393713 h 1622438"/>
              <a:gd name="connsiteX24" fmla="*/ 869898 w 2204283"/>
              <a:gd name="connsiteY24" fmla="*/ 374663 h 1622438"/>
              <a:gd name="connsiteX25" fmla="*/ 936573 w 2204283"/>
              <a:gd name="connsiteY25" fmla="*/ 327038 h 1622438"/>
              <a:gd name="connsiteX26" fmla="*/ 974673 w 2204283"/>
              <a:gd name="connsiteY26" fmla="*/ 269888 h 1622438"/>
              <a:gd name="connsiteX27" fmla="*/ 993723 w 2204283"/>
              <a:gd name="connsiteY27" fmla="*/ 241313 h 1622438"/>
              <a:gd name="connsiteX28" fmla="*/ 1012773 w 2204283"/>
              <a:gd name="connsiteY28" fmla="*/ 136538 h 1622438"/>
              <a:gd name="connsiteX29" fmla="*/ 1031823 w 2204283"/>
              <a:gd name="connsiteY29" fmla="*/ 79388 h 1622438"/>
              <a:gd name="connsiteX30" fmla="*/ 1041348 w 2204283"/>
              <a:gd name="connsiteY30" fmla="*/ 3188 h 1622438"/>
              <a:gd name="connsiteX31" fmla="*/ 1079448 w 2204283"/>
              <a:gd name="connsiteY31" fmla="*/ 12713 h 1622438"/>
              <a:gd name="connsiteX32" fmla="*/ 1355673 w 2204283"/>
              <a:gd name="connsiteY32" fmla="*/ 22238 h 1622438"/>
              <a:gd name="connsiteX33" fmla="*/ 1384248 w 2204283"/>
              <a:gd name="connsiteY33" fmla="*/ 41288 h 1622438"/>
              <a:gd name="connsiteX34" fmla="*/ 1422348 w 2204283"/>
              <a:gd name="connsiteY34" fmla="*/ 50813 h 1622438"/>
              <a:gd name="connsiteX35" fmla="*/ 1508073 w 2204283"/>
              <a:gd name="connsiteY35" fmla="*/ 98438 h 1622438"/>
              <a:gd name="connsiteX36" fmla="*/ 1536648 w 2204283"/>
              <a:gd name="connsiteY36" fmla="*/ 127013 h 1622438"/>
              <a:gd name="connsiteX37" fmla="*/ 1603323 w 2204283"/>
              <a:gd name="connsiteY37" fmla="*/ 184163 h 1622438"/>
              <a:gd name="connsiteX38" fmla="*/ 1669998 w 2204283"/>
              <a:gd name="connsiteY38" fmla="*/ 269888 h 1622438"/>
              <a:gd name="connsiteX39" fmla="*/ 1698573 w 2204283"/>
              <a:gd name="connsiteY39" fmla="*/ 327038 h 1622438"/>
              <a:gd name="connsiteX40" fmla="*/ 1736673 w 2204283"/>
              <a:gd name="connsiteY40" fmla="*/ 384188 h 1622438"/>
              <a:gd name="connsiteX41" fmla="*/ 1784298 w 2204283"/>
              <a:gd name="connsiteY41" fmla="*/ 469913 h 1622438"/>
              <a:gd name="connsiteX42" fmla="*/ 1812873 w 2204283"/>
              <a:gd name="connsiteY42" fmla="*/ 498488 h 1622438"/>
              <a:gd name="connsiteX43" fmla="*/ 1860498 w 2204283"/>
              <a:gd name="connsiteY43" fmla="*/ 536588 h 1622438"/>
              <a:gd name="connsiteX44" fmla="*/ 1936698 w 2204283"/>
              <a:gd name="connsiteY44" fmla="*/ 603263 h 1622438"/>
              <a:gd name="connsiteX45" fmla="*/ 1965273 w 2204283"/>
              <a:gd name="connsiteY45" fmla="*/ 622313 h 1622438"/>
              <a:gd name="connsiteX46" fmla="*/ 1984323 w 2204283"/>
              <a:gd name="connsiteY46" fmla="*/ 650888 h 1622438"/>
              <a:gd name="connsiteX47" fmla="*/ 2079573 w 2204283"/>
              <a:gd name="connsiteY47" fmla="*/ 708038 h 1622438"/>
              <a:gd name="connsiteX48" fmla="*/ 2146248 w 2204283"/>
              <a:gd name="connsiteY48" fmla="*/ 793763 h 1622438"/>
              <a:gd name="connsiteX49" fmla="*/ 2165298 w 2204283"/>
              <a:gd name="connsiteY49" fmla="*/ 850913 h 1622438"/>
              <a:gd name="connsiteX50" fmla="*/ 2184348 w 2204283"/>
              <a:gd name="connsiteY50" fmla="*/ 889013 h 1622438"/>
              <a:gd name="connsiteX51" fmla="*/ 2203398 w 2204283"/>
              <a:gd name="connsiteY51" fmla="*/ 946163 h 1622438"/>
              <a:gd name="connsiteX52" fmla="*/ 2165298 w 2204283"/>
              <a:gd name="connsiteY52" fmla="*/ 889013 h 1622438"/>
              <a:gd name="connsiteX53" fmla="*/ 2117673 w 2204283"/>
              <a:gd name="connsiteY53" fmla="*/ 841388 h 1622438"/>
              <a:gd name="connsiteX54" fmla="*/ 2060523 w 2204283"/>
              <a:gd name="connsiteY54" fmla="*/ 850913 h 1622438"/>
              <a:gd name="connsiteX55" fmla="*/ 1993848 w 2204283"/>
              <a:gd name="connsiteY55" fmla="*/ 869963 h 1622438"/>
              <a:gd name="connsiteX56" fmla="*/ 1898598 w 2204283"/>
              <a:gd name="connsiteY56" fmla="*/ 936638 h 1622438"/>
              <a:gd name="connsiteX57" fmla="*/ 1860498 w 2204283"/>
              <a:gd name="connsiteY57" fmla="*/ 955688 h 1622438"/>
              <a:gd name="connsiteX58" fmla="*/ 1765248 w 2204283"/>
              <a:gd name="connsiteY58" fmla="*/ 1003313 h 1622438"/>
              <a:gd name="connsiteX59" fmla="*/ 1736673 w 2204283"/>
              <a:gd name="connsiteY59" fmla="*/ 1022363 h 1622438"/>
              <a:gd name="connsiteX60" fmla="*/ 1708098 w 2204283"/>
              <a:gd name="connsiteY60" fmla="*/ 1079513 h 1622438"/>
              <a:gd name="connsiteX61" fmla="*/ 1689048 w 2204283"/>
              <a:gd name="connsiteY61" fmla="*/ 1108088 h 1622438"/>
              <a:gd name="connsiteX62" fmla="*/ 1669998 w 2204283"/>
              <a:gd name="connsiteY62" fmla="*/ 1165238 h 1622438"/>
              <a:gd name="connsiteX63" fmla="*/ 1650948 w 2204283"/>
              <a:gd name="connsiteY63" fmla="*/ 1222388 h 1622438"/>
              <a:gd name="connsiteX64" fmla="*/ 1641423 w 2204283"/>
              <a:gd name="connsiteY64" fmla="*/ 1250963 h 1622438"/>
              <a:gd name="connsiteX65" fmla="*/ 1631898 w 2204283"/>
              <a:gd name="connsiteY65" fmla="*/ 1412888 h 1622438"/>
              <a:gd name="connsiteX66" fmla="*/ 1527123 w 2204283"/>
              <a:gd name="connsiteY66" fmla="*/ 1403363 h 1622438"/>
              <a:gd name="connsiteX67" fmla="*/ 1469973 w 2204283"/>
              <a:gd name="connsiteY67" fmla="*/ 1365263 h 1622438"/>
              <a:gd name="connsiteX68" fmla="*/ 1441398 w 2204283"/>
              <a:gd name="connsiteY68" fmla="*/ 1346213 h 1622438"/>
              <a:gd name="connsiteX69" fmla="*/ 1374723 w 2204283"/>
              <a:gd name="connsiteY69" fmla="*/ 1327163 h 1622438"/>
              <a:gd name="connsiteX70" fmla="*/ 1317573 w 2204283"/>
              <a:gd name="connsiteY70" fmla="*/ 1298588 h 1622438"/>
              <a:gd name="connsiteX71" fmla="*/ 1288998 w 2204283"/>
              <a:gd name="connsiteY71" fmla="*/ 1270013 h 1622438"/>
              <a:gd name="connsiteX72" fmla="*/ 1222323 w 2204283"/>
              <a:gd name="connsiteY72" fmla="*/ 1250963 h 1622438"/>
              <a:gd name="connsiteX73" fmla="*/ 1155648 w 2204283"/>
              <a:gd name="connsiteY73" fmla="*/ 1260488 h 1622438"/>
              <a:gd name="connsiteX74" fmla="*/ 1108023 w 2204283"/>
              <a:gd name="connsiteY74" fmla="*/ 1308113 h 1622438"/>
              <a:gd name="connsiteX75" fmla="*/ 1050873 w 2204283"/>
              <a:gd name="connsiteY75" fmla="*/ 1346213 h 1622438"/>
              <a:gd name="connsiteX76" fmla="*/ 1022298 w 2204283"/>
              <a:gd name="connsiteY76" fmla="*/ 1374788 h 1622438"/>
              <a:gd name="connsiteX77" fmla="*/ 993723 w 2204283"/>
              <a:gd name="connsiteY77" fmla="*/ 1393838 h 1622438"/>
              <a:gd name="connsiteX78" fmla="*/ 907998 w 2204283"/>
              <a:gd name="connsiteY78" fmla="*/ 1460513 h 1622438"/>
              <a:gd name="connsiteX79" fmla="*/ 841323 w 2204283"/>
              <a:gd name="connsiteY79" fmla="*/ 1517663 h 1622438"/>
              <a:gd name="connsiteX80" fmla="*/ 784173 w 2204283"/>
              <a:gd name="connsiteY80" fmla="*/ 1555763 h 1622438"/>
              <a:gd name="connsiteX81" fmla="*/ 727023 w 2204283"/>
              <a:gd name="connsiteY81" fmla="*/ 1574813 h 1622438"/>
              <a:gd name="connsiteX82" fmla="*/ 698448 w 2204283"/>
              <a:gd name="connsiteY82" fmla="*/ 1593863 h 1622438"/>
              <a:gd name="connsiteX83" fmla="*/ 631773 w 2204283"/>
              <a:gd name="connsiteY83" fmla="*/ 1612913 h 1622438"/>
              <a:gd name="connsiteX84" fmla="*/ 622248 w 2204283"/>
              <a:gd name="connsiteY84" fmla="*/ 1622438 h 1622438"/>
              <a:gd name="connsiteX0" fmla="*/ 165048 w 2204283"/>
              <a:gd name="connsiteY0" fmla="*/ 1622438 h 1622438"/>
              <a:gd name="connsiteX1" fmla="*/ 143617 w 2204283"/>
              <a:gd name="connsiteY1" fmla="*/ 1577194 h 1622438"/>
              <a:gd name="connsiteX2" fmla="*/ 107898 w 2204283"/>
              <a:gd name="connsiteY2" fmla="*/ 1517663 h 1622438"/>
              <a:gd name="connsiteX3" fmla="*/ 79323 w 2204283"/>
              <a:gd name="connsiteY3" fmla="*/ 1460513 h 1622438"/>
              <a:gd name="connsiteX4" fmla="*/ 34079 w 2204283"/>
              <a:gd name="connsiteY4" fmla="*/ 1405744 h 1622438"/>
              <a:gd name="connsiteX5" fmla="*/ 24554 w 2204283"/>
              <a:gd name="connsiteY5" fmla="*/ 1300969 h 1622438"/>
              <a:gd name="connsiteX6" fmla="*/ 7886 w 2204283"/>
              <a:gd name="connsiteY6" fmla="*/ 1134281 h 1622438"/>
              <a:gd name="connsiteX7" fmla="*/ 12648 w 2204283"/>
              <a:gd name="connsiteY7" fmla="*/ 1069988 h 1622438"/>
              <a:gd name="connsiteX8" fmla="*/ 22173 w 2204283"/>
              <a:gd name="connsiteY8" fmla="*/ 869963 h 1622438"/>
              <a:gd name="connsiteX9" fmla="*/ 60273 w 2204283"/>
              <a:gd name="connsiteY9" fmla="*/ 812813 h 1622438"/>
              <a:gd name="connsiteX10" fmla="*/ 107898 w 2204283"/>
              <a:gd name="connsiteY10" fmla="*/ 765188 h 1622438"/>
              <a:gd name="connsiteX11" fmla="*/ 169810 w 2204283"/>
              <a:gd name="connsiteY11" fmla="*/ 727088 h 1622438"/>
              <a:gd name="connsiteX12" fmla="*/ 231723 w 2204283"/>
              <a:gd name="connsiteY12" fmla="*/ 693751 h 1622438"/>
              <a:gd name="connsiteX13" fmla="*/ 307923 w 2204283"/>
              <a:gd name="connsiteY13" fmla="*/ 660413 h 1622438"/>
              <a:gd name="connsiteX14" fmla="*/ 317448 w 2204283"/>
              <a:gd name="connsiteY14" fmla="*/ 631838 h 1622438"/>
              <a:gd name="connsiteX15" fmla="*/ 431748 w 2204283"/>
              <a:gd name="connsiteY15" fmla="*/ 555638 h 1622438"/>
              <a:gd name="connsiteX16" fmla="*/ 460323 w 2204283"/>
              <a:gd name="connsiteY16" fmla="*/ 536588 h 1622438"/>
              <a:gd name="connsiteX17" fmla="*/ 526998 w 2204283"/>
              <a:gd name="connsiteY17" fmla="*/ 517538 h 1622438"/>
              <a:gd name="connsiteX18" fmla="*/ 584148 w 2204283"/>
              <a:gd name="connsiteY18" fmla="*/ 498488 h 1622438"/>
              <a:gd name="connsiteX19" fmla="*/ 669873 w 2204283"/>
              <a:gd name="connsiteY19" fmla="*/ 469913 h 1622438"/>
              <a:gd name="connsiteX20" fmla="*/ 698448 w 2204283"/>
              <a:gd name="connsiteY20" fmla="*/ 460388 h 1622438"/>
              <a:gd name="connsiteX21" fmla="*/ 727023 w 2204283"/>
              <a:gd name="connsiteY21" fmla="*/ 450863 h 1622438"/>
              <a:gd name="connsiteX22" fmla="*/ 784173 w 2204283"/>
              <a:gd name="connsiteY22" fmla="*/ 422288 h 1622438"/>
              <a:gd name="connsiteX23" fmla="*/ 812748 w 2204283"/>
              <a:gd name="connsiteY23" fmla="*/ 393713 h 1622438"/>
              <a:gd name="connsiteX24" fmla="*/ 869898 w 2204283"/>
              <a:gd name="connsiteY24" fmla="*/ 374663 h 1622438"/>
              <a:gd name="connsiteX25" fmla="*/ 936573 w 2204283"/>
              <a:gd name="connsiteY25" fmla="*/ 327038 h 1622438"/>
              <a:gd name="connsiteX26" fmla="*/ 974673 w 2204283"/>
              <a:gd name="connsiteY26" fmla="*/ 269888 h 1622438"/>
              <a:gd name="connsiteX27" fmla="*/ 993723 w 2204283"/>
              <a:gd name="connsiteY27" fmla="*/ 241313 h 1622438"/>
              <a:gd name="connsiteX28" fmla="*/ 1012773 w 2204283"/>
              <a:gd name="connsiteY28" fmla="*/ 136538 h 1622438"/>
              <a:gd name="connsiteX29" fmla="*/ 1031823 w 2204283"/>
              <a:gd name="connsiteY29" fmla="*/ 79388 h 1622438"/>
              <a:gd name="connsiteX30" fmla="*/ 1041348 w 2204283"/>
              <a:gd name="connsiteY30" fmla="*/ 3188 h 1622438"/>
              <a:gd name="connsiteX31" fmla="*/ 1079448 w 2204283"/>
              <a:gd name="connsiteY31" fmla="*/ 12713 h 1622438"/>
              <a:gd name="connsiteX32" fmla="*/ 1355673 w 2204283"/>
              <a:gd name="connsiteY32" fmla="*/ 22238 h 1622438"/>
              <a:gd name="connsiteX33" fmla="*/ 1384248 w 2204283"/>
              <a:gd name="connsiteY33" fmla="*/ 41288 h 1622438"/>
              <a:gd name="connsiteX34" fmla="*/ 1422348 w 2204283"/>
              <a:gd name="connsiteY34" fmla="*/ 50813 h 1622438"/>
              <a:gd name="connsiteX35" fmla="*/ 1508073 w 2204283"/>
              <a:gd name="connsiteY35" fmla="*/ 98438 h 1622438"/>
              <a:gd name="connsiteX36" fmla="*/ 1536648 w 2204283"/>
              <a:gd name="connsiteY36" fmla="*/ 127013 h 1622438"/>
              <a:gd name="connsiteX37" fmla="*/ 1603323 w 2204283"/>
              <a:gd name="connsiteY37" fmla="*/ 184163 h 1622438"/>
              <a:gd name="connsiteX38" fmla="*/ 1669998 w 2204283"/>
              <a:gd name="connsiteY38" fmla="*/ 269888 h 1622438"/>
              <a:gd name="connsiteX39" fmla="*/ 1698573 w 2204283"/>
              <a:gd name="connsiteY39" fmla="*/ 327038 h 1622438"/>
              <a:gd name="connsiteX40" fmla="*/ 1736673 w 2204283"/>
              <a:gd name="connsiteY40" fmla="*/ 384188 h 1622438"/>
              <a:gd name="connsiteX41" fmla="*/ 1784298 w 2204283"/>
              <a:gd name="connsiteY41" fmla="*/ 469913 h 1622438"/>
              <a:gd name="connsiteX42" fmla="*/ 1812873 w 2204283"/>
              <a:gd name="connsiteY42" fmla="*/ 498488 h 1622438"/>
              <a:gd name="connsiteX43" fmla="*/ 1860498 w 2204283"/>
              <a:gd name="connsiteY43" fmla="*/ 536588 h 1622438"/>
              <a:gd name="connsiteX44" fmla="*/ 1936698 w 2204283"/>
              <a:gd name="connsiteY44" fmla="*/ 603263 h 1622438"/>
              <a:gd name="connsiteX45" fmla="*/ 1965273 w 2204283"/>
              <a:gd name="connsiteY45" fmla="*/ 622313 h 1622438"/>
              <a:gd name="connsiteX46" fmla="*/ 1984323 w 2204283"/>
              <a:gd name="connsiteY46" fmla="*/ 650888 h 1622438"/>
              <a:gd name="connsiteX47" fmla="*/ 2079573 w 2204283"/>
              <a:gd name="connsiteY47" fmla="*/ 708038 h 1622438"/>
              <a:gd name="connsiteX48" fmla="*/ 2146248 w 2204283"/>
              <a:gd name="connsiteY48" fmla="*/ 793763 h 1622438"/>
              <a:gd name="connsiteX49" fmla="*/ 2165298 w 2204283"/>
              <a:gd name="connsiteY49" fmla="*/ 850913 h 1622438"/>
              <a:gd name="connsiteX50" fmla="*/ 2184348 w 2204283"/>
              <a:gd name="connsiteY50" fmla="*/ 889013 h 1622438"/>
              <a:gd name="connsiteX51" fmla="*/ 2203398 w 2204283"/>
              <a:gd name="connsiteY51" fmla="*/ 946163 h 1622438"/>
              <a:gd name="connsiteX52" fmla="*/ 2165298 w 2204283"/>
              <a:gd name="connsiteY52" fmla="*/ 889013 h 1622438"/>
              <a:gd name="connsiteX53" fmla="*/ 2117673 w 2204283"/>
              <a:gd name="connsiteY53" fmla="*/ 841388 h 1622438"/>
              <a:gd name="connsiteX54" fmla="*/ 2060523 w 2204283"/>
              <a:gd name="connsiteY54" fmla="*/ 850913 h 1622438"/>
              <a:gd name="connsiteX55" fmla="*/ 1993848 w 2204283"/>
              <a:gd name="connsiteY55" fmla="*/ 869963 h 1622438"/>
              <a:gd name="connsiteX56" fmla="*/ 1898598 w 2204283"/>
              <a:gd name="connsiteY56" fmla="*/ 936638 h 1622438"/>
              <a:gd name="connsiteX57" fmla="*/ 1860498 w 2204283"/>
              <a:gd name="connsiteY57" fmla="*/ 955688 h 1622438"/>
              <a:gd name="connsiteX58" fmla="*/ 1765248 w 2204283"/>
              <a:gd name="connsiteY58" fmla="*/ 1003313 h 1622438"/>
              <a:gd name="connsiteX59" fmla="*/ 1736673 w 2204283"/>
              <a:gd name="connsiteY59" fmla="*/ 1022363 h 1622438"/>
              <a:gd name="connsiteX60" fmla="*/ 1708098 w 2204283"/>
              <a:gd name="connsiteY60" fmla="*/ 1079513 h 1622438"/>
              <a:gd name="connsiteX61" fmla="*/ 1689048 w 2204283"/>
              <a:gd name="connsiteY61" fmla="*/ 1108088 h 1622438"/>
              <a:gd name="connsiteX62" fmla="*/ 1669998 w 2204283"/>
              <a:gd name="connsiteY62" fmla="*/ 1165238 h 1622438"/>
              <a:gd name="connsiteX63" fmla="*/ 1650948 w 2204283"/>
              <a:gd name="connsiteY63" fmla="*/ 1222388 h 1622438"/>
              <a:gd name="connsiteX64" fmla="*/ 1641423 w 2204283"/>
              <a:gd name="connsiteY64" fmla="*/ 1250963 h 1622438"/>
              <a:gd name="connsiteX65" fmla="*/ 1631898 w 2204283"/>
              <a:gd name="connsiteY65" fmla="*/ 1412888 h 1622438"/>
              <a:gd name="connsiteX66" fmla="*/ 1527123 w 2204283"/>
              <a:gd name="connsiteY66" fmla="*/ 1403363 h 1622438"/>
              <a:gd name="connsiteX67" fmla="*/ 1469973 w 2204283"/>
              <a:gd name="connsiteY67" fmla="*/ 1365263 h 1622438"/>
              <a:gd name="connsiteX68" fmla="*/ 1441398 w 2204283"/>
              <a:gd name="connsiteY68" fmla="*/ 1346213 h 1622438"/>
              <a:gd name="connsiteX69" fmla="*/ 1374723 w 2204283"/>
              <a:gd name="connsiteY69" fmla="*/ 1327163 h 1622438"/>
              <a:gd name="connsiteX70" fmla="*/ 1317573 w 2204283"/>
              <a:gd name="connsiteY70" fmla="*/ 1298588 h 1622438"/>
              <a:gd name="connsiteX71" fmla="*/ 1288998 w 2204283"/>
              <a:gd name="connsiteY71" fmla="*/ 1270013 h 1622438"/>
              <a:gd name="connsiteX72" fmla="*/ 1222323 w 2204283"/>
              <a:gd name="connsiteY72" fmla="*/ 1250963 h 1622438"/>
              <a:gd name="connsiteX73" fmla="*/ 1155648 w 2204283"/>
              <a:gd name="connsiteY73" fmla="*/ 1260488 h 1622438"/>
              <a:gd name="connsiteX74" fmla="*/ 1108023 w 2204283"/>
              <a:gd name="connsiteY74" fmla="*/ 1308113 h 1622438"/>
              <a:gd name="connsiteX75" fmla="*/ 1050873 w 2204283"/>
              <a:gd name="connsiteY75" fmla="*/ 1346213 h 1622438"/>
              <a:gd name="connsiteX76" fmla="*/ 1022298 w 2204283"/>
              <a:gd name="connsiteY76" fmla="*/ 1374788 h 1622438"/>
              <a:gd name="connsiteX77" fmla="*/ 993723 w 2204283"/>
              <a:gd name="connsiteY77" fmla="*/ 1393838 h 1622438"/>
              <a:gd name="connsiteX78" fmla="*/ 907998 w 2204283"/>
              <a:gd name="connsiteY78" fmla="*/ 1460513 h 1622438"/>
              <a:gd name="connsiteX79" fmla="*/ 841323 w 2204283"/>
              <a:gd name="connsiteY79" fmla="*/ 1517663 h 1622438"/>
              <a:gd name="connsiteX80" fmla="*/ 784173 w 2204283"/>
              <a:gd name="connsiteY80" fmla="*/ 1555763 h 1622438"/>
              <a:gd name="connsiteX81" fmla="*/ 727023 w 2204283"/>
              <a:gd name="connsiteY81" fmla="*/ 1574813 h 1622438"/>
              <a:gd name="connsiteX82" fmla="*/ 698448 w 2204283"/>
              <a:gd name="connsiteY82" fmla="*/ 1593863 h 1622438"/>
              <a:gd name="connsiteX83" fmla="*/ 631773 w 2204283"/>
              <a:gd name="connsiteY83" fmla="*/ 1612913 h 1622438"/>
              <a:gd name="connsiteX84" fmla="*/ 622248 w 2204283"/>
              <a:gd name="connsiteY84" fmla="*/ 1622438 h 1622438"/>
              <a:gd name="connsiteX0" fmla="*/ 165048 w 2204283"/>
              <a:gd name="connsiteY0" fmla="*/ 1622438 h 1622438"/>
              <a:gd name="connsiteX1" fmla="*/ 143617 w 2204283"/>
              <a:gd name="connsiteY1" fmla="*/ 1577194 h 1622438"/>
              <a:gd name="connsiteX2" fmla="*/ 107898 w 2204283"/>
              <a:gd name="connsiteY2" fmla="*/ 1517663 h 1622438"/>
              <a:gd name="connsiteX3" fmla="*/ 79323 w 2204283"/>
              <a:gd name="connsiteY3" fmla="*/ 1460513 h 1622438"/>
              <a:gd name="connsiteX4" fmla="*/ 34079 w 2204283"/>
              <a:gd name="connsiteY4" fmla="*/ 1405744 h 1622438"/>
              <a:gd name="connsiteX5" fmla="*/ 24554 w 2204283"/>
              <a:gd name="connsiteY5" fmla="*/ 1300969 h 1622438"/>
              <a:gd name="connsiteX6" fmla="*/ 7886 w 2204283"/>
              <a:gd name="connsiteY6" fmla="*/ 1134281 h 1622438"/>
              <a:gd name="connsiteX7" fmla="*/ 12648 w 2204283"/>
              <a:gd name="connsiteY7" fmla="*/ 1069988 h 1622438"/>
              <a:gd name="connsiteX8" fmla="*/ 22173 w 2204283"/>
              <a:gd name="connsiteY8" fmla="*/ 869963 h 1622438"/>
              <a:gd name="connsiteX9" fmla="*/ 60273 w 2204283"/>
              <a:gd name="connsiteY9" fmla="*/ 812813 h 1622438"/>
              <a:gd name="connsiteX10" fmla="*/ 107898 w 2204283"/>
              <a:gd name="connsiteY10" fmla="*/ 765188 h 1622438"/>
              <a:gd name="connsiteX11" fmla="*/ 169810 w 2204283"/>
              <a:gd name="connsiteY11" fmla="*/ 727088 h 1622438"/>
              <a:gd name="connsiteX12" fmla="*/ 231723 w 2204283"/>
              <a:gd name="connsiteY12" fmla="*/ 693751 h 1622438"/>
              <a:gd name="connsiteX13" fmla="*/ 317448 w 2204283"/>
              <a:gd name="connsiteY13" fmla="*/ 631838 h 1622438"/>
              <a:gd name="connsiteX14" fmla="*/ 431748 w 2204283"/>
              <a:gd name="connsiteY14" fmla="*/ 555638 h 1622438"/>
              <a:gd name="connsiteX15" fmla="*/ 460323 w 2204283"/>
              <a:gd name="connsiteY15" fmla="*/ 536588 h 1622438"/>
              <a:gd name="connsiteX16" fmla="*/ 526998 w 2204283"/>
              <a:gd name="connsiteY16" fmla="*/ 517538 h 1622438"/>
              <a:gd name="connsiteX17" fmla="*/ 584148 w 2204283"/>
              <a:gd name="connsiteY17" fmla="*/ 498488 h 1622438"/>
              <a:gd name="connsiteX18" fmla="*/ 669873 w 2204283"/>
              <a:gd name="connsiteY18" fmla="*/ 469913 h 1622438"/>
              <a:gd name="connsiteX19" fmla="*/ 698448 w 2204283"/>
              <a:gd name="connsiteY19" fmla="*/ 460388 h 1622438"/>
              <a:gd name="connsiteX20" fmla="*/ 727023 w 2204283"/>
              <a:gd name="connsiteY20" fmla="*/ 450863 h 1622438"/>
              <a:gd name="connsiteX21" fmla="*/ 784173 w 2204283"/>
              <a:gd name="connsiteY21" fmla="*/ 422288 h 1622438"/>
              <a:gd name="connsiteX22" fmla="*/ 812748 w 2204283"/>
              <a:gd name="connsiteY22" fmla="*/ 393713 h 1622438"/>
              <a:gd name="connsiteX23" fmla="*/ 869898 w 2204283"/>
              <a:gd name="connsiteY23" fmla="*/ 374663 h 1622438"/>
              <a:gd name="connsiteX24" fmla="*/ 936573 w 2204283"/>
              <a:gd name="connsiteY24" fmla="*/ 327038 h 1622438"/>
              <a:gd name="connsiteX25" fmla="*/ 974673 w 2204283"/>
              <a:gd name="connsiteY25" fmla="*/ 269888 h 1622438"/>
              <a:gd name="connsiteX26" fmla="*/ 993723 w 2204283"/>
              <a:gd name="connsiteY26" fmla="*/ 241313 h 1622438"/>
              <a:gd name="connsiteX27" fmla="*/ 1012773 w 2204283"/>
              <a:gd name="connsiteY27" fmla="*/ 136538 h 1622438"/>
              <a:gd name="connsiteX28" fmla="*/ 1031823 w 2204283"/>
              <a:gd name="connsiteY28" fmla="*/ 79388 h 1622438"/>
              <a:gd name="connsiteX29" fmla="*/ 1041348 w 2204283"/>
              <a:gd name="connsiteY29" fmla="*/ 3188 h 1622438"/>
              <a:gd name="connsiteX30" fmla="*/ 1079448 w 2204283"/>
              <a:gd name="connsiteY30" fmla="*/ 12713 h 1622438"/>
              <a:gd name="connsiteX31" fmla="*/ 1355673 w 2204283"/>
              <a:gd name="connsiteY31" fmla="*/ 22238 h 1622438"/>
              <a:gd name="connsiteX32" fmla="*/ 1384248 w 2204283"/>
              <a:gd name="connsiteY32" fmla="*/ 41288 h 1622438"/>
              <a:gd name="connsiteX33" fmla="*/ 1422348 w 2204283"/>
              <a:gd name="connsiteY33" fmla="*/ 50813 h 1622438"/>
              <a:gd name="connsiteX34" fmla="*/ 1508073 w 2204283"/>
              <a:gd name="connsiteY34" fmla="*/ 98438 h 1622438"/>
              <a:gd name="connsiteX35" fmla="*/ 1536648 w 2204283"/>
              <a:gd name="connsiteY35" fmla="*/ 127013 h 1622438"/>
              <a:gd name="connsiteX36" fmla="*/ 1603323 w 2204283"/>
              <a:gd name="connsiteY36" fmla="*/ 184163 h 1622438"/>
              <a:gd name="connsiteX37" fmla="*/ 1669998 w 2204283"/>
              <a:gd name="connsiteY37" fmla="*/ 269888 h 1622438"/>
              <a:gd name="connsiteX38" fmla="*/ 1698573 w 2204283"/>
              <a:gd name="connsiteY38" fmla="*/ 327038 h 1622438"/>
              <a:gd name="connsiteX39" fmla="*/ 1736673 w 2204283"/>
              <a:gd name="connsiteY39" fmla="*/ 384188 h 1622438"/>
              <a:gd name="connsiteX40" fmla="*/ 1784298 w 2204283"/>
              <a:gd name="connsiteY40" fmla="*/ 469913 h 1622438"/>
              <a:gd name="connsiteX41" fmla="*/ 1812873 w 2204283"/>
              <a:gd name="connsiteY41" fmla="*/ 498488 h 1622438"/>
              <a:gd name="connsiteX42" fmla="*/ 1860498 w 2204283"/>
              <a:gd name="connsiteY42" fmla="*/ 536588 h 1622438"/>
              <a:gd name="connsiteX43" fmla="*/ 1936698 w 2204283"/>
              <a:gd name="connsiteY43" fmla="*/ 603263 h 1622438"/>
              <a:gd name="connsiteX44" fmla="*/ 1965273 w 2204283"/>
              <a:gd name="connsiteY44" fmla="*/ 622313 h 1622438"/>
              <a:gd name="connsiteX45" fmla="*/ 1984323 w 2204283"/>
              <a:gd name="connsiteY45" fmla="*/ 650888 h 1622438"/>
              <a:gd name="connsiteX46" fmla="*/ 2079573 w 2204283"/>
              <a:gd name="connsiteY46" fmla="*/ 708038 h 1622438"/>
              <a:gd name="connsiteX47" fmla="*/ 2146248 w 2204283"/>
              <a:gd name="connsiteY47" fmla="*/ 793763 h 1622438"/>
              <a:gd name="connsiteX48" fmla="*/ 2165298 w 2204283"/>
              <a:gd name="connsiteY48" fmla="*/ 850913 h 1622438"/>
              <a:gd name="connsiteX49" fmla="*/ 2184348 w 2204283"/>
              <a:gd name="connsiteY49" fmla="*/ 889013 h 1622438"/>
              <a:gd name="connsiteX50" fmla="*/ 2203398 w 2204283"/>
              <a:gd name="connsiteY50" fmla="*/ 946163 h 1622438"/>
              <a:gd name="connsiteX51" fmla="*/ 2165298 w 2204283"/>
              <a:gd name="connsiteY51" fmla="*/ 889013 h 1622438"/>
              <a:gd name="connsiteX52" fmla="*/ 2117673 w 2204283"/>
              <a:gd name="connsiteY52" fmla="*/ 841388 h 1622438"/>
              <a:gd name="connsiteX53" fmla="*/ 2060523 w 2204283"/>
              <a:gd name="connsiteY53" fmla="*/ 850913 h 1622438"/>
              <a:gd name="connsiteX54" fmla="*/ 1993848 w 2204283"/>
              <a:gd name="connsiteY54" fmla="*/ 869963 h 1622438"/>
              <a:gd name="connsiteX55" fmla="*/ 1898598 w 2204283"/>
              <a:gd name="connsiteY55" fmla="*/ 936638 h 1622438"/>
              <a:gd name="connsiteX56" fmla="*/ 1860498 w 2204283"/>
              <a:gd name="connsiteY56" fmla="*/ 955688 h 1622438"/>
              <a:gd name="connsiteX57" fmla="*/ 1765248 w 2204283"/>
              <a:gd name="connsiteY57" fmla="*/ 1003313 h 1622438"/>
              <a:gd name="connsiteX58" fmla="*/ 1736673 w 2204283"/>
              <a:gd name="connsiteY58" fmla="*/ 1022363 h 1622438"/>
              <a:gd name="connsiteX59" fmla="*/ 1708098 w 2204283"/>
              <a:gd name="connsiteY59" fmla="*/ 1079513 h 1622438"/>
              <a:gd name="connsiteX60" fmla="*/ 1689048 w 2204283"/>
              <a:gd name="connsiteY60" fmla="*/ 1108088 h 1622438"/>
              <a:gd name="connsiteX61" fmla="*/ 1669998 w 2204283"/>
              <a:gd name="connsiteY61" fmla="*/ 1165238 h 1622438"/>
              <a:gd name="connsiteX62" fmla="*/ 1650948 w 2204283"/>
              <a:gd name="connsiteY62" fmla="*/ 1222388 h 1622438"/>
              <a:gd name="connsiteX63" fmla="*/ 1641423 w 2204283"/>
              <a:gd name="connsiteY63" fmla="*/ 1250963 h 1622438"/>
              <a:gd name="connsiteX64" fmla="*/ 1631898 w 2204283"/>
              <a:gd name="connsiteY64" fmla="*/ 1412888 h 1622438"/>
              <a:gd name="connsiteX65" fmla="*/ 1527123 w 2204283"/>
              <a:gd name="connsiteY65" fmla="*/ 1403363 h 1622438"/>
              <a:gd name="connsiteX66" fmla="*/ 1469973 w 2204283"/>
              <a:gd name="connsiteY66" fmla="*/ 1365263 h 1622438"/>
              <a:gd name="connsiteX67" fmla="*/ 1441398 w 2204283"/>
              <a:gd name="connsiteY67" fmla="*/ 1346213 h 1622438"/>
              <a:gd name="connsiteX68" fmla="*/ 1374723 w 2204283"/>
              <a:gd name="connsiteY68" fmla="*/ 1327163 h 1622438"/>
              <a:gd name="connsiteX69" fmla="*/ 1317573 w 2204283"/>
              <a:gd name="connsiteY69" fmla="*/ 1298588 h 1622438"/>
              <a:gd name="connsiteX70" fmla="*/ 1288998 w 2204283"/>
              <a:gd name="connsiteY70" fmla="*/ 1270013 h 1622438"/>
              <a:gd name="connsiteX71" fmla="*/ 1222323 w 2204283"/>
              <a:gd name="connsiteY71" fmla="*/ 1250963 h 1622438"/>
              <a:gd name="connsiteX72" fmla="*/ 1155648 w 2204283"/>
              <a:gd name="connsiteY72" fmla="*/ 1260488 h 1622438"/>
              <a:gd name="connsiteX73" fmla="*/ 1108023 w 2204283"/>
              <a:gd name="connsiteY73" fmla="*/ 1308113 h 1622438"/>
              <a:gd name="connsiteX74" fmla="*/ 1050873 w 2204283"/>
              <a:gd name="connsiteY74" fmla="*/ 1346213 h 1622438"/>
              <a:gd name="connsiteX75" fmla="*/ 1022298 w 2204283"/>
              <a:gd name="connsiteY75" fmla="*/ 1374788 h 1622438"/>
              <a:gd name="connsiteX76" fmla="*/ 993723 w 2204283"/>
              <a:gd name="connsiteY76" fmla="*/ 1393838 h 1622438"/>
              <a:gd name="connsiteX77" fmla="*/ 907998 w 2204283"/>
              <a:gd name="connsiteY77" fmla="*/ 1460513 h 1622438"/>
              <a:gd name="connsiteX78" fmla="*/ 841323 w 2204283"/>
              <a:gd name="connsiteY78" fmla="*/ 1517663 h 1622438"/>
              <a:gd name="connsiteX79" fmla="*/ 784173 w 2204283"/>
              <a:gd name="connsiteY79" fmla="*/ 1555763 h 1622438"/>
              <a:gd name="connsiteX80" fmla="*/ 727023 w 2204283"/>
              <a:gd name="connsiteY80" fmla="*/ 1574813 h 1622438"/>
              <a:gd name="connsiteX81" fmla="*/ 698448 w 2204283"/>
              <a:gd name="connsiteY81" fmla="*/ 1593863 h 1622438"/>
              <a:gd name="connsiteX82" fmla="*/ 631773 w 2204283"/>
              <a:gd name="connsiteY82" fmla="*/ 1612913 h 1622438"/>
              <a:gd name="connsiteX83" fmla="*/ 622248 w 2204283"/>
              <a:gd name="connsiteY83" fmla="*/ 1622438 h 1622438"/>
              <a:gd name="connsiteX0" fmla="*/ 165048 w 2204283"/>
              <a:gd name="connsiteY0" fmla="*/ 1622438 h 1622438"/>
              <a:gd name="connsiteX1" fmla="*/ 143617 w 2204283"/>
              <a:gd name="connsiteY1" fmla="*/ 1577194 h 1622438"/>
              <a:gd name="connsiteX2" fmla="*/ 107898 w 2204283"/>
              <a:gd name="connsiteY2" fmla="*/ 1517663 h 1622438"/>
              <a:gd name="connsiteX3" fmla="*/ 79323 w 2204283"/>
              <a:gd name="connsiteY3" fmla="*/ 1460513 h 1622438"/>
              <a:gd name="connsiteX4" fmla="*/ 34079 w 2204283"/>
              <a:gd name="connsiteY4" fmla="*/ 1405744 h 1622438"/>
              <a:gd name="connsiteX5" fmla="*/ 24554 w 2204283"/>
              <a:gd name="connsiteY5" fmla="*/ 1300969 h 1622438"/>
              <a:gd name="connsiteX6" fmla="*/ 7886 w 2204283"/>
              <a:gd name="connsiteY6" fmla="*/ 1134281 h 1622438"/>
              <a:gd name="connsiteX7" fmla="*/ 12648 w 2204283"/>
              <a:gd name="connsiteY7" fmla="*/ 1069988 h 1622438"/>
              <a:gd name="connsiteX8" fmla="*/ 22173 w 2204283"/>
              <a:gd name="connsiteY8" fmla="*/ 869963 h 1622438"/>
              <a:gd name="connsiteX9" fmla="*/ 60273 w 2204283"/>
              <a:gd name="connsiteY9" fmla="*/ 812813 h 1622438"/>
              <a:gd name="connsiteX10" fmla="*/ 107898 w 2204283"/>
              <a:gd name="connsiteY10" fmla="*/ 765188 h 1622438"/>
              <a:gd name="connsiteX11" fmla="*/ 169810 w 2204283"/>
              <a:gd name="connsiteY11" fmla="*/ 727088 h 1622438"/>
              <a:gd name="connsiteX12" fmla="*/ 231723 w 2204283"/>
              <a:gd name="connsiteY12" fmla="*/ 693751 h 1622438"/>
              <a:gd name="connsiteX13" fmla="*/ 317448 w 2204283"/>
              <a:gd name="connsiteY13" fmla="*/ 631838 h 1622438"/>
              <a:gd name="connsiteX14" fmla="*/ 431748 w 2204283"/>
              <a:gd name="connsiteY14" fmla="*/ 555638 h 1622438"/>
              <a:gd name="connsiteX15" fmla="*/ 460323 w 2204283"/>
              <a:gd name="connsiteY15" fmla="*/ 536588 h 1622438"/>
              <a:gd name="connsiteX16" fmla="*/ 526998 w 2204283"/>
              <a:gd name="connsiteY16" fmla="*/ 517538 h 1622438"/>
              <a:gd name="connsiteX17" fmla="*/ 584148 w 2204283"/>
              <a:gd name="connsiteY17" fmla="*/ 498488 h 1622438"/>
              <a:gd name="connsiteX18" fmla="*/ 669873 w 2204283"/>
              <a:gd name="connsiteY18" fmla="*/ 469913 h 1622438"/>
              <a:gd name="connsiteX19" fmla="*/ 698448 w 2204283"/>
              <a:gd name="connsiteY19" fmla="*/ 460388 h 1622438"/>
              <a:gd name="connsiteX20" fmla="*/ 727023 w 2204283"/>
              <a:gd name="connsiteY20" fmla="*/ 450863 h 1622438"/>
              <a:gd name="connsiteX21" fmla="*/ 784173 w 2204283"/>
              <a:gd name="connsiteY21" fmla="*/ 422288 h 1622438"/>
              <a:gd name="connsiteX22" fmla="*/ 812748 w 2204283"/>
              <a:gd name="connsiteY22" fmla="*/ 393713 h 1622438"/>
              <a:gd name="connsiteX23" fmla="*/ 869898 w 2204283"/>
              <a:gd name="connsiteY23" fmla="*/ 374663 h 1622438"/>
              <a:gd name="connsiteX24" fmla="*/ 936573 w 2204283"/>
              <a:gd name="connsiteY24" fmla="*/ 327038 h 1622438"/>
              <a:gd name="connsiteX25" fmla="*/ 974673 w 2204283"/>
              <a:gd name="connsiteY25" fmla="*/ 269888 h 1622438"/>
              <a:gd name="connsiteX26" fmla="*/ 993723 w 2204283"/>
              <a:gd name="connsiteY26" fmla="*/ 241313 h 1622438"/>
              <a:gd name="connsiteX27" fmla="*/ 1012773 w 2204283"/>
              <a:gd name="connsiteY27" fmla="*/ 136538 h 1622438"/>
              <a:gd name="connsiteX28" fmla="*/ 1031823 w 2204283"/>
              <a:gd name="connsiteY28" fmla="*/ 79388 h 1622438"/>
              <a:gd name="connsiteX29" fmla="*/ 1041348 w 2204283"/>
              <a:gd name="connsiteY29" fmla="*/ 3188 h 1622438"/>
              <a:gd name="connsiteX30" fmla="*/ 1079448 w 2204283"/>
              <a:gd name="connsiteY30" fmla="*/ 12713 h 1622438"/>
              <a:gd name="connsiteX31" fmla="*/ 1355673 w 2204283"/>
              <a:gd name="connsiteY31" fmla="*/ 22238 h 1622438"/>
              <a:gd name="connsiteX32" fmla="*/ 1384248 w 2204283"/>
              <a:gd name="connsiteY32" fmla="*/ 41288 h 1622438"/>
              <a:gd name="connsiteX33" fmla="*/ 1422348 w 2204283"/>
              <a:gd name="connsiteY33" fmla="*/ 50813 h 1622438"/>
              <a:gd name="connsiteX34" fmla="*/ 1508073 w 2204283"/>
              <a:gd name="connsiteY34" fmla="*/ 98438 h 1622438"/>
              <a:gd name="connsiteX35" fmla="*/ 1536648 w 2204283"/>
              <a:gd name="connsiteY35" fmla="*/ 127013 h 1622438"/>
              <a:gd name="connsiteX36" fmla="*/ 1603323 w 2204283"/>
              <a:gd name="connsiteY36" fmla="*/ 184163 h 1622438"/>
              <a:gd name="connsiteX37" fmla="*/ 1669998 w 2204283"/>
              <a:gd name="connsiteY37" fmla="*/ 269888 h 1622438"/>
              <a:gd name="connsiteX38" fmla="*/ 1698573 w 2204283"/>
              <a:gd name="connsiteY38" fmla="*/ 327038 h 1622438"/>
              <a:gd name="connsiteX39" fmla="*/ 1736673 w 2204283"/>
              <a:gd name="connsiteY39" fmla="*/ 384188 h 1622438"/>
              <a:gd name="connsiteX40" fmla="*/ 1784298 w 2204283"/>
              <a:gd name="connsiteY40" fmla="*/ 469913 h 1622438"/>
              <a:gd name="connsiteX41" fmla="*/ 1812873 w 2204283"/>
              <a:gd name="connsiteY41" fmla="*/ 498488 h 1622438"/>
              <a:gd name="connsiteX42" fmla="*/ 1860498 w 2204283"/>
              <a:gd name="connsiteY42" fmla="*/ 536588 h 1622438"/>
              <a:gd name="connsiteX43" fmla="*/ 1936698 w 2204283"/>
              <a:gd name="connsiteY43" fmla="*/ 603263 h 1622438"/>
              <a:gd name="connsiteX44" fmla="*/ 1965273 w 2204283"/>
              <a:gd name="connsiteY44" fmla="*/ 622313 h 1622438"/>
              <a:gd name="connsiteX45" fmla="*/ 1984323 w 2204283"/>
              <a:gd name="connsiteY45" fmla="*/ 650888 h 1622438"/>
              <a:gd name="connsiteX46" fmla="*/ 2079573 w 2204283"/>
              <a:gd name="connsiteY46" fmla="*/ 708038 h 1622438"/>
              <a:gd name="connsiteX47" fmla="*/ 2146248 w 2204283"/>
              <a:gd name="connsiteY47" fmla="*/ 793763 h 1622438"/>
              <a:gd name="connsiteX48" fmla="*/ 2165298 w 2204283"/>
              <a:gd name="connsiteY48" fmla="*/ 850913 h 1622438"/>
              <a:gd name="connsiteX49" fmla="*/ 2184348 w 2204283"/>
              <a:gd name="connsiteY49" fmla="*/ 889013 h 1622438"/>
              <a:gd name="connsiteX50" fmla="*/ 2203398 w 2204283"/>
              <a:gd name="connsiteY50" fmla="*/ 946163 h 1622438"/>
              <a:gd name="connsiteX51" fmla="*/ 2165298 w 2204283"/>
              <a:gd name="connsiteY51" fmla="*/ 889013 h 1622438"/>
              <a:gd name="connsiteX52" fmla="*/ 2117673 w 2204283"/>
              <a:gd name="connsiteY52" fmla="*/ 841388 h 1622438"/>
              <a:gd name="connsiteX53" fmla="*/ 2060523 w 2204283"/>
              <a:gd name="connsiteY53" fmla="*/ 850913 h 1622438"/>
              <a:gd name="connsiteX54" fmla="*/ 1993848 w 2204283"/>
              <a:gd name="connsiteY54" fmla="*/ 869963 h 1622438"/>
              <a:gd name="connsiteX55" fmla="*/ 1898598 w 2204283"/>
              <a:gd name="connsiteY55" fmla="*/ 936638 h 1622438"/>
              <a:gd name="connsiteX56" fmla="*/ 1860498 w 2204283"/>
              <a:gd name="connsiteY56" fmla="*/ 955688 h 1622438"/>
              <a:gd name="connsiteX57" fmla="*/ 1765248 w 2204283"/>
              <a:gd name="connsiteY57" fmla="*/ 1003313 h 1622438"/>
              <a:gd name="connsiteX58" fmla="*/ 1736673 w 2204283"/>
              <a:gd name="connsiteY58" fmla="*/ 1022363 h 1622438"/>
              <a:gd name="connsiteX59" fmla="*/ 1708098 w 2204283"/>
              <a:gd name="connsiteY59" fmla="*/ 1079513 h 1622438"/>
              <a:gd name="connsiteX60" fmla="*/ 1689048 w 2204283"/>
              <a:gd name="connsiteY60" fmla="*/ 1108088 h 1622438"/>
              <a:gd name="connsiteX61" fmla="*/ 1669998 w 2204283"/>
              <a:gd name="connsiteY61" fmla="*/ 1165238 h 1622438"/>
              <a:gd name="connsiteX62" fmla="*/ 1650948 w 2204283"/>
              <a:gd name="connsiteY62" fmla="*/ 1222388 h 1622438"/>
              <a:gd name="connsiteX63" fmla="*/ 1641423 w 2204283"/>
              <a:gd name="connsiteY63" fmla="*/ 1250963 h 1622438"/>
              <a:gd name="connsiteX64" fmla="*/ 1631898 w 2204283"/>
              <a:gd name="connsiteY64" fmla="*/ 1412888 h 1622438"/>
              <a:gd name="connsiteX65" fmla="*/ 1527123 w 2204283"/>
              <a:gd name="connsiteY65" fmla="*/ 1403363 h 1622438"/>
              <a:gd name="connsiteX66" fmla="*/ 1469973 w 2204283"/>
              <a:gd name="connsiteY66" fmla="*/ 1365263 h 1622438"/>
              <a:gd name="connsiteX67" fmla="*/ 1441398 w 2204283"/>
              <a:gd name="connsiteY67" fmla="*/ 1346213 h 1622438"/>
              <a:gd name="connsiteX68" fmla="*/ 1374723 w 2204283"/>
              <a:gd name="connsiteY68" fmla="*/ 1327163 h 1622438"/>
              <a:gd name="connsiteX69" fmla="*/ 1317573 w 2204283"/>
              <a:gd name="connsiteY69" fmla="*/ 1298588 h 1622438"/>
              <a:gd name="connsiteX70" fmla="*/ 1288998 w 2204283"/>
              <a:gd name="connsiteY70" fmla="*/ 1270013 h 1622438"/>
              <a:gd name="connsiteX71" fmla="*/ 1222323 w 2204283"/>
              <a:gd name="connsiteY71" fmla="*/ 1250963 h 1622438"/>
              <a:gd name="connsiteX72" fmla="*/ 1155648 w 2204283"/>
              <a:gd name="connsiteY72" fmla="*/ 1260488 h 1622438"/>
              <a:gd name="connsiteX73" fmla="*/ 1108023 w 2204283"/>
              <a:gd name="connsiteY73" fmla="*/ 1308113 h 1622438"/>
              <a:gd name="connsiteX74" fmla="*/ 1050873 w 2204283"/>
              <a:gd name="connsiteY74" fmla="*/ 1346213 h 1622438"/>
              <a:gd name="connsiteX75" fmla="*/ 1022298 w 2204283"/>
              <a:gd name="connsiteY75" fmla="*/ 1374788 h 1622438"/>
              <a:gd name="connsiteX76" fmla="*/ 993723 w 2204283"/>
              <a:gd name="connsiteY76" fmla="*/ 1393838 h 1622438"/>
              <a:gd name="connsiteX77" fmla="*/ 907998 w 2204283"/>
              <a:gd name="connsiteY77" fmla="*/ 1460513 h 1622438"/>
              <a:gd name="connsiteX78" fmla="*/ 841323 w 2204283"/>
              <a:gd name="connsiteY78" fmla="*/ 1517663 h 1622438"/>
              <a:gd name="connsiteX79" fmla="*/ 784173 w 2204283"/>
              <a:gd name="connsiteY79" fmla="*/ 1555763 h 1622438"/>
              <a:gd name="connsiteX80" fmla="*/ 727023 w 2204283"/>
              <a:gd name="connsiteY80" fmla="*/ 1574813 h 1622438"/>
              <a:gd name="connsiteX81" fmla="*/ 698448 w 2204283"/>
              <a:gd name="connsiteY81" fmla="*/ 1593863 h 1622438"/>
              <a:gd name="connsiteX82" fmla="*/ 631773 w 2204283"/>
              <a:gd name="connsiteY82" fmla="*/ 1612913 h 1622438"/>
              <a:gd name="connsiteX83" fmla="*/ 622248 w 2204283"/>
              <a:gd name="connsiteY83" fmla="*/ 1622438 h 1622438"/>
              <a:gd name="connsiteX0" fmla="*/ 165048 w 2204283"/>
              <a:gd name="connsiteY0" fmla="*/ 1622438 h 1622438"/>
              <a:gd name="connsiteX1" fmla="*/ 143617 w 2204283"/>
              <a:gd name="connsiteY1" fmla="*/ 1577194 h 1622438"/>
              <a:gd name="connsiteX2" fmla="*/ 107898 w 2204283"/>
              <a:gd name="connsiteY2" fmla="*/ 1517663 h 1622438"/>
              <a:gd name="connsiteX3" fmla="*/ 79323 w 2204283"/>
              <a:gd name="connsiteY3" fmla="*/ 1460513 h 1622438"/>
              <a:gd name="connsiteX4" fmla="*/ 34079 w 2204283"/>
              <a:gd name="connsiteY4" fmla="*/ 1405744 h 1622438"/>
              <a:gd name="connsiteX5" fmla="*/ 24554 w 2204283"/>
              <a:gd name="connsiteY5" fmla="*/ 1300969 h 1622438"/>
              <a:gd name="connsiteX6" fmla="*/ 7886 w 2204283"/>
              <a:gd name="connsiteY6" fmla="*/ 1134281 h 1622438"/>
              <a:gd name="connsiteX7" fmla="*/ 12648 w 2204283"/>
              <a:gd name="connsiteY7" fmla="*/ 1069988 h 1622438"/>
              <a:gd name="connsiteX8" fmla="*/ 22173 w 2204283"/>
              <a:gd name="connsiteY8" fmla="*/ 869963 h 1622438"/>
              <a:gd name="connsiteX9" fmla="*/ 60273 w 2204283"/>
              <a:gd name="connsiteY9" fmla="*/ 812813 h 1622438"/>
              <a:gd name="connsiteX10" fmla="*/ 107898 w 2204283"/>
              <a:gd name="connsiteY10" fmla="*/ 765188 h 1622438"/>
              <a:gd name="connsiteX11" fmla="*/ 169810 w 2204283"/>
              <a:gd name="connsiteY11" fmla="*/ 727088 h 1622438"/>
              <a:gd name="connsiteX12" fmla="*/ 231723 w 2204283"/>
              <a:gd name="connsiteY12" fmla="*/ 693751 h 1622438"/>
              <a:gd name="connsiteX13" fmla="*/ 317448 w 2204283"/>
              <a:gd name="connsiteY13" fmla="*/ 631838 h 1622438"/>
              <a:gd name="connsiteX14" fmla="*/ 431748 w 2204283"/>
              <a:gd name="connsiteY14" fmla="*/ 555638 h 1622438"/>
              <a:gd name="connsiteX15" fmla="*/ 460323 w 2204283"/>
              <a:gd name="connsiteY15" fmla="*/ 536588 h 1622438"/>
              <a:gd name="connsiteX16" fmla="*/ 526998 w 2204283"/>
              <a:gd name="connsiteY16" fmla="*/ 517538 h 1622438"/>
              <a:gd name="connsiteX17" fmla="*/ 584148 w 2204283"/>
              <a:gd name="connsiteY17" fmla="*/ 498488 h 1622438"/>
              <a:gd name="connsiteX18" fmla="*/ 669873 w 2204283"/>
              <a:gd name="connsiteY18" fmla="*/ 469913 h 1622438"/>
              <a:gd name="connsiteX19" fmla="*/ 698448 w 2204283"/>
              <a:gd name="connsiteY19" fmla="*/ 460388 h 1622438"/>
              <a:gd name="connsiteX20" fmla="*/ 727023 w 2204283"/>
              <a:gd name="connsiteY20" fmla="*/ 450863 h 1622438"/>
              <a:gd name="connsiteX21" fmla="*/ 784173 w 2204283"/>
              <a:gd name="connsiteY21" fmla="*/ 422288 h 1622438"/>
              <a:gd name="connsiteX22" fmla="*/ 812748 w 2204283"/>
              <a:gd name="connsiteY22" fmla="*/ 393713 h 1622438"/>
              <a:gd name="connsiteX23" fmla="*/ 869898 w 2204283"/>
              <a:gd name="connsiteY23" fmla="*/ 374663 h 1622438"/>
              <a:gd name="connsiteX24" fmla="*/ 936573 w 2204283"/>
              <a:gd name="connsiteY24" fmla="*/ 327038 h 1622438"/>
              <a:gd name="connsiteX25" fmla="*/ 974673 w 2204283"/>
              <a:gd name="connsiteY25" fmla="*/ 269888 h 1622438"/>
              <a:gd name="connsiteX26" fmla="*/ 993723 w 2204283"/>
              <a:gd name="connsiteY26" fmla="*/ 241313 h 1622438"/>
              <a:gd name="connsiteX27" fmla="*/ 1012773 w 2204283"/>
              <a:gd name="connsiteY27" fmla="*/ 136538 h 1622438"/>
              <a:gd name="connsiteX28" fmla="*/ 1031823 w 2204283"/>
              <a:gd name="connsiteY28" fmla="*/ 79388 h 1622438"/>
              <a:gd name="connsiteX29" fmla="*/ 1041348 w 2204283"/>
              <a:gd name="connsiteY29" fmla="*/ 3188 h 1622438"/>
              <a:gd name="connsiteX30" fmla="*/ 1079448 w 2204283"/>
              <a:gd name="connsiteY30" fmla="*/ 12713 h 1622438"/>
              <a:gd name="connsiteX31" fmla="*/ 1355673 w 2204283"/>
              <a:gd name="connsiteY31" fmla="*/ 22238 h 1622438"/>
              <a:gd name="connsiteX32" fmla="*/ 1384248 w 2204283"/>
              <a:gd name="connsiteY32" fmla="*/ 41288 h 1622438"/>
              <a:gd name="connsiteX33" fmla="*/ 1422348 w 2204283"/>
              <a:gd name="connsiteY33" fmla="*/ 50813 h 1622438"/>
              <a:gd name="connsiteX34" fmla="*/ 1508073 w 2204283"/>
              <a:gd name="connsiteY34" fmla="*/ 98438 h 1622438"/>
              <a:gd name="connsiteX35" fmla="*/ 1536648 w 2204283"/>
              <a:gd name="connsiteY35" fmla="*/ 127013 h 1622438"/>
              <a:gd name="connsiteX36" fmla="*/ 1603323 w 2204283"/>
              <a:gd name="connsiteY36" fmla="*/ 184163 h 1622438"/>
              <a:gd name="connsiteX37" fmla="*/ 1669998 w 2204283"/>
              <a:gd name="connsiteY37" fmla="*/ 269888 h 1622438"/>
              <a:gd name="connsiteX38" fmla="*/ 1698573 w 2204283"/>
              <a:gd name="connsiteY38" fmla="*/ 327038 h 1622438"/>
              <a:gd name="connsiteX39" fmla="*/ 1736673 w 2204283"/>
              <a:gd name="connsiteY39" fmla="*/ 384188 h 1622438"/>
              <a:gd name="connsiteX40" fmla="*/ 1784298 w 2204283"/>
              <a:gd name="connsiteY40" fmla="*/ 469913 h 1622438"/>
              <a:gd name="connsiteX41" fmla="*/ 1812873 w 2204283"/>
              <a:gd name="connsiteY41" fmla="*/ 498488 h 1622438"/>
              <a:gd name="connsiteX42" fmla="*/ 1860498 w 2204283"/>
              <a:gd name="connsiteY42" fmla="*/ 536588 h 1622438"/>
              <a:gd name="connsiteX43" fmla="*/ 1936698 w 2204283"/>
              <a:gd name="connsiteY43" fmla="*/ 603263 h 1622438"/>
              <a:gd name="connsiteX44" fmla="*/ 1965273 w 2204283"/>
              <a:gd name="connsiteY44" fmla="*/ 622313 h 1622438"/>
              <a:gd name="connsiteX45" fmla="*/ 1984323 w 2204283"/>
              <a:gd name="connsiteY45" fmla="*/ 650888 h 1622438"/>
              <a:gd name="connsiteX46" fmla="*/ 2079573 w 2204283"/>
              <a:gd name="connsiteY46" fmla="*/ 708038 h 1622438"/>
              <a:gd name="connsiteX47" fmla="*/ 2146248 w 2204283"/>
              <a:gd name="connsiteY47" fmla="*/ 793763 h 1622438"/>
              <a:gd name="connsiteX48" fmla="*/ 2165298 w 2204283"/>
              <a:gd name="connsiteY48" fmla="*/ 850913 h 1622438"/>
              <a:gd name="connsiteX49" fmla="*/ 2184348 w 2204283"/>
              <a:gd name="connsiteY49" fmla="*/ 889013 h 1622438"/>
              <a:gd name="connsiteX50" fmla="*/ 2203398 w 2204283"/>
              <a:gd name="connsiteY50" fmla="*/ 946163 h 1622438"/>
              <a:gd name="connsiteX51" fmla="*/ 2165298 w 2204283"/>
              <a:gd name="connsiteY51" fmla="*/ 889013 h 1622438"/>
              <a:gd name="connsiteX52" fmla="*/ 2117673 w 2204283"/>
              <a:gd name="connsiteY52" fmla="*/ 841388 h 1622438"/>
              <a:gd name="connsiteX53" fmla="*/ 2060523 w 2204283"/>
              <a:gd name="connsiteY53" fmla="*/ 850913 h 1622438"/>
              <a:gd name="connsiteX54" fmla="*/ 1993848 w 2204283"/>
              <a:gd name="connsiteY54" fmla="*/ 869963 h 1622438"/>
              <a:gd name="connsiteX55" fmla="*/ 1898598 w 2204283"/>
              <a:gd name="connsiteY55" fmla="*/ 936638 h 1622438"/>
              <a:gd name="connsiteX56" fmla="*/ 1860498 w 2204283"/>
              <a:gd name="connsiteY56" fmla="*/ 955688 h 1622438"/>
              <a:gd name="connsiteX57" fmla="*/ 1765248 w 2204283"/>
              <a:gd name="connsiteY57" fmla="*/ 1003313 h 1622438"/>
              <a:gd name="connsiteX58" fmla="*/ 1736673 w 2204283"/>
              <a:gd name="connsiteY58" fmla="*/ 1022363 h 1622438"/>
              <a:gd name="connsiteX59" fmla="*/ 1708098 w 2204283"/>
              <a:gd name="connsiteY59" fmla="*/ 1079513 h 1622438"/>
              <a:gd name="connsiteX60" fmla="*/ 1689048 w 2204283"/>
              <a:gd name="connsiteY60" fmla="*/ 1108088 h 1622438"/>
              <a:gd name="connsiteX61" fmla="*/ 1669998 w 2204283"/>
              <a:gd name="connsiteY61" fmla="*/ 1165238 h 1622438"/>
              <a:gd name="connsiteX62" fmla="*/ 1650948 w 2204283"/>
              <a:gd name="connsiteY62" fmla="*/ 1222388 h 1622438"/>
              <a:gd name="connsiteX63" fmla="*/ 1641423 w 2204283"/>
              <a:gd name="connsiteY63" fmla="*/ 1250963 h 1622438"/>
              <a:gd name="connsiteX64" fmla="*/ 1631898 w 2204283"/>
              <a:gd name="connsiteY64" fmla="*/ 1412888 h 1622438"/>
              <a:gd name="connsiteX65" fmla="*/ 1527123 w 2204283"/>
              <a:gd name="connsiteY65" fmla="*/ 1403363 h 1622438"/>
              <a:gd name="connsiteX66" fmla="*/ 1469973 w 2204283"/>
              <a:gd name="connsiteY66" fmla="*/ 1365263 h 1622438"/>
              <a:gd name="connsiteX67" fmla="*/ 1441398 w 2204283"/>
              <a:gd name="connsiteY67" fmla="*/ 1346213 h 1622438"/>
              <a:gd name="connsiteX68" fmla="*/ 1374723 w 2204283"/>
              <a:gd name="connsiteY68" fmla="*/ 1327163 h 1622438"/>
              <a:gd name="connsiteX69" fmla="*/ 1317573 w 2204283"/>
              <a:gd name="connsiteY69" fmla="*/ 1298588 h 1622438"/>
              <a:gd name="connsiteX70" fmla="*/ 1288998 w 2204283"/>
              <a:gd name="connsiteY70" fmla="*/ 1270013 h 1622438"/>
              <a:gd name="connsiteX71" fmla="*/ 1222323 w 2204283"/>
              <a:gd name="connsiteY71" fmla="*/ 1250963 h 1622438"/>
              <a:gd name="connsiteX72" fmla="*/ 1155648 w 2204283"/>
              <a:gd name="connsiteY72" fmla="*/ 1260488 h 1622438"/>
              <a:gd name="connsiteX73" fmla="*/ 1108023 w 2204283"/>
              <a:gd name="connsiteY73" fmla="*/ 1308113 h 1622438"/>
              <a:gd name="connsiteX74" fmla="*/ 1050873 w 2204283"/>
              <a:gd name="connsiteY74" fmla="*/ 1346213 h 1622438"/>
              <a:gd name="connsiteX75" fmla="*/ 1022298 w 2204283"/>
              <a:gd name="connsiteY75" fmla="*/ 1374788 h 1622438"/>
              <a:gd name="connsiteX76" fmla="*/ 993723 w 2204283"/>
              <a:gd name="connsiteY76" fmla="*/ 1393838 h 1622438"/>
              <a:gd name="connsiteX77" fmla="*/ 907998 w 2204283"/>
              <a:gd name="connsiteY77" fmla="*/ 1460513 h 1622438"/>
              <a:gd name="connsiteX78" fmla="*/ 841323 w 2204283"/>
              <a:gd name="connsiteY78" fmla="*/ 1517663 h 1622438"/>
              <a:gd name="connsiteX79" fmla="*/ 784173 w 2204283"/>
              <a:gd name="connsiteY79" fmla="*/ 1555763 h 1622438"/>
              <a:gd name="connsiteX80" fmla="*/ 727023 w 2204283"/>
              <a:gd name="connsiteY80" fmla="*/ 1574813 h 1622438"/>
              <a:gd name="connsiteX81" fmla="*/ 698448 w 2204283"/>
              <a:gd name="connsiteY81" fmla="*/ 1593863 h 1622438"/>
              <a:gd name="connsiteX82" fmla="*/ 631773 w 2204283"/>
              <a:gd name="connsiteY82" fmla="*/ 1612913 h 1622438"/>
              <a:gd name="connsiteX83" fmla="*/ 622248 w 2204283"/>
              <a:gd name="connsiteY83" fmla="*/ 1622438 h 1622438"/>
              <a:gd name="connsiteX0" fmla="*/ 165048 w 2204283"/>
              <a:gd name="connsiteY0" fmla="*/ 1622438 h 1622438"/>
              <a:gd name="connsiteX1" fmla="*/ 143617 w 2204283"/>
              <a:gd name="connsiteY1" fmla="*/ 1577194 h 1622438"/>
              <a:gd name="connsiteX2" fmla="*/ 107898 w 2204283"/>
              <a:gd name="connsiteY2" fmla="*/ 1517663 h 1622438"/>
              <a:gd name="connsiteX3" fmla="*/ 79323 w 2204283"/>
              <a:gd name="connsiteY3" fmla="*/ 1460513 h 1622438"/>
              <a:gd name="connsiteX4" fmla="*/ 34079 w 2204283"/>
              <a:gd name="connsiteY4" fmla="*/ 1405744 h 1622438"/>
              <a:gd name="connsiteX5" fmla="*/ 24554 w 2204283"/>
              <a:gd name="connsiteY5" fmla="*/ 1300969 h 1622438"/>
              <a:gd name="connsiteX6" fmla="*/ 7886 w 2204283"/>
              <a:gd name="connsiteY6" fmla="*/ 1134281 h 1622438"/>
              <a:gd name="connsiteX7" fmla="*/ 12648 w 2204283"/>
              <a:gd name="connsiteY7" fmla="*/ 1069988 h 1622438"/>
              <a:gd name="connsiteX8" fmla="*/ 22173 w 2204283"/>
              <a:gd name="connsiteY8" fmla="*/ 869963 h 1622438"/>
              <a:gd name="connsiteX9" fmla="*/ 60273 w 2204283"/>
              <a:gd name="connsiteY9" fmla="*/ 812813 h 1622438"/>
              <a:gd name="connsiteX10" fmla="*/ 107898 w 2204283"/>
              <a:gd name="connsiteY10" fmla="*/ 765188 h 1622438"/>
              <a:gd name="connsiteX11" fmla="*/ 169810 w 2204283"/>
              <a:gd name="connsiteY11" fmla="*/ 727088 h 1622438"/>
              <a:gd name="connsiteX12" fmla="*/ 231723 w 2204283"/>
              <a:gd name="connsiteY12" fmla="*/ 693751 h 1622438"/>
              <a:gd name="connsiteX13" fmla="*/ 317448 w 2204283"/>
              <a:gd name="connsiteY13" fmla="*/ 631838 h 1622438"/>
              <a:gd name="connsiteX14" fmla="*/ 431748 w 2204283"/>
              <a:gd name="connsiteY14" fmla="*/ 555638 h 1622438"/>
              <a:gd name="connsiteX15" fmla="*/ 460323 w 2204283"/>
              <a:gd name="connsiteY15" fmla="*/ 536588 h 1622438"/>
              <a:gd name="connsiteX16" fmla="*/ 526998 w 2204283"/>
              <a:gd name="connsiteY16" fmla="*/ 517538 h 1622438"/>
              <a:gd name="connsiteX17" fmla="*/ 584148 w 2204283"/>
              <a:gd name="connsiteY17" fmla="*/ 498488 h 1622438"/>
              <a:gd name="connsiteX18" fmla="*/ 669873 w 2204283"/>
              <a:gd name="connsiteY18" fmla="*/ 469913 h 1622438"/>
              <a:gd name="connsiteX19" fmla="*/ 698448 w 2204283"/>
              <a:gd name="connsiteY19" fmla="*/ 460388 h 1622438"/>
              <a:gd name="connsiteX20" fmla="*/ 727023 w 2204283"/>
              <a:gd name="connsiteY20" fmla="*/ 450863 h 1622438"/>
              <a:gd name="connsiteX21" fmla="*/ 784173 w 2204283"/>
              <a:gd name="connsiteY21" fmla="*/ 422288 h 1622438"/>
              <a:gd name="connsiteX22" fmla="*/ 812748 w 2204283"/>
              <a:gd name="connsiteY22" fmla="*/ 393713 h 1622438"/>
              <a:gd name="connsiteX23" fmla="*/ 869898 w 2204283"/>
              <a:gd name="connsiteY23" fmla="*/ 374663 h 1622438"/>
              <a:gd name="connsiteX24" fmla="*/ 936573 w 2204283"/>
              <a:gd name="connsiteY24" fmla="*/ 327038 h 1622438"/>
              <a:gd name="connsiteX25" fmla="*/ 974673 w 2204283"/>
              <a:gd name="connsiteY25" fmla="*/ 269888 h 1622438"/>
              <a:gd name="connsiteX26" fmla="*/ 993723 w 2204283"/>
              <a:gd name="connsiteY26" fmla="*/ 241313 h 1622438"/>
              <a:gd name="connsiteX27" fmla="*/ 1012773 w 2204283"/>
              <a:gd name="connsiteY27" fmla="*/ 136538 h 1622438"/>
              <a:gd name="connsiteX28" fmla="*/ 1031823 w 2204283"/>
              <a:gd name="connsiteY28" fmla="*/ 79388 h 1622438"/>
              <a:gd name="connsiteX29" fmla="*/ 1041348 w 2204283"/>
              <a:gd name="connsiteY29" fmla="*/ 3188 h 1622438"/>
              <a:gd name="connsiteX30" fmla="*/ 1079448 w 2204283"/>
              <a:gd name="connsiteY30" fmla="*/ 12713 h 1622438"/>
              <a:gd name="connsiteX31" fmla="*/ 1355673 w 2204283"/>
              <a:gd name="connsiteY31" fmla="*/ 22238 h 1622438"/>
              <a:gd name="connsiteX32" fmla="*/ 1384248 w 2204283"/>
              <a:gd name="connsiteY32" fmla="*/ 41288 h 1622438"/>
              <a:gd name="connsiteX33" fmla="*/ 1422348 w 2204283"/>
              <a:gd name="connsiteY33" fmla="*/ 50813 h 1622438"/>
              <a:gd name="connsiteX34" fmla="*/ 1508073 w 2204283"/>
              <a:gd name="connsiteY34" fmla="*/ 98438 h 1622438"/>
              <a:gd name="connsiteX35" fmla="*/ 1536648 w 2204283"/>
              <a:gd name="connsiteY35" fmla="*/ 127013 h 1622438"/>
              <a:gd name="connsiteX36" fmla="*/ 1603323 w 2204283"/>
              <a:gd name="connsiteY36" fmla="*/ 184163 h 1622438"/>
              <a:gd name="connsiteX37" fmla="*/ 1669998 w 2204283"/>
              <a:gd name="connsiteY37" fmla="*/ 269888 h 1622438"/>
              <a:gd name="connsiteX38" fmla="*/ 1698573 w 2204283"/>
              <a:gd name="connsiteY38" fmla="*/ 327038 h 1622438"/>
              <a:gd name="connsiteX39" fmla="*/ 1736673 w 2204283"/>
              <a:gd name="connsiteY39" fmla="*/ 384188 h 1622438"/>
              <a:gd name="connsiteX40" fmla="*/ 1784298 w 2204283"/>
              <a:gd name="connsiteY40" fmla="*/ 469913 h 1622438"/>
              <a:gd name="connsiteX41" fmla="*/ 1812873 w 2204283"/>
              <a:gd name="connsiteY41" fmla="*/ 498488 h 1622438"/>
              <a:gd name="connsiteX42" fmla="*/ 1860498 w 2204283"/>
              <a:gd name="connsiteY42" fmla="*/ 536588 h 1622438"/>
              <a:gd name="connsiteX43" fmla="*/ 1936698 w 2204283"/>
              <a:gd name="connsiteY43" fmla="*/ 603263 h 1622438"/>
              <a:gd name="connsiteX44" fmla="*/ 1965273 w 2204283"/>
              <a:gd name="connsiteY44" fmla="*/ 622313 h 1622438"/>
              <a:gd name="connsiteX45" fmla="*/ 1984323 w 2204283"/>
              <a:gd name="connsiteY45" fmla="*/ 650888 h 1622438"/>
              <a:gd name="connsiteX46" fmla="*/ 2079573 w 2204283"/>
              <a:gd name="connsiteY46" fmla="*/ 708038 h 1622438"/>
              <a:gd name="connsiteX47" fmla="*/ 2146248 w 2204283"/>
              <a:gd name="connsiteY47" fmla="*/ 793763 h 1622438"/>
              <a:gd name="connsiteX48" fmla="*/ 2165298 w 2204283"/>
              <a:gd name="connsiteY48" fmla="*/ 850913 h 1622438"/>
              <a:gd name="connsiteX49" fmla="*/ 2184348 w 2204283"/>
              <a:gd name="connsiteY49" fmla="*/ 889013 h 1622438"/>
              <a:gd name="connsiteX50" fmla="*/ 2203398 w 2204283"/>
              <a:gd name="connsiteY50" fmla="*/ 946163 h 1622438"/>
              <a:gd name="connsiteX51" fmla="*/ 2165298 w 2204283"/>
              <a:gd name="connsiteY51" fmla="*/ 889013 h 1622438"/>
              <a:gd name="connsiteX52" fmla="*/ 2117673 w 2204283"/>
              <a:gd name="connsiteY52" fmla="*/ 841388 h 1622438"/>
              <a:gd name="connsiteX53" fmla="*/ 2060523 w 2204283"/>
              <a:gd name="connsiteY53" fmla="*/ 850913 h 1622438"/>
              <a:gd name="connsiteX54" fmla="*/ 1993848 w 2204283"/>
              <a:gd name="connsiteY54" fmla="*/ 869963 h 1622438"/>
              <a:gd name="connsiteX55" fmla="*/ 1898598 w 2204283"/>
              <a:gd name="connsiteY55" fmla="*/ 936638 h 1622438"/>
              <a:gd name="connsiteX56" fmla="*/ 1860498 w 2204283"/>
              <a:gd name="connsiteY56" fmla="*/ 955688 h 1622438"/>
              <a:gd name="connsiteX57" fmla="*/ 1765248 w 2204283"/>
              <a:gd name="connsiteY57" fmla="*/ 1003313 h 1622438"/>
              <a:gd name="connsiteX58" fmla="*/ 1736673 w 2204283"/>
              <a:gd name="connsiteY58" fmla="*/ 1022363 h 1622438"/>
              <a:gd name="connsiteX59" fmla="*/ 1708098 w 2204283"/>
              <a:gd name="connsiteY59" fmla="*/ 1079513 h 1622438"/>
              <a:gd name="connsiteX60" fmla="*/ 1689048 w 2204283"/>
              <a:gd name="connsiteY60" fmla="*/ 1108088 h 1622438"/>
              <a:gd name="connsiteX61" fmla="*/ 1669998 w 2204283"/>
              <a:gd name="connsiteY61" fmla="*/ 1165238 h 1622438"/>
              <a:gd name="connsiteX62" fmla="*/ 1650948 w 2204283"/>
              <a:gd name="connsiteY62" fmla="*/ 1222388 h 1622438"/>
              <a:gd name="connsiteX63" fmla="*/ 1641423 w 2204283"/>
              <a:gd name="connsiteY63" fmla="*/ 1250963 h 1622438"/>
              <a:gd name="connsiteX64" fmla="*/ 1631898 w 2204283"/>
              <a:gd name="connsiteY64" fmla="*/ 1412888 h 1622438"/>
              <a:gd name="connsiteX65" fmla="*/ 1527123 w 2204283"/>
              <a:gd name="connsiteY65" fmla="*/ 1403363 h 1622438"/>
              <a:gd name="connsiteX66" fmla="*/ 1469973 w 2204283"/>
              <a:gd name="connsiteY66" fmla="*/ 1365263 h 1622438"/>
              <a:gd name="connsiteX67" fmla="*/ 1441398 w 2204283"/>
              <a:gd name="connsiteY67" fmla="*/ 1346213 h 1622438"/>
              <a:gd name="connsiteX68" fmla="*/ 1374723 w 2204283"/>
              <a:gd name="connsiteY68" fmla="*/ 1327163 h 1622438"/>
              <a:gd name="connsiteX69" fmla="*/ 1317573 w 2204283"/>
              <a:gd name="connsiteY69" fmla="*/ 1298588 h 1622438"/>
              <a:gd name="connsiteX70" fmla="*/ 1288998 w 2204283"/>
              <a:gd name="connsiteY70" fmla="*/ 1270013 h 1622438"/>
              <a:gd name="connsiteX71" fmla="*/ 1222323 w 2204283"/>
              <a:gd name="connsiteY71" fmla="*/ 1250963 h 1622438"/>
              <a:gd name="connsiteX72" fmla="*/ 1155648 w 2204283"/>
              <a:gd name="connsiteY72" fmla="*/ 1260488 h 1622438"/>
              <a:gd name="connsiteX73" fmla="*/ 1108023 w 2204283"/>
              <a:gd name="connsiteY73" fmla="*/ 1308113 h 1622438"/>
              <a:gd name="connsiteX74" fmla="*/ 1050873 w 2204283"/>
              <a:gd name="connsiteY74" fmla="*/ 1346213 h 1622438"/>
              <a:gd name="connsiteX75" fmla="*/ 1022298 w 2204283"/>
              <a:gd name="connsiteY75" fmla="*/ 1374788 h 1622438"/>
              <a:gd name="connsiteX76" fmla="*/ 993723 w 2204283"/>
              <a:gd name="connsiteY76" fmla="*/ 1393838 h 1622438"/>
              <a:gd name="connsiteX77" fmla="*/ 907998 w 2204283"/>
              <a:gd name="connsiteY77" fmla="*/ 1460513 h 1622438"/>
              <a:gd name="connsiteX78" fmla="*/ 841323 w 2204283"/>
              <a:gd name="connsiteY78" fmla="*/ 1517663 h 1622438"/>
              <a:gd name="connsiteX79" fmla="*/ 784173 w 2204283"/>
              <a:gd name="connsiteY79" fmla="*/ 1555763 h 1622438"/>
              <a:gd name="connsiteX80" fmla="*/ 727023 w 2204283"/>
              <a:gd name="connsiteY80" fmla="*/ 1574813 h 1622438"/>
              <a:gd name="connsiteX81" fmla="*/ 698448 w 2204283"/>
              <a:gd name="connsiteY81" fmla="*/ 1593863 h 1622438"/>
              <a:gd name="connsiteX82" fmla="*/ 631773 w 2204283"/>
              <a:gd name="connsiteY82" fmla="*/ 1612913 h 1622438"/>
              <a:gd name="connsiteX83" fmla="*/ 622248 w 2204283"/>
              <a:gd name="connsiteY83" fmla="*/ 1622438 h 1622438"/>
              <a:gd name="connsiteX0" fmla="*/ 165048 w 2204283"/>
              <a:gd name="connsiteY0" fmla="*/ 1622438 h 1622438"/>
              <a:gd name="connsiteX1" fmla="*/ 143617 w 2204283"/>
              <a:gd name="connsiteY1" fmla="*/ 1577194 h 1622438"/>
              <a:gd name="connsiteX2" fmla="*/ 107898 w 2204283"/>
              <a:gd name="connsiteY2" fmla="*/ 1517663 h 1622438"/>
              <a:gd name="connsiteX3" fmla="*/ 79323 w 2204283"/>
              <a:gd name="connsiteY3" fmla="*/ 1460513 h 1622438"/>
              <a:gd name="connsiteX4" fmla="*/ 34079 w 2204283"/>
              <a:gd name="connsiteY4" fmla="*/ 1405744 h 1622438"/>
              <a:gd name="connsiteX5" fmla="*/ 24554 w 2204283"/>
              <a:gd name="connsiteY5" fmla="*/ 1300969 h 1622438"/>
              <a:gd name="connsiteX6" fmla="*/ 7886 w 2204283"/>
              <a:gd name="connsiteY6" fmla="*/ 1134281 h 1622438"/>
              <a:gd name="connsiteX7" fmla="*/ 12648 w 2204283"/>
              <a:gd name="connsiteY7" fmla="*/ 1069988 h 1622438"/>
              <a:gd name="connsiteX8" fmla="*/ 22173 w 2204283"/>
              <a:gd name="connsiteY8" fmla="*/ 869963 h 1622438"/>
              <a:gd name="connsiteX9" fmla="*/ 60273 w 2204283"/>
              <a:gd name="connsiteY9" fmla="*/ 812813 h 1622438"/>
              <a:gd name="connsiteX10" fmla="*/ 107898 w 2204283"/>
              <a:gd name="connsiteY10" fmla="*/ 765188 h 1622438"/>
              <a:gd name="connsiteX11" fmla="*/ 169810 w 2204283"/>
              <a:gd name="connsiteY11" fmla="*/ 727088 h 1622438"/>
              <a:gd name="connsiteX12" fmla="*/ 231723 w 2204283"/>
              <a:gd name="connsiteY12" fmla="*/ 693751 h 1622438"/>
              <a:gd name="connsiteX13" fmla="*/ 317448 w 2204283"/>
              <a:gd name="connsiteY13" fmla="*/ 631838 h 1622438"/>
              <a:gd name="connsiteX14" fmla="*/ 319830 w 2204283"/>
              <a:gd name="connsiteY14" fmla="*/ 603263 h 1622438"/>
              <a:gd name="connsiteX15" fmla="*/ 431748 w 2204283"/>
              <a:gd name="connsiteY15" fmla="*/ 555638 h 1622438"/>
              <a:gd name="connsiteX16" fmla="*/ 460323 w 2204283"/>
              <a:gd name="connsiteY16" fmla="*/ 536588 h 1622438"/>
              <a:gd name="connsiteX17" fmla="*/ 526998 w 2204283"/>
              <a:gd name="connsiteY17" fmla="*/ 517538 h 1622438"/>
              <a:gd name="connsiteX18" fmla="*/ 584148 w 2204283"/>
              <a:gd name="connsiteY18" fmla="*/ 498488 h 1622438"/>
              <a:gd name="connsiteX19" fmla="*/ 669873 w 2204283"/>
              <a:gd name="connsiteY19" fmla="*/ 469913 h 1622438"/>
              <a:gd name="connsiteX20" fmla="*/ 698448 w 2204283"/>
              <a:gd name="connsiteY20" fmla="*/ 460388 h 1622438"/>
              <a:gd name="connsiteX21" fmla="*/ 727023 w 2204283"/>
              <a:gd name="connsiteY21" fmla="*/ 450863 h 1622438"/>
              <a:gd name="connsiteX22" fmla="*/ 784173 w 2204283"/>
              <a:gd name="connsiteY22" fmla="*/ 422288 h 1622438"/>
              <a:gd name="connsiteX23" fmla="*/ 812748 w 2204283"/>
              <a:gd name="connsiteY23" fmla="*/ 393713 h 1622438"/>
              <a:gd name="connsiteX24" fmla="*/ 869898 w 2204283"/>
              <a:gd name="connsiteY24" fmla="*/ 374663 h 1622438"/>
              <a:gd name="connsiteX25" fmla="*/ 936573 w 2204283"/>
              <a:gd name="connsiteY25" fmla="*/ 327038 h 1622438"/>
              <a:gd name="connsiteX26" fmla="*/ 974673 w 2204283"/>
              <a:gd name="connsiteY26" fmla="*/ 269888 h 1622438"/>
              <a:gd name="connsiteX27" fmla="*/ 993723 w 2204283"/>
              <a:gd name="connsiteY27" fmla="*/ 241313 h 1622438"/>
              <a:gd name="connsiteX28" fmla="*/ 1012773 w 2204283"/>
              <a:gd name="connsiteY28" fmla="*/ 136538 h 1622438"/>
              <a:gd name="connsiteX29" fmla="*/ 1031823 w 2204283"/>
              <a:gd name="connsiteY29" fmla="*/ 79388 h 1622438"/>
              <a:gd name="connsiteX30" fmla="*/ 1041348 w 2204283"/>
              <a:gd name="connsiteY30" fmla="*/ 3188 h 1622438"/>
              <a:gd name="connsiteX31" fmla="*/ 1079448 w 2204283"/>
              <a:gd name="connsiteY31" fmla="*/ 12713 h 1622438"/>
              <a:gd name="connsiteX32" fmla="*/ 1355673 w 2204283"/>
              <a:gd name="connsiteY32" fmla="*/ 22238 h 1622438"/>
              <a:gd name="connsiteX33" fmla="*/ 1384248 w 2204283"/>
              <a:gd name="connsiteY33" fmla="*/ 41288 h 1622438"/>
              <a:gd name="connsiteX34" fmla="*/ 1422348 w 2204283"/>
              <a:gd name="connsiteY34" fmla="*/ 50813 h 1622438"/>
              <a:gd name="connsiteX35" fmla="*/ 1508073 w 2204283"/>
              <a:gd name="connsiteY35" fmla="*/ 98438 h 1622438"/>
              <a:gd name="connsiteX36" fmla="*/ 1536648 w 2204283"/>
              <a:gd name="connsiteY36" fmla="*/ 127013 h 1622438"/>
              <a:gd name="connsiteX37" fmla="*/ 1603323 w 2204283"/>
              <a:gd name="connsiteY37" fmla="*/ 184163 h 1622438"/>
              <a:gd name="connsiteX38" fmla="*/ 1669998 w 2204283"/>
              <a:gd name="connsiteY38" fmla="*/ 269888 h 1622438"/>
              <a:gd name="connsiteX39" fmla="*/ 1698573 w 2204283"/>
              <a:gd name="connsiteY39" fmla="*/ 327038 h 1622438"/>
              <a:gd name="connsiteX40" fmla="*/ 1736673 w 2204283"/>
              <a:gd name="connsiteY40" fmla="*/ 384188 h 1622438"/>
              <a:gd name="connsiteX41" fmla="*/ 1784298 w 2204283"/>
              <a:gd name="connsiteY41" fmla="*/ 469913 h 1622438"/>
              <a:gd name="connsiteX42" fmla="*/ 1812873 w 2204283"/>
              <a:gd name="connsiteY42" fmla="*/ 498488 h 1622438"/>
              <a:gd name="connsiteX43" fmla="*/ 1860498 w 2204283"/>
              <a:gd name="connsiteY43" fmla="*/ 536588 h 1622438"/>
              <a:gd name="connsiteX44" fmla="*/ 1936698 w 2204283"/>
              <a:gd name="connsiteY44" fmla="*/ 603263 h 1622438"/>
              <a:gd name="connsiteX45" fmla="*/ 1965273 w 2204283"/>
              <a:gd name="connsiteY45" fmla="*/ 622313 h 1622438"/>
              <a:gd name="connsiteX46" fmla="*/ 1984323 w 2204283"/>
              <a:gd name="connsiteY46" fmla="*/ 650888 h 1622438"/>
              <a:gd name="connsiteX47" fmla="*/ 2079573 w 2204283"/>
              <a:gd name="connsiteY47" fmla="*/ 708038 h 1622438"/>
              <a:gd name="connsiteX48" fmla="*/ 2146248 w 2204283"/>
              <a:gd name="connsiteY48" fmla="*/ 793763 h 1622438"/>
              <a:gd name="connsiteX49" fmla="*/ 2165298 w 2204283"/>
              <a:gd name="connsiteY49" fmla="*/ 850913 h 1622438"/>
              <a:gd name="connsiteX50" fmla="*/ 2184348 w 2204283"/>
              <a:gd name="connsiteY50" fmla="*/ 889013 h 1622438"/>
              <a:gd name="connsiteX51" fmla="*/ 2203398 w 2204283"/>
              <a:gd name="connsiteY51" fmla="*/ 946163 h 1622438"/>
              <a:gd name="connsiteX52" fmla="*/ 2165298 w 2204283"/>
              <a:gd name="connsiteY52" fmla="*/ 889013 h 1622438"/>
              <a:gd name="connsiteX53" fmla="*/ 2117673 w 2204283"/>
              <a:gd name="connsiteY53" fmla="*/ 841388 h 1622438"/>
              <a:gd name="connsiteX54" fmla="*/ 2060523 w 2204283"/>
              <a:gd name="connsiteY54" fmla="*/ 850913 h 1622438"/>
              <a:gd name="connsiteX55" fmla="*/ 1993848 w 2204283"/>
              <a:gd name="connsiteY55" fmla="*/ 869963 h 1622438"/>
              <a:gd name="connsiteX56" fmla="*/ 1898598 w 2204283"/>
              <a:gd name="connsiteY56" fmla="*/ 936638 h 1622438"/>
              <a:gd name="connsiteX57" fmla="*/ 1860498 w 2204283"/>
              <a:gd name="connsiteY57" fmla="*/ 955688 h 1622438"/>
              <a:gd name="connsiteX58" fmla="*/ 1765248 w 2204283"/>
              <a:gd name="connsiteY58" fmla="*/ 1003313 h 1622438"/>
              <a:gd name="connsiteX59" fmla="*/ 1736673 w 2204283"/>
              <a:gd name="connsiteY59" fmla="*/ 1022363 h 1622438"/>
              <a:gd name="connsiteX60" fmla="*/ 1708098 w 2204283"/>
              <a:gd name="connsiteY60" fmla="*/ 1079513 h 1622438"/>
              <a:gd name="connsiteX61" fmla="*/ 1689048 w 2204283"/>
              <a:gd name="connsiteY61" fmla="*/ 1108088 h 1622438"/>
              <a:gd name="connsiteX62" fmla="*/ 1669998 w 2204283"/>
              <a:gd name="connsiteY62" fmla="*/ 1165238 h 1622438"/>
              <a:gd name="connsiteX63" fmla="*/ 1650948 w 2204283"/>
              <a:gd name="connsiteY63" fmla="*/ 1222388 h 1622438"/>
              <a:gd name="connsiteX64" fmla="*/ 1641423 w 2204283"/>
              <a:gd name="connsiteY64" fmla="*/ 1250963 h 1622438"/>
              <a:gd name="connsiteX65" fmla="*/ 1631898 w 2204283"/>
              <a:gd name="connsiteY65" fmla="*/ 1412888 h 1622438"/>
              <a:gd name="connsiteX66" fmla="*/ 1527123 w 2204283"/>
              <a:gd name="connsiteY66" fmla="*/ 1403363 h 1622438"/>
              <a:gd name="connsiteX67" fmla="*/ 1469973 w 2204283"/>
              <a:gd name="connsiteY67" fmla="*/ 1365263 h 1622438"/>
              <a:gd name="connsiteX68" fmla="*/ 1441398 w 2204283"/>
              <a:gd name="connsiteY68" fmla="*/ 1346213 h 1622438"/>
              <a:gd name="connsiteX69" fmla="*/ 1374723 w 2204283"/>
              <a:gd name="connsiteY69" fmla="*/ 1327163 h 1622438"/>
              <a:gd name="connsiteX70" fmla="*/ 1317573 w 2204283"/>
              <a:gd name="connsiteY70" fmla="*/ 1298588 h 1622438"/>
              <a:gd name="connsiteX71" fmla="*/ 1288998 w 2204283"/>
              <a:gd name="connsiteY71" fmla="*/ 1270013 h 1622438"/>
              <a:gd name="connsiteX72" fmla="*/ 1222323 w 2204283"/>
              <a:gd name="connsiteY72" fmla="*/ 1250963 h 1622438"/>
              <a:gd name="connsiteX73" fmla="*/ 1155648 w 2204283"/>
              <a:gd name="connsiteY73" fmla="*/ 1260488 h 1622438"/>
              <a:gd name="connsiteX74" fmla="*/ 1108023 w 2204283"/>
              <a:gd name="connsiteY74" fmla="*/ 1308113 h 1622438"/>
              <a:gd name="connsiteX75" fmla="*/ 1050873 w 2204283"/>
              <a:gd name="connsiteY75" fmla="*/ 1346213 h 1622438"/>
              <a:gd name="connsiteX76" fmla="*/ 1022298 w 2204283"/>
              <a:gd name="connsiteY76" fmla="*/ 1374788 h 1622438"/>
              <a:gd name="connsiteX77" fmla="*/ 993723 w 2204283"/>
              <a:gd name="connsiteY77" fmla="*/ 1393838 h 1622438"/>
              <a:gd name="connsiteX78" fmla="*/ 907998 w 2204283"/>
              <a:gd name="connsiteY78" fmla="*/ 1460513 h 1622438"/>
              <a:gd name="connsiteX79" fmla="*/ 841323 w 2204283"/>
              <a:gd name="connsiteY79" fmla="*/ 1517663 h 1622438"/>
              <a:gd name="connsiteX80" fmla="*/ 784173 w 2204283"/>
              <a:gd name="connsiteY80" fmla="*/ 1555763 h 1622438"/>
              <a:gd name="connsiteX81" fmla="*/ 727023 w 2204283"/>
              <a:gd name="connsiteY81" fmla="*/ 1574813 h 1622438"/>
              <a:gd name="connsiteX82" fmla="*/ 698448 w 2204283"/>
              <a:gd name="connsiteY82" fmla="*/ 1593863 h 1622438"/>
              <a:gd name="connsiteX83" fmla="*/ 631773 w 2204283"/>
              <a:gd name="connsiteY83" fmla="*/ 1612913 h 1622438"/>
              <a:gd name="connsiteX84" fmla="*/ 622248 w 2204283"/>
              <a:gd name="connsiteY84" fmla="*/ 1622438 h 1622438"/>
              <a:gd name="connsiteX0" fmla="*/ 165048 w 2204283"/>
              <a:gd name="connsiteY0" fmla="*/ 1622438 h 1622438"/>
              <a:gd name="connsiteX1" fmla="*/ 143617 w 2204283"/>
              <a:gd name="connsiteY1" fmla="*/ 1577194 h 1622438"/>
              <a:gd name="connsiteX2" fmla="*/ 107898 w 2204283"/>
              <a:gd name="connsiteY2" fmla="*/ 1517663 h 1622438"/>
              <a:gd name="connsiteX3" fmla="*/ 79323 w 2204283"/>
              <a:gd name="connsiteY3" fmla="*/ 1460513 h 1622438"/>
              <a:gd name="connsiteX4" fmla="*/ 34079 w 2204283"/>
              <a:gd name="connsiteY4" fmla="*/ 1405744 h 1622438"/>
              <a:gd name="connsiteX5" fmla="*/ 24554 w 2204283"/>
              <a:gd name="connsiteY5" fmla="*/ 1300969 h 1622438"/>
              <a:gd name="connsiteX6" fmla="*/ 7886 w 2204283"/>
              <a:gd name="connsiteY6" fmla="*/ 1134281 h 1622438"/>
              <a:gd name="connsiteX7" fmla="*/ 12648 w 2204283"/>
              <a:gd name="connsiteY7" fmla="*/ 1069988 h 1622438"/>
              <a:gd name="connsiteX8" fmla="*/ 22173 w 2204283"/>
              <a:gd name="connsiteY8" fmla="*/ 869963 h 1622438"/>
              <a:gd name="connsiteX9" fmla="*/ 60273 w 2204283"/>
              <a:gd name="connsiteY9" fmla="*/ 812813 h 1622438"/>
              <a:gd name="connsiteX10" fmla="*/ 107898 w 2204283"/>
              <a:gd name="connsiteY10" fmla="*/ 765188 h 1622438"/>
              <a:gd name="connsiteX11" fmla="*/ 169810 w 2204283"/>
              <a:gd name="connsiteY11" fmla="*/ 727088 h 1622438"/>
              <a:gd name="connsiteX12" fmla="*/ 231723 w 2204283"/>
              <a:gd name="connsiteY12" fmla="*/ 693751 h 1622438"/>
              <a:gd name="connsiteX13" fmla="*/ 298398 w 2204283"/>
              <a:gd name="connsiteY13" fmla="*/ 624694 h 1622438"/>
              <a:gd name="connsiteX14" fmla="*/ 319830 w 2204283"/>
              <a:gd name="connsiteY14" fmla="*/ 603263 h 1622438"/>
              <a:gd name="connsiteX15" fmla="*/ 431748 w 2204283"/>
              <a:gd name="connsiteY15" fmla="*/ 555638 h 1622438"/>
              <a:gd name="connsiteX16" fmla="*/ 460323 w 2204283"/>
              <a:gd name="connsiteY16" fmla="*/ 536588 h 1622438"/>
              <a:gd name="connsiteX17" fmla="*/ 526998 w 2204283"/>
              <a:gd name="connsiteY17" fmla="*/ 517538 h 1622438"/>
              <a:gd name="connsiteX18" fmla="*/ 584148 w 2204283"/>
              <a:gd name="connsiteY18" fmla="*/ 498488 h 1622438"/>
              <a:gd name="connsiteX19" fmla="*/ 669873 w 2204283"/>
              <a:gd name="connsiteY19" fmla="*/ 469913 h 1622438"/>
              <a:gd name="connsiteX20" fmla="*/ 698448 w 2204283"/>
              <a:gd name="connsiteY20" fmla="*/ 460388 h 1622438"/>
              <a:gd name="connsiteX21" fmla="*/ 727023 w 2204283"/>
              <a:gd name="connsiteY21" fmla="*/ 450863 h 1622438"/>
              <a:gd name="connsiteX22" fmla="*/ 784173 w 2204283"/>
              <a:gd name="connsiteY22" fmla="*/ 422288 h 1622438"/>
              <a:gd name="connsiteX23" fmla="*/ 812748 w 2204283"/>
              <a:gd name="connsiteY23" fmla="*/ 393713 h 1622438"/>
              <a:gd name="connsiteX24" fmla="*/ 869898 w 2204283"/>
              <a:gd name="connsiteY24" fmla="*/ 374663 h 1622438"/>
              <a:gd name="connsiteX25" fmla="*/ 936573 w 2204283"/>
              <a:gd name="connsiteY25" fmla="*/ 327038 h 1622438"/>
              <a:gd name="connsiteX26" fmla="*/ 974673 w 2204283"/>
              <a:gd name="connsiteY26" fmla="*/ 269888 h 1622438"/>
              <a:gd name="connsiteX27" fmla="*/ 993723 w 2204283"/>
              <a:gd name="connsiteY27" fmla="*/ 241313 h 1622438"/>
              <a:gd name="connsiteX28" fmla="*/ 1012773 w 2204283"/>
              <a:gd name="connsiteY28" fmla="*/ 136538 h 1622438"/>
              <a:gd name="connsiteX29" fmla="*/ 1031823 w 2204283"/>
              <a:gd name="connsiteY29" fmla="*/ 79388 h 1622438"/>
              <a:gd name="connsiteX30" fmla="*/ 1041348 w 2204283"/>
              <a:gd name="connsiteY30" fmla="*/ 3188 h 1622438"/>
              <a:gd name="connsiteX31" fmla="*/ 1079448 w 2204283"/>
              <a:gd name="connsiteY31" fmla="*/ 12713 h 1622438"/>
              <a:gd name="connsiteX32" fmla="*/ 1355673 w 2204283"/>
              <a:gd name="connsiteY32" fmla="*/ 22238 h 1622438"/>
              <a:gd name="connsiteX33" fmla="*/ 1384248 w 2204283"/>
              <a:gd name="connsiteY33" fmla="*/ 41288 h 1622438"/>
              <a:gd name="connsiteX34" fmla="*/ 1422348 w 2204283"/>
              <a:gd name="connsiteY34" fmla="*/ 50813 h 1622438"/>
              <a:gd name="connsiteX35" fmla="*/ 1508073 w 2204283"/>
              <a:gd name="connsiteY35" fmla="*/ 98438 h 1622438"/>
              <a:gd name="connsiteX36" fmla="*/ 1536648 w 2204283"/>
              <a:gd name="connsiteY36" fmla="*/ 127013 h 1622438"/>
              <a:gd name="connsiteX37" fmla="*/ 1603323 w 2204283"/>
              <a:gd name="connsiteY37" fmla="*/ 184163 h 1622438"/>
              <a:gd name="connsiteX38" fmla="*/ 1669998 w 2204283"/>
              <a:gd name="connsiteY38" fmla="*/ 269888 h 1622438"/>
              <a:gd name="connsiteX39" fmla="*/ 1698573 w 2204283"/>
              <a:gd name="connsiteY39" fmla="*/ 327038 h 1622438"/>
              <a:gd name="connsiteX40" fmla="*/ 1736673 w 2204283"/>
              <a:gd name="connsiteY40" fmla="*/ 384188 h 1622438"/>
              <a:gd name="connsiteX41" fmla="*/ 1784298 w 2204283"/>
              <a:gd name="connsiteY41" fmla="*/ 469913 h 1622438"/>
              <a:gd name="connsiteX42" fmla="*/ 1812873 w 2204283"/>
              <a:gd name="connsiteY42" fmla="*/ 498488 h 1622438"/>
              <a:gd name="connsiteX43" fmla="*/ 1860498 w 2204283"/>
              <a:gd name="connsiteY43" fmla="*/ 536588 h 1622438"/>
              <a:gd name="connsiteX44" fmla="*/ 1936698 w 2204283"/>
              <a:gd name="connsiteY44" fmla="*/ 603263 h 1622438"/>
              <a:gd name="connsiteX45" fmla="*/ 1965273 w 2204283"/>
              <a:gd name="connsiteY45" fmla="*/ 622313 h 1622438"/>
              <a:gd name="connsiteX46" fmla="*/ 1984323 w 2204283"/>
              <a:gd name="connsiteY46" fmla="*/ 650888 h 1622438"/>
              <a:gd name="connsiteX47" fmla="*/ 2079573 w 2204283"/>
              <a:gd name="connsiteY47" fmla="*/ 708038 h 1622438"/>
              <a:gd name="connsiteX48" fmla="*/ 2146248 w 2204283"/>
              <a:gd name="connsiteY48" fmla="*/ 793763 h 1622438"/>
              <a:gd name="connsiteX49" fmla="*/ 2165298 w 2204283"/>
              <a:gd name="connsiteY49" fmla="*/ 850913 h 1622438"/>
              <a:gd name="connsiteX50" fmla="*/ 2184348 w 2204283"/>
              <a:gd name="connsiteY50" fmla="*/ 889013 h 1622438"/>
              <a:gd name="connsiteX51" fmla="*/ 2203398 w 2204283"/>
              <a:gd name="connsiteY51" fmla="*/ 946163 h 1622438"/>
              <a:gd name="connsiteX52" fmla="*/ 2165298 w 2204283"/>
              <a:gd name="connsiteY52" fmla="*/ 889013 h 1622438"/>
              <a:gd name="connsiteX53" fmla="*/ 2117673 w 2204283"/>
              <a:gd name="connsiteY53" fmla="*/ 841388 h 1622438"/>
              <a:gd name="connsiteX54" fmla="*/ 2060523 w 2204283"/>
              <a:gd name="connsiteY54" fmla="*/ 850913 h 1622438"/>
              <a:gd name="connsiteX55" fmla="*/ 1993848 w 2204283"/>
              <a:gd name="connsiteY55" fmla="*/ 869963 h 1622438"/>
              <a:gd name="connsiteX56" fmla="*/ 1898598 w 2204283"/>
              <a:gd name="connsiteY56" fmla="*/ 936638 h 1622438"/>
              <a:gd name="connsiteX57" fmla="*/ 1860498 w 2204283"/>
              <a:gd name="connsiteY57" fmla="*/ 955688 h 1622438"/>
              <a:gd name="connsiteX58" fmla="*/ 1765248 w 2204283"/>
              <a:gd name="connsiteY58" fmla="*/ 1003313 h 1622438"/>
              <a:gd name="connsiteX59" fmla="*/ 1736673 w 2204283"/>
              <a:gd name="connsiteY59" fmla="*/ 1022363 h 1622438"/>
              <a:gd name="connsiteX60" fmla="*/ 1708098 w 2204283"/>
              <a:gd name="connsiteY60" fmla="*/ 1079513 h 1622438"/>
              <a:gd name="connsiteX61" fmla="*/ 1689048 w 2204283"/>
              <a:gd name="connsiteY61" fmla="*/ 1108088 h 1622438"/>
              <a:gd name="connsiteX62" fmla="*/ 1669998 w 2204283"/>
              <a:gd name="connsiteY62" fmla="*/ 1165238 h 1622438"/>
              <a:gd name="connsiteX63" fmla="*/ 1650948 w 2204283"/>
              <a:gd name="connsiteY63" fmla="*/ 1222388 h 1622438"/>
              <a:gd name="connsiteX64" fmla="*/ 1641423 w 2204283"/>
              <a:gd name="connsiteY64" fmla="*/ 1250963 h 1622438"/>
              <a:gd name="connsiteX65" fmla="*/ 1631898 w 2204283"/>
              <a:gd name="connsiteY65" fmla="*/ 1412888 h 1622438"/>
              <a:gd name="connsiteX66" fmla="*/ 1527123 w 2204283"/>
              <a:gd name="connsiteY66" fmla="*/ 1403363 h 1622438"/>
              <a:gd name="connsiteX67" fmla="*/ 1469973 w 2204283"/>
              <a:gd name="connsiteY67" fmla="*/ 1365263 h 1622438"/>
              <a:gd name="connsiteX68" fmla="*/ 1441398 w 2204283"/>
              <a:gd name="connsiteY68" fmla="*/ 1346213 h 1622438"/>
              <a:gd name="connsiteX69" fmla="*/ 1374723 w 2204283"/>
              <a:gd name="connsiteY69" fmla="*/ 1327163 h 1622438"/>
              <a:gd name="connsiteX70" fmla="*/ 1317573 w 2204283"/>
              <a:gd name="connsiteY70" fmla="*/ 1298588 h 1622438"/>
              <a:gd name="connsiteX71" fmla="*/ 1288998 w 2204283"/>
              <a:gd name="connsiteY71" fmla="*/ 1270013 h 1622438"/>
              <a:gd name="connsiteX72" fmla="*/ 1222323 w 2204283"/>
              <a:gd name="connsiteY72" fmla="*/ 1250963 h 1622438"/>
              <a:gd name="connsiteX73" fmla="*/ 1155648 w 2204283"/>
              <a:gd name="connsiteY73" fmla="*/ 1260488 h 1622438"/>
              <a:gd name="connsiteX74" fmla="*/ 1108023 w 2204283"/>
              <a:gd name="connsiteY74" fmla="*/ 1308113 h 1622438"/>
              <a:gd name="connsiteX75" fmla="*/ 1050873 w 2204283"/>
              <a:gd name="connsiteY75" fmla="*/ 1346213 h 1622438"/>
              <a:gd name="connsiteX76" fmla="*/ 1022298 w 2204283"/>
              <a:gd name="connsiteY76" fmla="*/ 1374788 h 1622438"/>
              <a:gd name="connsiteX77" fmla="*/ 993723 w 2204283"/>
              <a:gd name="connsiteY77" fmla="*/ 1393838 h 1622438"/>
              <a:gd name="connsiteX78" fmla="*/ 907998 w 2204283"/>
              <a:gd name="connsiteY78" fmla="*/ 1460513 h 1622438"/>
              <a:gd name="connsiteX79" fmla="*/ 841323 w 2204283"/>
              <a:gd name="connsiteY79" fmla="*/ 1517663 h 1622438"/>
              <a:gd name="connsiteX80" fmla="*/ 784173 w 2204283"/>
              <a:gd name="connsiteY80" fmla="*/ 1555763 h 1622438"/>
              <a:gd name="connsiteX81" fmla="*/ 727023 w 2204283"/>
              <a:gd name="connsiteY81" fmla="*/ 1574813 h 1622438"/>
              <a:gd name="connsiteX82" fmla="*/ 698448 w 2204283"/>
              <a:gd name="connsiteY82" fmla="*/ 1593863 h 1622438"/>
              <a:gd name="connsiteX83" fmla="*/ 631773 w 2204283"/>
              <a:gd name="connsiteY83" fmla="*/ 1612913 h 1622438"/>
              <a:gd name="connsiteX84" fmla="*/ 622248 w 2204283"/>
              <a:gd name="connsiteY84" fmla="*/ 1622438 h 1622438"/>
              <a:gd name="connsiteX0" fmla="*/ 165048 w 2204283"/>
              <a:gd name="connsiteY0" fmla="*/ 1622438 h 1622438"/>
              <a:gd name="connsiteX1" fmla="*/ 143617 w 2204283"/>
              <a:gd name="connsiteY1" fmla="*/ 1577194 h 1622438"/>
              <a:gd name="connsiteX2" fmla="*/ 107898 w 2204283"/>
              <a:gd name="connsiteY2" fmla="*/ 1517663 h 1622438"/>
              <a:gd name="connsiteX3" fmla="*/ 79323 w 2204283"/>
              <a:gd name="connsiteY3" fmla="*/ 1460513 h 1622438"/>
              <a:gd name="connsiteX4" fmla="*/ 34079 w 2204283"/>
              <a:gd name="connsiteY4" fmla="*/ 1405744 h 1622438"/>
              <a:gd name="connsiteX5" fmla="*/ 24554 w 2204283"/>
              <a:gd name="connsiteY5" fmla="*/ 1300969 h 1622438"/>
              <a:gd name="connsiteX6" fmla="*/ 7886 w 2204283"/>
              <a:gd name="connsiteY6" fmla="*/ 1134281 h 1622438"/>
              <a:gd name="connsiteX7" fmla="*/ 12648 w 2204283"/>
              <a:gd name="connsiteY7" fmla="*/ 1069988 h 1622438"/>
              <a:gd name="connsiteX8" fmla="*/ 22173 w 2204283"/>
              <a:gd name="connsiteY8" fmla="*/ 869963 h 1622438"/>
              <a:gd name="connsiteX9" fmla="*/ 60273 w 2204283"/>
              <a:gd name="connsiteY9" fmla="*/ 812813 h 1622438"/>
              <a:gd name="connsiteX10" fmla="*/ 107898 w 2204283"/>
              <a:gd name="connsiteY10" fmla="*/ 765188 h 1622438"/>
              <a:gd name="connsiteX11" fmla="*/ 169810 w 2204283"/>
              <a:gd name="connsiteY11" fmla="*/ 727088 h 1622438"/>
              <a:gd name="connsiteX12" fmla="*/ 231723 w 2204283"/>
              <a:gd name="connsiteY12" fmla="*/ 693751 h 1622438"/>
              <a:gd name="connsiteX13" fmla="*/ 298398 w 2204283"/>
              <a:gd name="connsiteY13" fmla="*/ 624694 h 1622438"/>
              <a:gd name="connsiteX14" fmla="*/ 431748 w 2204283"/>
              <a:gd name="connsiteY14" fmla="*/ 555638 h 1622438"/>
              <a:gd name="connsiteX15" fmla="*/ 460323 w 2204283"/>
              <a:gd name="connsiteY15" fmla="*/ 536588 h 1622438"/>
              <a:gd name="connsiteX16" fmla="*/ 526998 w 2204283"/>
              <a:gd name="connsiteY16" fmla="*/ 517538 h 1622438"/>
              <a:gd name="connsiteX17" fmla="*/ 584148 w 2204283"/>
              <a:gd name="connsiteY17" fmla="*/ 498488 h 1622438"/>
              <a:gd name="connsiteX18" fmla="*/ 669873 w 2204283"/>
              <a:gd name="connsiteY18" fmla="*/ 469913 h 1622438"/>
              <a:gd name="connsiteX19" fmla="*/ 698448 w 2204283"/>
              <a:gd name="connsiteY19" fmla="*/ 460388 h 1622438"/>
              <a:gd name="connsiteX20" fmla="*/ 727023 w 2204283"/>
              <a:gd name="connsiteY20" fmla="*/ 450863 h 1622438"/>
              <a:gd name="connsiteX21" fmla="*/ 784173 w 2204283"/>
              <a:gd name="connsiteY21" fmla="*/ 422288 h 1622438"/>
              <a:gd name="connsiteX22" fmla="*/ 812748 w 2204283"/>
              <a:gd name="connsiteY22" fmla="*/ 393713 h 1622438"/>
              <a:gd name="connsiteX23" fmla="*/ 869898 w 2204283"/>
              <a:gd name="connsiteY23" fmla="*/ 374663 h 1622438"/>
              <a:gd name="connsiteX24" fmla="*/ 936573 w 2204283"/>
              <a:gd name="connsiteY24" fmla="*/ 327038 h 1622438"/>
              <a:gd name="connsiteX25" fmla="*/ 974673 w 2204283"/>
              <a:gd name="connsiteY25" fmla="*/ 269888 h 1622438"/>
              <a:gd name="connsiteX26" fmla="*/ 993723 w 2204283"/>
              <a:gd name="connsiteY26" fmla="*/ 241313 h 1622438"/>
              <a:gd name="connsiteX27" fmla="*/ 1012773 w 2204283"/>
              <a:gd name="connsiteY27" fmla="*/ 136538 h 1622438"/>
              <a:gd name="connsiteX28" fmla="*/ 1031823 w 2204283"/>
              <a:gd name="connsiteY28" fmla="*/ 79388 h 1622438"/>
              <a:gd name="connsiteX29" fmla="*/ 1041348 w 2204283"/>
              <a:gd name="connsiteY29" fmla="*/ 3188 h 1622438"/>
              <a:gd name="connsiteX30" fmla="*/ 1079448 w 2204283"/>
              <a:gd name="connsiteY30" fmla="*/ 12713 h 1622438"/>
              <a:gd name="connsiteX31" fmla="*/ 1355673 w 2204283"/>
              <a:gd name="connsiteY31" fmla="*/ 22238 h 1622438"/>
              <a:gd name="connsiteX32" fmla="*/ 1384248 w 2204283"/>
              <a:gd name="connsiteY32" fmla="*/ 41288 h 1622438"/>
              <a:gd name="connsiteX33" fmla="*/ 1422348 w 2204283"/>
              <a:gd name="connsiteY33" fmla="*/ 50813 h 1622438"/>
              <a:gd name="connsiteX34" fmla="*/ 1508073 w 2204283"/>
              <a:gd name="connsiteY34" fmla="*/ 98438 h 1622438"/>
              <a:gd name="connsiteX35" fmla="*/ 1536648 w 2204283"/>
              <a:gd name="connsiteY35" fmla="*/ 127013 h 1622438"/>
              <a:gd name="connsiteX36" fmla="*/ 1603323 w 2204283"/>
              <a:gd name="connsiteY36" fmla="*/ 184163 h 1622438"/>
              <a:gd name="connsiteX37" fmla="*/ 1669998 w 2204283"/>
              <a:gd name="connsiteY37" fmla="*/ 269888 h 1622438"/>
              <a:gd name="connsiteX38" fmla="*/ 1698573 w 2204283"/>
              <a:gd name="connsiteY38" fmla="*/ 327038 h 1622438"/>
              <a:gd name="connsiteX39" fmla="*/ 1736673 w 2204283"/>
              <a:gd name="connsiteY39" fmla="*/ 384188 h 1622438"/>
              <a:gd name="connsiteX40" fmla="*/ 1784298 w 2204283"/>
              <a:gd name="connsiteY40" fmla="*/ 469913 h 1622438"/>
              <a:gd name="connsiteX41" fmla="*/ 1812873 w 2204283"/>
              <a:gd name="connsiteY41" fmla="*/ 498488 h 1622438"/>
              <a:gd name="connsiteX42" fmla="*/ 1860498 w 2204283"/>
              <a:gd name="connsiteY42" fmla="*/ 536588 h 1622438"/>
              <a:gd name="connsiteX43" fmla="*/ 1936698 w 2204283"/>
              <a:gd name="connsiteY43" fmla="*/ 603263 h 1622438"/>
              <a:gd name="connsiteX44" fmla="*/ 1965273 w 2204283"/>
              <a:gd name="connsiteY44" fmla="*/ 622313 h 1622438"/>
              <a:gd name="connsiteX45" fmla="*/ 1984323 w 2204283"/>
              <a:gd name="connsiteY45" fmla="*/ 650888 h 1622438"/>
              <a:gd name="connsiteX46" fmla="*/ 2079573 w 2204283"/>
              <a:gd name="connsiteY46" fmla="*/ 708038 h 1622438"/>
              <a:gd name="connsiteX47" fmla="*/ 2146248 w 2204283"/>
              <a:gd name="connsiteY47" fmla="*/ 793763 h 1622438"/>
              <a:gd name="connsiteX48" fmla="*/ 2165298 w 2204283"/>
              <a:gd name="connsiteY48" fmla="*/ 850913 h 1622438"/>
              <a:gd name="connsiteX49" fmla="*/ 2184348 w 2204283"/>
              <a:gd name="connsiteY49" fmla="*/ 889013 h 1622438"/>
              <a:gd name="connsiteX50" fmla="*/ 2203398 w 2204283"/>
              <a:gd name="connsiteY50" fmla="*/ 946163 h 1622438"/>
              <a:gd name="connsiteX51" fmla="*/ 2165298 w 2204283"/>
              <a:gd name="connsiteY51" fmla="*/ 889013 h 1622438"/>
              <a:gd name="connsiteX52" fmla="*/ 2117673 w 2204283"/>
              <a:gd name="connsiteY52" fmla="*/ 841388 h 1622438"/>
              <a:gd name="connsiteX53" fmla="*/ 2060523 w 2204283"/>
              <a:gd name="connsiteY53" fmla="*/ 850913 h 1622438"/>
              <a:gd name="connsiteX54" fmla="*/ 1993848 w 2204283"/>
              <a:gd name="connsiteY54" fmla="*/ 869963 h 1622438"/>
              <a:gd name="connsiteX55" fmla="*/ 1898598 w 2204283"/>
              <a:gd name="connsiteY55" fmla="*/ 936638 h 1622438"/>
              <a:gd name="connsiteX56" fmla="*/ 1860498 w 2204283"/>
              <a:gd name="connsiteY56" fmla="*/ 955688 h 1622438"/>
              <a:gd name="connsiteX57" fmla="*/ 1765248 w 2204283"/>
              <a:gd name="connsiteY57" fmla="*/ 1003313 h 1622438"/>
              <a:gd name="connsiteX58" fmla="*/ 1736673 w 2204283"/>
              <a:gd name="connsiteY58" fmla="*/ 1022363 h 1622438"/>
              <a:gd name="connsiteX59" fmla="*/ 1708098 w 2204283"/>
              <a:gd name="connsiteY59" fmla="*/ 1079513 h 1622438"/>
              <a:gd name="connsiteX60" fmla="*/ 1689048 w 2204283"/>
              <a:gd name="connsiteY60" fmla="*/ 1108088 h 1622438"/>
              <a:gd name="connsiteX61" fmla="*/ 1669998 w 2204283"/>
              <a:gd name="connsiteY61" fmla="*/ 1165238 h 1622438"/>
              <a:gd name="connsiteX62" fmla="*/ 1650948 w 2204283"/>
              <a:gd name="connsiteY62" fmla="*/ 1222388 h 1622438"/>
              <a:gd name="connsiteX63" fmla="*/ 1641423 w 2204283"/>
              <a:gd name="connsiteY63" fmla="*/ 1250963 h 1622438"/>
              <a:gd name="connsiteX64" fmla="*/ 1631898 w 2204283"/>
              <a:gd name="connsiteY64" fmla="*/ 1412888 h 1622438"/>
              <a:gd name="connsiteX65" fmla="*/ 1527123 w 2204283"/>
              <a:gd name="connsiteY65" fmla="*/ 1403363 h 1622438"/>
              <a:gd name="connsiteX66" fmla="*/ 1469973 w 2204283"/>
              <a:gd name="connsiteY66" fmla="*/ 1365263 h 1622438"/>
              <a:gd name="connsiteX67" fmla="*/ 1441398 w 2204283"/>
              <a:gd name="connsiteY67" fmla="*/ 1346213 h 1622438"/>
              <a:gd name="connsiteX68" fmla="*/ 1374723 w 2204283"/>
              <a:gd name="connsiteY68" fmla="*/ 1327163 h 1622438"/>
              <a:gd name="connsiteX69" fmla="*/ 1317573 w 2204283"/>
              <a:gd name="connsiteY69" fmla="*/ 1298588 h 1622438"/>
              <a:gd name="connsiteX70" fmla="*/ 1288998 w 2204283"/>
              <a:gd name="connsiteY70" fmla="*/ 1270013 h 1622438"/>
              <a:gd name="connsiteX71" fmla="*/ 1222323 w 2204283"/>
              <a:gd name="connsiteY71" fmla="*/ 1250963 h 1622438"/>
              <a:gd name="connsiteX72" fmla="*/ 1155648 w 2204283"/>
              <a:gd name="connsiteY72" fmla="*/ 1260488 h 1622438"/>
              <a:gd name="connsiteX73" fmla="*/ 1108023 w 2204283"/>
              <a:gd name="connsiteY73" fmla="*/ 1308113 h 1622438"/>
              <a:gd name="connsiteX74" fmla="*/ 1050873 w 2204283"/>
              <a:gd name="connsiteY74" fmla="*/ 1346213 h 1622438"/>
              <a:gd name="connsiteX75" fmla="*/ 1022298 w 2204283"/>
              <a:gd name="connsiteY75" fmla="*/ 1374788 h 1622438"/>
              <a:gd name="connsiteX76" fmla="*/ 993723 w 2204283"/>
              <a:gd name="connsiteY76" fmla="*/ 1393838 h 1622438"/>
              <a:gd name="connsiteX77" fmla="*/ 907998 w 2204283"/>
              <a:gd name="connsiteY77" fmla="*/ 1460513 h 1622438"/>
              <a:gd name="connsiteX78" fmla="*/ 841323 w 2204283"/>
              <a:gd name="connsiteY78" fmla="*/ 1517663 h 1622438"/>
              <a:gd name="connsiteX79" fmla="*/ 784173 w 2204283"/>
              <a:gd name="connsiteY79" fmla="*/ 1555763 h 1622438"/>
              <a:gd name="connsiteX80" fmla="*/ 727023 w 2204283"/>
              <a:gd name="connsiteY80" fmla="*/ 1574813 h 1622438"/>
              <a:gd name="connsiteX81" fmla="*/ 698448 w 2204283"/>
              <a:gd name="connsiteY81" fmla="*/ 1593863 h 1622438"/>
              <a:gd name="connsiteX82" fmla="*/ 631773 w 2204283"/>
              <a:gd name="connsiteY82" fmla="*/ 1612913 h 1622438"/>
              <a:gd name="connsiteX83" fmla="*/ 622248 w 2204283"/>
              <a:gd name="connsiteY83" fmla="*/ 1622438 h 1622438"/>
              <a:gd name="connsiteX0" fmla="*/ 165048 w 2204283"/>
              <a:gd name="connsiteY0" fmla="*/ 1622438 h 1622438"/>
              <a:gd name="connsiteX1" fmla="*/ 143617 w 2204283"/>
              <a:gd name="connsiteY1" fmla="*/ 1577194 h 1622438"/>
              <a:gd name="connsiteX2" fmla="*/ 107898 w 2204283"/>
              <a:gd name="connsiteY2" fmla="*/ 1517663 h 1622438"/>
              <a:gd name="connsiteX3" fmla="*/ 79323 w 2204283"/>
              <a:gd name="connsiteY3" fmla="*/ 1460513 h 1622438"/>
              <a:gd name="connsiteX4" fmla="*/ 34079 w 2204283"/>
              <a:gd name="connsiteY4" fmla="*/ 1405744 h 1622438"/>
              <a:gd name="connsiteX5" fmla="*/ 24554 w 2204283"/>
              <a:gd name="connsiteY5" fmla="*/ 1300969 h 1622438"/>
              <a:gd name="connsiteX6" fmla="*/ 7886 w 2204283"/>
              <a:gd name="connsiteY6" fmla="*/ 1134281 h 1622438"/>
              <a:gd name="connsiteX7" fmla="*/ 12648 w 2204283"/>
              <a:gd name="connsiteY7" fmla="*/ 1069988 h 1622438"/>
              <a:gd name="connsiteX8" fmla="*/ 22173 w 2204283"/>
              <a:gd name="connsiteY8" fmla="*/ 869963 h 1622438"/>
              <a:gd name="connsiteX9" fmla="*/ 60273 w 2204283"/>
              <a:gd name="connsiteY9" fmla="*/ 812813 h 1622438"/>
              <a:gd name="connsiteX10" fmla="*/ 107898 w 2204283"/>
              <a:gd name="connsiteY10" fmla="*/ 765188 h 1622438"/>
              <a:gd name="connsiteX11" fmla="*/ 169810 w 2204283"/>
              <a:gd name="connsiteY11" fmla="*/ 727088 h 1622438"/>
              <a:gd name="connsiteX12" fmla="*/ 226961 w 2204283"/>
              <a:gd name="connsiteY12" fmla="*/ 691370 h 1622438"/>
              <a:gd name="connsiteX13" fmla="*/ 298398 w 2204283"/>
              <a:gd name="connsiteY13" fmla="*/ 624694 h 1622438"/>
              <a:gd name="connsiteX14" fmla="*/ 431748 w 2204283"/>
              <a:gd name="connsiteY14" fmla="*/ 555638 h 1622438"/>
              <a:gd name="connsiteX15" fmla="*/ 460323 w 2204283"/>
              <a:gd name="connsiteY15" fmla="*/ 536588 h 1622438"/>
              <a:gd name="connsiteX16" fmla="*/ 526998 w 2204283"/>
              <a:gd name="connsiteY16" fmla="*/ 517538 h 1622438"/>
              <a:gd name="connsiteX17" fmla="*/ 584148 w 2204283"/>
              <a:gd name="connsiteY17" fmla="*/ 498488 h 1622438"/>
              <a:gd name="connsiteX18" fmla="*/ 669873 w 2204283"/>
              <a:gd name="connsiteY18" fmla="*/ 469913 h 1622438"/>
              <a:gd name="connsiteX19" fmla="*/ 698448 w 2204283"/>
              <a:gd name="connsiteY19" fmla="*/ 460388 h 1622438"/>
              <a:gd name="connsiteX20" fmla="*/ 727023 w 2204283"/>
              <a:gd name="connsiteY20" fmla="*/ 450863 h 1622438"/>
              <a:gd name="connsiteX21" fmla="*/ 784173 w 2204283"/>
              <a:gd name="connsiteY21" fmla="*/ 422288 h 1622438"/>
              <a:gd name="connsiteX22" fmla="*/ 812748 w 2204283"/>
              <a:gd name="connsiteY22" fmla="*/ 393713 h 1622438"/>
              <a:gd name="connsiteX23" fmla="*/ 869898 w 2204283"/>
              <a:gd name="connsiteY23" fmla="*/ 374663 h 1622438"/>
              <a:gd name="connsiteX24" fmla="*/ 936573 w 2204283"/>
              <a:gd name="connsiteY24" fmla="*/ 327038 h 1622438"/>
              <a:gd name="connsiteX25" fmla="*/ 974673 w 2204283"/>
              <a:gd name="connsiteY25" fmla="*/ 269888 h 1622438"/>
              <a:gd name="connsiteX26" fmla="*/ 993723 w 2204283"/>
              <a:gd name="connsiteY26" fmla="*/ 241313 h 1622438"/>
              <a:gd name="connsiteX27" fmla="*/ 1012773 w 2204283"/>
              <a:gd name="connsiteY27" fmla="*/ 136538 h 1622438"/>
              <a:gd name="connsiteX28" fmla="*/ 1031823 w 2204283"/>
              <a:gd name="connsiteY28" fmla="*/ 79388 h 1622438"/>
              <a:gd name="connsiteX29" fmla="*/ 1041348 w 2204283"/>
              <a:gd name="connsiteY29" fmla="*/ 3188 h 1622438"/>
              <a:gd name="connsiteX30" fmla="*/ 1079448 w 2204283"/>
              <a:gd name="connsiteY30" fmla="*/ 12713 h 1622438"/>
              <a:gd name="connsiteX31" fmla="*/ 1355673 w 2204283"/>
              <a:gd name="connsiteY31" fmla="*/ 22238 h 1622438"/>
              <a:gd name="connsiteX32" fmla="*/ 1384248 w 2204283"/>
              <a:gd name="connsiteY32" fmla="*/ 41288 h 1622438"/>
              <a:gd name="connsiteX33" fmla="*/ 1422348 w 2204283"/>
              <a:gd name="connsiteY33" fmla="*/ 50813 h 1622438"/>
              <a:gd name="connsiteX34" fmla="*/ 1508073 w 2204283"/>
              <a:gd name="connsiteY34" fmla="*/ 98438 h 1622438"/>
              <a:gd name="connsiteX35" fmla="*/ 1536648 w 2204283"/>
              <a:gd name="connsiteY35" fmla="*/ 127013 h 1622438"/>
              <a:gd name="connsiteX36" fmla="*/ 1603323 w 2204283"/>
              <a:gd name="connsiteY36" fmla="*/ 184163 h 1622438"/>
              <a:gd name="connsiteX37" fmla="*/ 1669998 w 2204283"/>
              <a:gd name="connsiteY37" fmla="*/ 269888 h 1622438"/>
              <a:gd name="connsiteX38" fmla="*/ 1698573 w 2204283"/>
              <a:gd name="connsiteY38" fmla="*/ 327038 h 1622438"/>
              <a:gd name="connsiteX39" fmla="*/ 1736673 w 2204283"/>
              <a:gd name="connsiteY39" fmla="*/ 384188 h 1622438"/>
              <a:gd name="connsiteX40" fmla="*/ 1784298 w 2204283"/>
              <a:gd name="connsiteY40" fmla="*/ 469913 h 1622438"/>
              <a:gd name="connsiteX41" fmla="*/ 1812873 w 2204283"/>
              <a:gd name="connsiteY41" fmla="*/ 498488 h 1622438"/>
              <a:gd name="connsiteX42" fmla="*/ 1860498 w 2204283"/>
              <a:gd name="connsiteY42" fmla="*/ 536588 h 1622438"/>
              <a:gd name="connsiteX43" fmla="*/ 1936698 w 2204283"/>
              <a:gd name="connsiteY43" fmla="*/ 603263 h 1622438"/>
              <a:gd name="connsiteX44" fmla="*/ 1965273 w 2204283"/>
              <a:gd name="connsiteY44" fmla="*/ 622313 h 1622438"/>
              <a:gd name="connsiteX45" fmla="*/ 1984323 w 2204283"/>
              <a:gd name="connsiteY45" fmla="*/ 650888 h 1622438"/>
              <a:gd name="connsiteX46" fmla="*/ 2079573 w 2204283"/>
              <a:gd name="connsiteY46" fmla="*/ 708038 h 1622438"/>
              <a:gd name="connsiteX47" fmla="*/ 2146248 w 2204283"/>
              <a:gd name="connsiteY47" fmla="*/ 793763 h 1622438"/>
              <a:gd name="connsiteX48" fmla="*/ 2165298 w 2204283"/>
              <a:gd name="connsiteY48" fmla="*/ 850913 h 1622438"/>
              <a:gd name="connsiteX49" fmla="*/ 2184348 w 2204283"/>
              <a:gd name="connsiteY49" fmla="*/ 889013 h 1622438"/>
              <a:gd name="connsiteX50" fmla="*/ 2203398 w 2204283"/>
              <a:gd name="connsiteY50" fmla="*/ 946163 h 1622438"/>
              <a:gd name="connsiteX51" fmla="*/ 2165298 w 2204283"/>
              <a:gd name="connsiteY51" fmla="*/ 889013 h 1622438"/>
              <a:gd name="connsiteX52" fmla="*/ 2117673 w 2204283"/>
              <a:gd name="connsiteY52" fmla="*/ 841388 h 1622438"/>
              <a:gd name="connsiteX53" fmla="*/ 2060523 w 2204283"/>
              <a:gd name="connsiteY53" fmla="*/ 850913 h 1622438"/>
              <a:gd name="connsiteX54" fmla="*/ 1993848 w 2204283"/>
              <a:gd name="connsiteY54" fmla="*/ 869963 h 1622438"/>
              <a:gd name="connsiteX55" fmla="*/ 1898598 w 2204283"/>
              <a:gd name="connsiteY55" fmla="*/ 936638 h 1622438"/>
              <a:gd name="connsiteX56" fmla="*/ 1860498 w 2204283"/>
              <a:gd name="connsiteY56" fmla="*/ 955688 h 1622438"/>
              <a:gd name="connsiteX57" fmla="*/ 1765248 w 2204283"/>
              <a:gd name="connsiteY57" fmla="*/ 1003313 h 1622438"/>
              <a:gd name="connsiteX58" fmla="*/ 1736673 w 2204283"/>
              <a:gd name="connsiteY58" fmla="*/ 1022363 h 1622438"/>
              <a:gd name="connsiteX59" fmla="*/ 1708098 w 2204283"/>
              <a:gd name="connsiteY59" fmla="*/ 1079513 h 1622438"/>
              <a:gd name="connsiteX60" fmla="*/ 1689048 w 2204283"/>
              <a:gd name="connsiteY60" fmla="*/ 1108088 h 1622438"/>
              <a:gd name="connsiteX61" fmla="*/ 1669998 w 2204283"/>
              <a:gd name="connsiteY61" fmla="*/ 1165238 h 1622438"/>
              <a:gd name="connsiteX62" fmla="*/ 1650948 w 2204283"/>
              <a:gd name="connsiteY62" fmla="*/ 1222388 h 1622438"/>
              <a:gd name="connsiteX63" fmla="*/ 1641423 w 2204283"/>
              <a:gd name="connsiteY63" fmla="*/ 1250963 h 1622438"/>
              <a:gd name="connsiteX64" fmla="*/ 1631898 w 2204283"/>
              <a:gd name="connsiteY64" fmla="*/ 1412888 h 1622438"/>
              <a:gd name="connsiteX65" fmla="*/ 1527123 w 2204283"/>
              <a:gd name="connsiteY65" fmla="*/ 1403363 h 1622438"/>
              <a:gd name="connsiteX66" fmla="*/ 1469973 w 2204283"/>
              <a:gd name="connsiteY66" fmla="*/ 1365263 h 1622438"/>
              <a:gd name="connsiteX67" fmla="*/ 1441398 w 2204283"/>
              <a:gd name="connsiteY67" fmla="*/ 1346213 h 1622438"/>
              <a:gd name="connsiteX68" fmla="*/ 1374723 w 2204283"/>
              <a:gd name="connsiteY68" fmla="*/ 1327163 h 1622438"/>
              <a:gd name="connsiteX69" fmla="*/ 1317573 w 2204283"/>
              <a:gd name="connsiteY69" fmla="*/ 1298588 h 1622438"/>
              <a:gd name="connsiteX70" fmla="*/ 1288998 w 2204283"/>
              <a:gd name="connsiteY70" fmla="*/ 1270013 h 1622438"/>
              <a:gd name="connsiteX71" fmla="*/ 1222323 w 2204283"/>
              <a:gd name="connsiteY71" fmla="*/ 1250963 h 1622438"/>
              <a:gd name="connsiteX72" fmla="*/ 1155648 w 2204283"/>
              <a:gd name="connsiteY72" fmla="*/ 1260488 h 1622438"/>
              <a:gd name="connsiteX73" fmla="*/ 1108023 w 2204283"/>
              <a:gd name="connsiteY73" fmla="*/ 1308113 h 1622438"/>
              <a:gd name="connsiteX74" fmla="*/ 1050873 w 2204283"/>
              <a:gd name="connsiteY74" fmla="*/ 1346213 h 1622438"/>
              <a:gd name="connsiteX75" fmla="*/ 1022298 w 2204283"/>
              <a:gd name="connsiteY75" fmla="*/ 1374788 h 1622438"/>
              <a:gd name="connsiteX76" fmla="*/ 993723 w 2204283"/>
              <a:gd name="connsiteY76" fmla="*/ 1393838 h 1622438"/>
              <a:gd name="connsiteX77" fmla="*/ 907998 w 2204283"/>
              <a:gd name="connsiteY77" fmla="*/ 1460513 h 1622438"/>
              <a:gd name="connsiteX78" fmla="*/ 841323 w 2204283"/>
              <a:gd name="connsiteY78" fmla="*/ 1517663 h 1622438"/>
              <a:gd name="connsiteX79" fmla="*/ 784173 w 2204283"/>
              <a:gd name="connsiteY79" fmla="*/ 1555763 h 1622438"/>
              <a:gd name="connsiteX80" fmla="*/ 727023 w 2204283"/>
              <a:gd name="connsiteY80" fmla="*/ 1574813 h 1622438"/>
              <a:gd name="connsiteX81" fmla="*/ 698448 w 2204283"/>
              <a:gd name="connsiteY81" fmla="*/ 1593863 h 1622438"/>
              <a:gd name="connsiteX82" fmla="*/ 631773 w 2204283"/>
              <a:gd name="connsiteY82" fmla="*/ 1612913 h 1622438"/>
              <a:gd name="connsiteX83" fmla="*/ 622248 w 2204283"/>
              <a:gd name="connsiteY83" fmla="*/ 1622438 h 1622438"/>
              <a:gd name="connsiteX0" fmla="*/ 165048 w 2204283"/>
              <a:gd name="connsiteY0" fmla="*/ 1622438 h 1622438"/>
              <a:gd name="connsiteX1" fmla="*/ 143617 w 2204283"/>
              <a:gd name="connsiteY1" fmla="*/ 1577194 h 1622438"/>
              <a:gd name="connsiteX2" fmla="*/ 107898 w 2204283"/>
              <a:gd name="connsiteY2" fmla="*/ 1517663 h 1622438"/>
              <a:gd name="connsiteX3" fmla="*/ 79323 w 2204283"/>
              <a:gd name="connsiteY3" fmla="*/ 1460513 h 1622438"/>
              <a:gd name="connsiteX4" fmla="*/ 34079 w 2204283"/>
              <a:gd name="connsiteY4" fmla="*/ 1405744 h 1622438"/>
              <a:gd name="connsiteX5" fmla="*/ 24554 w 2204283"/>
              <a:gd name="connsiteY5" fmla="*/ 1300969 h 1622438"/>
              <a:gd name="connsiteX6" fmla="*/ 7886 w 2204283"/>
              <a:gd name="connsiteY6" fmla="*/ 1134281 h 1622438"/>
              <a:gd name="connsiteX7" fmla="*/ 12648 w 2204283"/>
              <a:gd name="connsiteY7" fmla="*/ 1069988 h 1622438"/>
              <a:gd name="connsiteX8" fmla="*/ 22173 w 2204283"/>
              <a:gd name="connsiteY8" fmla="*/ 869963 h 1622438"/>
              <a:gd name="connsiteX9" fmla="*/ 60273 w 2204283"/>
              <a:gd name="connsiteY9" fmla="*/ 812813 h 1622438"/>
              <a:gd name="connsiteX10" fmla="*/ 107898 w 2204283"/>
              <a:gd name="connsiteY10" fmla="*/ 765188 h 1622438"/>
              <a:gd name="connsiteX11" fmla="*/ 169810 w 2204283"/>
              <a:gd name="connsiteY11" fmla="*/ 727088 h 1622438"/>
              <a:gd name="connsiteX12" fmla="*/ 226961 w 2204283"/>
              <a:gd name="connsiteY12" fmla="*/ 691370 h 1622438"/>
              <a:gd name="connsiteX13" fmla="*/ 298398 w 2204283"/>
              <a:gd name="connsiteY13" fmla="*/ 624694 h 1622438"/>
              <a:gd name="connsiteX14" fmla="*/ 431748 w 2204283"/>
              <a:gd name="connsiteY14" fmla="*/ 555638 h 1622438"/>
              <a:gd name="connsiteX15" fmla="*/ 460323 w 2204283"/>
              <a:gd name="connsiteY15" fmla="*/ 536588 h 1622438"/>
              <a:gd name="connsiteX16" fmla="*/ 526998 w 2204283"/>
              <a:gd name="connsiteY16" fmla="*/ 517538 h 1622438"/>
              <a:gd name="connsiteX17" fmla="*/ 584148 w 2204283"/>
              <a:gd name="connsiteY17" fmla="*/ 498488 h 1622438"/>
              <a:gd name="connsiteX18" fmla="*/ 669873 w 2204283"/>
              <a:gd name="connsiteY18" fmla="*/ 469913 h 1622438"/>
              <a:gd name="connsiteX19" fmla="*/ 698448 w 2204283"/>
              <a:gd name="connsiteY19" fmla="*/ 460388 h 1622438"/>
              <a:gd name="connsiteX20" fmla="*/ 727023 w 2204283"/>
              <a:gd name="connsiteY20" fmla="*/ 450863 h 1622438"/>
              <a:gd name="connsiteX21" fmla="*/ 784173 w 2204283"/>
              <a:gd name="connsiteY21" fmla="*/ 422288 h 1622438"/>
              <a:gd name="connsiteX22" fmla="*/ 812748 w 2204283"/>
              <a:gd name="connsiteY22" fmla="*/ 393713 h 1622438"/>
              <a:gd name="connsiteX23" fmla="*/ 869898 w 2204283"/>
              <a:gd name="connsiteY23" fmla="*/ 374663 h 1622438"/>
              <a:gd name="connsiteX24" fmla="*/ 936573 w 2204283"/>
              <a:gd name="connsiteY24" fmla="*/ 327038 h 1622438"/>
              <a:gd name="connsiteX25" fmla="*/ 974673 w 2204283"/>
              <a:gd name="connsiteY25" fmla="*/ 269888 h 1622438"/>
              <a:gd name="connsiteX26" fmla="*/ 993723 w 2204283"/>
              <a:gd name="connsiteY26" fmla="*/ 241313 h 1622438"/>
              <a:gd name="connsiteX27" fmla="*/ 1012773 w 2204283"/>
              <a:gd name="connsiteY27" fmla="*/ 136538 h 1622438"/>
              <a:gd name="connsiteX28" fmla="*/ 1031823 w 2204283"/>
              <a:gd name="connsiteY28" fmla="*/ 79388 h 1622438"/>
              <a:gd name="connsiteX29" fmla="*/ 1041348 w 2204283"/>
              <a:gd name="connsiteY29" fmla="*/ 3188 h 1622438"/>
              <a:gd name="connsiteX30" fmla="*/ 1079448 w 2204283"/>
              <a:gd name="connsiteY30" fmla="*/ 12713 h 1622438"/>
              <a:gd name="connsiteX31" fmla="*/ 1355673 w 2204283"/>
              <a:gd name="connsiteY31" fmla="*/ 22238 h 1622438"/>
              <a:gd name="connsiteX32" fmla="*/ 1384248 w 2204283"/>
              <a:gd name="connsiteY32" fmla="*/ 41288 h 1622438"/>
              <a:gd name="connsiteX33" fmla="*/ 1422348 w 2204283"/>
              <a:gd name="connsiteY33" fmla="*/ 50813 h 1622438"/>
              <a:gd name="connsiteX34" fmla="*/ 1508073 w 2204283"/>
              <a:gd name="connsiteY34" fmla="*/ 98438 h 1622438"/>
              <a:gd name="connsiteX35" fmla="*/ 1536648 w 2204283"/>
              <a:gd name="connsiteY35" fmla="*/ 127013 h 1622438"/>
              <a:gd name="connsiteX36" fmla="*/ 1603323 w 2204283"/>
              <a:gd name="connsiteY36" fmla="*/ 184163 h 1622438"/>
              <a:gd name="connsiteX37" fmla="*/ 1669998 w 2204283"/>
              <a:gd name="connsiteY37" fmla="*/ 269888 h 1622438"/>
              <a:gd name="connsiteX38" fmla="*/ 1698573 w 2204283"/>
              <a:gd name="connsiteY38" fmla="*/ 327038 h 1622438"/>
              <a:gd name="connsiteX39" fmla="*/ 1736673 w 2204283"/>
              <a:gd name="connsiteY39" fmla="*/ 384188 h 1622438"/>
              <a:gd name="connsiteX40" fmla="*/ 1784298 w 2204283"/>
              <a:gd name="connsiteY40" fmla="*/ 469913 h 1622438"/>
              <a:gd name="connsiteX41" fmla="*/ 1812873 w 2204283"/>
              <a:gd name="connsiteY41" fmla="*/ 498488 h 1622438"/>
              <a:gd name="connsiteX42" fmla="*/ 1860498 w 2204283"/>
              <a:gd name="connsiteY42" fmla="*/ 536588 h 1622438"/>
              <a:gd name="connsiteX43" fmla="*/ 1936698 w 2204283"/>
              <a:gd name="connsiteY43" fmla="*/ 603263 h 1622438"/>
              <a:gd name="connsiteX44" fmla="*/ 1965273 w 2204283"/>
              <a:gd name="connsiteY44" fmla="*/ 622313 h 1622438"/>
              <a:gd name="connsiteX45" fmla="*/ 1984323 w 2204283"/>
              <a:gd name="connsiteY45" fmla="*/ 650888 h 1622438"/>
              <a:gd name="connsiteX46" fmla="*/ 2079573 w 2204283"/>
              <a:gd name="connsiteY46" fmla="*/ 708038 h 1622438"/>
              <a:gd name="connsiteX47" fmla="*/ 2146248 w 2204283"/>
              <a:gd name="connsiteY47" fmla="*/ 793763 h 1622438"/>
              <a:gd name="connsiteX48" fmla="*/ 2165298 w 2204283"/>
              <a:gd name="connsiteY48" fmla="*/ 850913 h 1622438"/>
              <a:gd name="connsiteX49" fmla="*/ 2184348 w 2204283"/>
              <a:gd name="connsiteY49" fmla="*/ 889013 h 1622438"/>
              <a:gd name="connsiteX50" fmla="*/ 2203398 w 2204283"/>
              <a:gd name="connsiteY50" fmla="*/ 946163 h 1622438"/>
              <a:gd name="connsiteX51" fmla="*/ 2165298 w 2204283"/>
              <a:gd name="connsiteY51" fmla="*/ 889013 h 1622438"/>
              <a:gd name="connsiteX52" fmla="*/ 2117673 w 2204283"/>
              <a:gd name="connsiteY52" fmla="*/ 841388 h 1622438"/>
              <a:gd name="connsiteX53" fmla="*/ 2060523 w 2204283"/>
              <a:gd name="connsiteY53" fmla="*/ 850913 h 1622438"/>
              <a:gd name="connsiteX54" fmla="*/ 1993848 w 2204283"/>
              <a:gd name="connsiteY54" fmla="*/ 869963 h 1622438"/>
              <a:gd name="connsiteX55" fmla="*/ 1898598 w 2204283"/>
              <a:gd name="connsiteY55" fmla="*/ 936638 h 1622438"/>
              <a:gd name="connsiteX56" fmla="*/ 1860498 w 2204283"/>
              <a:gd name="connsiteY56" fmla="*/ 955688 h 1622438"/>
              <a:gd name="connsiteX57" fmla="*/ 1765248 w 2204283"/>
              <a:gd name="connsiteY57" fmla="*/ 1003313 h 1622438"/>
              <a:gd name="connsiteX58" fmla="*/ 1736673 w 2204283"/>
              <a:gd name="connsiteY58" fmla="*/ 1022363 h 1622438"/>
              <a:gd name="connsiteX59" fmla="*/ 1708098 w 2204283"/>
              <a:gd name="connsiteY59" fmla="*/ 1079513 h 1622438"/>
              <a:gd name="connsiteX60" fmla="*/ 1689048 w 2204283"/>
              <a:gd name="connsiteY60" fmla="*/ 1108088 h 1622438"/>
              <a:gd name="connsiteX61" fmla="*/ 1669998 w 2204283"/>
              <a:gd name="connsiteY61" fmla="*/ 1165238 h 1622438"/>
              <a:gd name="connsiteX62" fmla="*/ 1650948 w 2204283"/>
              <a:gd name="connsiteY62" fmla="*/ 1222388 h 1622438"/>
              <a:gd name="connsiteX63" fmla="*/ 1641423 w 2204283"/>
              <a:gd name="connsiteY63" fmla="*/ 1250963 h 1622438"/>
              <a:gd name="connsiteX64" fmla="*/ 1631898 w 2204283"/>
              <a:gd name="connsiteY64" fmla="*/ 1412888 h 1622438"/>
              <a:gd name="connsiteX65" fmla="*/ 1527123 w 2204283"/>
              <a:gd name="connsiteY65" fmla="*/ 1403363 h 1622438"/>
              <a:gd name="connsiteX66" fmla="*/ 1469973 w 2204283"/>
              <a:gd name="connsiteY66" fmla="*/ 1365263 h 1622438"/>
              <a:gd name="connsiteX67" fmla="*/ 1441398 w 2204283"/>
              <a:gd name="connsiteY67" fmla="*/ 1346213 h 1622438"/>
              <a:gd name="connsiteX68" fmla="*/ 1374723 w 2204283"/>
              <a:gd name="connsiteY68" fmla="*/ 1327163 h 1622438"/>
              <a:gd name="connsiteX69" fmla="*/ 1317573 w 2204283"/>
              <a:gd name="connsiteY69" fmla="*/ 1298588 h 1622438"/>
              <a:gd name="connsiteX70" fmla="*/ 1288998 w 2204283"/>
              <a:gd name="connsiteY70" fmla="*/ 1270013 h 1622438"/>
              <a:gd name="connsiteX71" fmla="*/ 1222323 w 2204283"/>
              <a:gd name="connsiteY71" fmla="*/ 1250963 h 1622438"/>
              <a:gd name="connsiteX72" fmla="*/ 1155648 w 2204283"/>
              <a:gd name="connsiteY72" fmla="*/ 1260488 h 1622438"/>
              <a:gd name="connsiteX73" fmla="*/ 1108023 w 2204283"/>
              <a:gd name="connsiteY73" fmla="*/ 1308113 h 1622438"/>
              <a:gd name="connsiteX74" fmla="*/ 1050873 w 2204283"/>
              <a:gd name="connsiteY74" fmla="*/ 1346213 h 1622438"/>
              <a:gd name="connsiteX75" fmla="*/ 1022298 w 2204283"/>
              <a:gd name="connsiteY75" fmla="*/ 1374788 h 1622438"/>
              <a:gd name="connsiteX76" fmla="*/ 993723 w 2204283"/>
              <a:gd name="connsiteY76" fmla="*/ 1393838 h 1622438"/>
              <a:gd name="connsiteX77" fmla="*/ 907998 w 2204283"/>
              <a:gd name="connsiteY77" fmla="*/ 1460513 h 1622438"/>
              <a:gd name="connsiteX78" fmla="*/ 841323 w 2204283"/>
              <a:gd name="connsiteY78" fmla="*/ 1517663 h 1622438"/>
              <a:gd name="connsiteX79" fmla="*/ 784173 w 2204283"/>
              <a:gd name="connsiteY79" fmla="*/ 1555763 h 1622438"/>
              <a:gd name="connsiteX80" fmla="*/ 727023 w 2204283"/>
              <a:gd name="connsiteY80" fmla="*/ 1574813 h 1622438"/>
              <a:gd name="connsiteX81" fmla="*/ 698448 w 2204283"/>
              <a:gd name="connsiteY81" fmla="*/ 1593863 h 1622438"/>
              <a:gd name="connsiteX82" fmla="*/ 631773 w 2204283"/>
              <a:gd name="connsiteY82" fmla="*/ 1612913 h 1622438"/>
              <a:gd name="connsiteX83" fmla="*/ 622248 w 2204283"/>
              <a:gd name="connsiteY83" fmla="*/ 1622438 h 1622438"/>
              <a:gd name="connsiteX0" fmla="*/ 165048 w 2204283"/>
              <a:gd name="connsiteY0" fmla="*/ 1622438 h 1622438"/>
              <a:gd name="connsiteX1" fmla="*/ 143617 w 2204283"/>
              <a:gd name="connsiteY1" fmla="*/ 1577194 h 1622438"/>
              <a:gd name="connsiteX2" fmla="*/ 107898 w 2204283"/>
              <a:gd name="connsiteY2" fmla="*/ 1517663 h 1622438"/>
              <a:gd name="connsiteX3" fmla="*/ 79323 w 2204283"/>
              <a:gd name="connsiteY3" fmla="*/ 1460513 h 1622438"/>
              <a:gd name="connsiteX4" fmla="*/ 34079 w 2204283"/>
              <a:gd name="connsiteY4" fmla="*/ 1405744 h 1622438"/>
              <a:gd name="connsiteX5" fmla="*/ 24554 w 2204283"/>
              <a:gd name="connsiteY5" fmla="*/ 1300969 h 1622438"/>
              <a:gd name="connsiteX6" fmla="*/ 7886 w 2204283"/>
              <a:gd name="connsiteY6" fmla="*/ 1134281 h 1622438"/>
              <a:gd name="connsiteX7" fmla="*/ 12648 w 2204283"/>
              <a:gd name="connsiteY7" fmla="*/ 1069988 h 1622438"/>
              <a:gd name="connsiteX8" fmla="*/ 22173 w 2204283"/>
              <a:gd name="connsiteY8" fmla="*/ 869963 h 1622438"/>
              <a:gd name="connsiteX9" fmla="*/ 60273 w 2204283"/>
              <a:gd name="connsiteY9" fmla="*/ 812813 h 1622438"/>
              <a:gd name="connsiteX10" fmla="*/ 107898 w 2204283"/>
              <a:gd name="connsiteY10" fmla="*/ 765188 h 1622438"/>
              <a:gd name="connsiteX11" fmla="*/ 169810 w 2204283"/>
              <a:gd name="connsiteY11" fmla="*/ 727088 h 1622438"/>
              <a:gd name="connsiteX12" fmla="*/ 226961 w 2204283"/>
              <a:gd name="connsiteY12" fmla="*/ 691370 h 1622438"/>
              <a:gd name="connsiteX13" fmla="*/ 298398 w 2204283"/>
              <a:gd name="connsiteY13" fmla="*/ 624694 h 1622438"/>
              <a:gd name="connsiteX14" fmla="*/ 372217 w 2204283"/>
              <a:gd name="connsiteY14" fmla="*/ 550876 h 1622438"/>
              <a:gd name="connsiteX15" fmla="*/ 460323 w 2204283"/>
              <a:gd name="connsiteY15" fmla="*/ 536588 h 1622438"/>
              <a:gd name="connsiteX16" fmla="*/ 526998 w 2204283"/>
              <a:gd name="connsiteY16" fmla="*/ 517538 h 1622438"/>
              <a:gd name="connsiteX17" fmla="*/ 584148 w 2204283"/>
              <a:gd name="connsiteY17" fmla="*/ 498488 h 1622438"/>
              <a:gd name="connsiteX18" fmla="*/ 669873 w 2204283"/>
              <a:gd name="connsiteY18" fmla="*/ 469913 h 1622438"/>
              <a:gd name="connsiteX19" fmla="*/ 698448 w 2204283"/>
              <a:gd name="connsiteY19" fmla="*/ 460388 h 1622438"/>
              <a:gd name="connsiteX20" fmla="*/ 727023 w 2204283"/>
              <a:gd name="connsiteY20" fmla="*/ 450863 h 1622438"/>
              <a:gd name="connsiteX21" fmla="*/ 784173 w 2204283"/>
              <a:gd name="connsiteY21" fmla="*/ 422288 h 1622438"/>
              <a:gd name="connsiteX22" fmla="*/ 812748 w 2204283"/>
              <a:gd name="connsiteY22" fmla="*/ 393713 h 1622438"/>
              <a:gd name="connsiteX23" fmla="*/ 869898 w 2204283"/>
              <a:gd name="connsiteY23" fmla="*/ 374663 h 1622438"/>
              <a:gd name="connsiteX24" fmla="*/ 936573 w 2204283"/>
              <a:gd name="connsiteY24" fmla="*/ 327038 h 1622438"/>
              <a:gd name="connsiteX25" fmla="*/ 974673 w 2204283"/>
              <a:gd name="connsiteY25" fmla="*/ 269888 h 1622438"/>
              <a:gd name="connsiteX26" fmla="*/ 993723 w 2204283"/>
              <a:gd name="connsiteY26" fmla="*/ 241313 h 1622438"/>
              <a:gd name="connsiteX27" fmla="*/ 1012773 w 2204283"/>
              <a:gd name="connsiteY27" fmla="*/ 136538 h 1622438"/>
              <a:gd name="connsiteX28" fmla="*/ 1031823 w 2204283"/>
              <a:gd name="connsiteY28" fmla="*/ 79388 h 1622438"/>
              <a:gd name="connsiteX29" fmla="*/ 1041348 w 2204283"/>
              <a:gd name="connsiteY29" fmla="*/ 3188 h 1622438"/>
              <a:gd name="connsiteX30" fmla="*/ 1079448 w 2204283"/>
              <a:gd name="connsiteY30" fmla="*/ 12713 h 1622438"/>
              <a:gd name="connsiteX31" fmla="*/ 1355673 w 2204283"/>
              <a:gd name="connsiteY31" fmla="*/ 22238 h 1622438"/>
              <a:gd name="connsiteX32" fmla="*/ 1384248 w 2204283"/>
              <a:gd name="connsiteY32" fmla="*/ 41288 h 1622438"/>
              <a:gd name="connsiteX33" fmla="*/ 1422348 w 2204283"/>
              <a:gd name="connsiteY33" fmla="*/ 50813 h 1622438"/>
              <a:gd name="connsiteX34" fmla="*/ 1508073 w 2204283"/>
              <a:gd name="connsiteY34" fmla="*/ 98438 h 1622438"/>
              <a:gd name="connsiteX35" fmla="*/ 1536648 w 2204283"/>
              <a:gd name="connsiteY35" fmla="*/ 127013 h 1622438"/>
              <a:gd name="connsiteX36" fmla="*/ 1603323 w 2204283"/>
              <a:gd name="connsiteY36" fmla="*/ 184163 h 1622438"/>
              <a:gd name="connsiteX37" fmla="*/ 1669998 w 2204283"/>
              <a:gd name="connsiteY37" fmla="*/ 269888 h 1622438"/>
              <a:gd name="connsiteX38" fmla="*/ 1698573 w 2204283"/>
              <a:gd name="connsiteY38" fmla="*/ 327038 h 1622438"/>
              <a:gd name="connsiteX39" fmla="*/ 1736673 w 2204283"/>
              <a:gd name="connsiteY39" fmla="*/ 384188 h 1622438"/>
              <a:gd name="connsiteX40" fmla="*/ 1784298 w 2204283"/>
              <a:gd name="connsiteY40" fmla="*/ 469913 h 1622438"/>
              <a:gd name="connsiteX41" fmla="*/ 1812873 w 2204283"/>
              <a:gd name="connsiteY41" fmla="*/ 498488 h 1622438"/>
              <a:gd name="connsiteX42" fmla="*/ 1860498 w 2204283"/>
              <a:gd name="connsiteY42" fmla="*/ 536588 h 1622438"/>
              <a:gd name="connsiteX43" fmla="*/ 1936698 w 2204283"/>
              <a:gd name="connsiteY43" fmla="*/ 603263 h 1622438"/>
              <a:gd name="connsiteX44" fmla="*/ 1965273 w 2204283"/>
              <a:gd name="connsiteY44" fmla="*/ 622313 h 1622438"/>
              <a:gd name="connsiteX45" fmla="*/ 1984323 w 2204283"/>
              <a:gd name="connsiteY45" fmla="*/ 650888 h 1622438"/>
              <a:gd name="connsiteX46" fmla="*/ 2079573 w 2204283"/>
              <a:gd name="connsiteY46" fmla="*/ 708038 h 1622438"/>
              <a:gd name="connsiteX47" fmla="*/ 2146248 w 2204283"/>
              <a:gd name="connsiteY47" fmla="*/ 793763 h 1622438"/>
              <a:gd name="connsiteX48" fmla="*/ 2165298 w 2204283"/>
              <a:gd name="connsiteY48" fmla="*/ 850913 h 1622438"/>
              <a:gd name="connsiteX49" fmla="*/ 2184348 w 2204283"/>
              <a:gd name="connsiteY49" fmla="*/ 889013 h 1622438"/>
              <a:gd name="connsiteX50" fmla="*/ 2203398 w 2204283"/>
              <a:gd name="connsiteY50" fmla="*/ 946163 h 1622438"/>
              <a:gd name="connsiteX51" fmla="*/ 2165298 w 2204283"/>
              <a:gd name="connsiteY51" fmla="*/ 889013 h 1622438"/>
              <a:gd name="connsiteX52" fmla="*/ 2117673 w 2204283"/>
              <a:gd name="connsiteY52" fmla="*/ 841388 h 1622438"/>
              <a:gd name="connsiteX53" fmla="*/ 2060523 w 2204283"/>
              <a:gd name="connsiteY53" fmla="*/ 850913 h 1622438"/>
              <a:gd name="connsiteX54" fmla="*/ 1993848 w 2204283"/>
              <a:gd name="connsiteY54" fmla="*/ 869963 h 1622438"/>
              <a:gd name="connsiteX55" fmla="*/ 1898598 w 2204283"/>
              <a:gd name="connsiteY55" fmla="*/ 936638 h 1622438"/>
              <a:gd name="connsiteX56" fmla="*/ 1860498 w 2204283"/>
              <a:gd name="connsiteY56" fmla="*/ 955688 h 1622438"/>
              <a:gd name="connsiteX57" fmla="*/ 1765248 w 2204283"/>
              <a:gd name="connsiteY57" fmla="*/ 1003313 h 1622438"/>
              <a:gd name="connsiteX58" fmla="*/ 1736673 w 2204283"/>
              <a:gd name="connsiteY58" fmla="*/ 1022363 h 1622438"/>
              <a:gd name="connsiteX59" fmla="*/ 1708098 w 2204283"/>
              <a:gd name="connsiteY59" fmla="*/ 1079513 h 1622438"/>
              <a:gd name="connsiteX60" fmla="*/ 1689048 w 2204283"/>
              <a:gd name="connsiteY60" fmla="*/ 1108088 h 1622438"/>
              <a:gd name="connsiteX61" fmla="*/ 1669998 w 2204283"/>
              <a:gd name="connsiteY61" fmla="*/ 1165238 h 1622438"/>
              <a:gd name="connsiteX62" fmla="*/ 1650948 w 2204283"/>
              <a:gd name="connsiteY62" fmla="*/ 1222388 h 1622438"/>
              <a:gd name="connsiteX63" fmla="*/ 1641423 w 2204283"/>
              <a:gd name="connsiteY63" fmla="*/ 1250963 h 1622438"/>
              <a:gd name="connsiteX64" fmla="*/ 1631898 w 2204283"/>
              <a:gd name="connsiteY64" fmla="*/ 1412888 h 1622438"/>
              <a:gd name="connsiteX65" fmla="*/ 1527123 w 2204283"/>
              <a:gd name="connsiteY65" fmla="*/ 1403363 h 1622438"/>
              <a:gd name="connsiteX66" fmla="*/ 1469973 w 2204283"/>
              <a:gd name="connsiteY66" fmla="*/ 1365263 h 1622438"/>
              <a:gd name="connsiteX67" fmla="*/ 1441398 w 2204283"/>
              <a:gd name="connsiteY67" fmla="*/ 1346213 h 1622438"/>
              <a:gd name="connsiteX68" fmla="*/ 1374723 w 2204283"/>
              <a:gd name="connsiteY68" fmla="*/ 1327163 h 1622438"/>
              <a:gd name="connsiteX69" fmla="*/ 1317573 w 2204283"/>
              <a:gd name="connsiteY69" fmla="*/ 1298588 h 1622438"/>
              <a:gd name="connsiteX70" fmla="*/ 1288998 w 2204283"/>
              <a:gd name="connsiteY70" fmla="*/ 1270013 h 1622438"/>
              <a:gd name="connsiteX71" fmla="*/ 1222323 w 2204283"/>
              <a:gd name="connsiteY71" fmla="*/ 1250963 h 1622438"/>
              <a:gd name="connsiteX72" fmla="*/ 1155648 w 2204283"/>
              <a:gd name="connsiteY72" fmla="*/ 1260488 h 1622438"/>
              <a:gd name="connsiteX73" fmla="*/ 1108023 w 2204283"/>
              <a:gd name="connsiteY73" fmla="*/ 1308113 h 1622438"/>
              <a:gd name="connsiteX74" fmla="*/ 1050873 w 2204283"/>
              <a:gd name="connsiteY74" fmla="*/ 1346213 h 1622438"/>
              <a:gd name="connsiteX75" fmla="*/ 1022298 w 2204283"/>
              <a:gd name="connsiteY75" fmla="*/ 1374788 h 1622438"/>
              <a:gd name="connsiteX76" fmla="*/ 993723 w 2204283"/>
              <a:gd name="connsiteY76" fmla="*/ 1393838 h 1622438"/>
              <a:gd name="connsiteX77" fmla="*/ 907998 w 2204283"/>
              <a:gd name="connsiteY77" fmla="*/ 1460513 h 1622438"/>
              <a:gd name="connsiteX78" fmla="*/ 841323 w 2204283"/>
              <a:gd name="connsiteY78" fmla="*/ 1517663 h 1622438"/>
              <a:gd name="connsiteX79" fmla="*/ 784173 w 2204283"/>
              <a:gd name="connsiteY79" fmla="*/ 1555763 h 1622438"/>
              <a:gd name="connsiteX80" fmla="*/ 727023 w 2204283"/>
              <a:gd name="connsiteY80" fmla="*/ 1574813 h 1622438"/>
              <a:gd name="connsiteX81" fmla="*/ 698448 w 2204283"/>
              <a:gd name="connsiteY81" fmla="*/ 1593863 h 1622438"/>
              <a:gd name="connsiteX82" fmla="*/ 631773 w 2204283"/>
              <a:gd name="connsiteY82" fmla="*/ 1612913 h 1622438"/>
              <a:gd name="connsiteX83" fmla="*/ 622248 w 2204283"/>
              <a:gd name="connsiteY83" fmla="*/ 1622438 h 1622438"/>
              <a:gd name="connsiteX0" fmla="*/ 165048 w 2204283"/>
              <a:gd name="connsiteY0" fmla="*/ 1622438 h 1622438"/>
              <a:gd name="connsiteX1" fmla="*/ 143617 w 2204283"/>
              <a:gd name="connsiteY1" fmla="*/ 1577194 h 1622438"/>
              <a:gd name="connsiteX2" fmla="*/ 107898 w 2204283"/>
              <a:gd name="connsiteY2" fmla="*/ 1517663 h 1622438"/>
              <a:gd name="connsiteX3" fmla="*/ 79323 w 2204283"/>
              <a:gd name="connsiteY3" fmla="*/ 1460513 h 1622438"/>
              <a:gd name="connsiteX4" fmla="*/ 34079 w 2204283"/>
              <a:gd name="connsiteY4" fmla="*/ 1405744 h 1622438"/>
              <a:gd name="connsiteX5" fmla="*/ 24554 w 2204283"/>
              <a:gd name="connsiteY5" fmla="*/ 1300969 h 1622438"/>
              <a:gd name="connsiteX6" fmla="*/ 7886 w 2204283"/>
              <a:gd name="connsiteY6" fmla="*/ 1134281 h 1622438"/>
              <a:gd name="connsiteX7" fmla="*/ 12648 w 2204283"/>
              <a:gd name="connsiteY7" fmla="*/ 1069988 h 1622438"/>
              <a:gd name="connsiteX8" fmla="*/ 22173 w 2204283"/>
              <a:gd name="connsiteY8" fmla="*/ 869963 h 1622438"/>
              <a:gd name="connsiteX9" fmla="*/ 60273 w 2204283"/>
              <a:gd name="connsiteY9" fmla="*/ 812813 h 1622438"/>
              <a:gd name="connsiteX10" fmla="*/ 107898 w 2204283"/>
              <a:gd name="connsiteY10" fmla="*/ 765188 h 1622438"/>
              <a:gd name="connsiteX11" fmla="*/ 169810 w 2204283"/>
              <a:gd name="connsiteY11" fmla="*/ 727088 h 1622438"/>
              <a:gd name="connsiteX12" fmla="*/ 226961 w 2204283"/>
              <a:gd name="connsiteY12" fmla="*/ 691370 h 1622438"/>
              <a:gd name="connsiteX13" fmla="*/ 298398 w 2204283"/>
              <a:gd name="connsiteY13" fmla="*/ 624694 h 1622438"/>
              <a:gd name="connsiteX14" fmla="*/ 372217 w 2204283"/>
              <a:gd name="connsiteY14" fmla="*/ 550876 h 1622438"/>
              <a:gd name="connsiteX15" fmla="*/ 457942 w 2204283"/>
              <a:gd name="connsiteY15" fmla="*/ 517538 h 1622438"/>
              <a:gd name="connsiteX16" fmla="*/ 526998 w 2204283"/>
              <a:gd name="connsiteY16" fmla="*/ 517538 h 1622438"/>
              <a:gd name="connsiteX17" fmla="*/ 584148 w 2204283"/>
              <a:gd name="connsiteY17" fmla="*/ 498488 h 1622438"/>
              <a:gd name="connsiteX18" fmla="*/ 669873 w 2204283"/>
              <a:gd name="connsiteY18" fmla="*/ 469913 h 1622438"/>
              <a:gd name="connsiteX19" fmla="*/ 698448 w 2204283"/>
              <a:gd name="connsiteY19" fmla="*/ 460388 h 1622438"/>
              <a:gd name="connsiteX20" fmla="*/ 727023 w 2204283"/>
              <a:gd name="connsiteY20" fmla="*/ 450863 h 1622438"/>
              <a:gd name="connsiteX21" fmla="*/ 784173 w 2204283"/>
              <a:gd name="connsiteY21" fmla="*/ 422288 h 1622438"/>
              <a:gd name="connsiteX22" fmla="*/ 812748 w 2204283"/>
              <a:gd name="connsiteY22" fmla="*/ 393713 h 1622438"/>
              <a:gd name="connsiteX23" fmla="*/ 869898 w 2204283"/>
              <a:gd name="connsiteY23" fmla="*/ 374663 h 1622438"/>
              <a:gd name="connsiteX24" fmla="*/ 936573 w 2204283"/>
              <a:gd name="connsiteY24" fmla="*/ 327038 h 1622438"/>
              <a:gd name="connsiteX25" fmla="*/ 974673 w 2204283"/>
              <a:gd name="connsiteY25" fmla="*/ 269888 h 1622438"/>
              <a:gd name="connsiteX26" fmla="*/ 993723 w 2204283"/>
              <a:gd name="connsiteY26" fmla="*/ 241313 h 1622438"/>
              <a:gd name="connsiteX27" fmla="*/ 1012773 w 2204283"/>
              <a:gd name="connsiteY27" fmla="*/ 136538 h 1622438"/>
              <a:gd name="connsiteX28" fmla="*/ 1031823 w 2204283"/>
              <a:gd name="connsiteY28" fmla="*/ 79388 h 1622438"/>
              <a:gd name="connsiteX29" fmla="*/ 1041348 w 2204283"/>
              <a:gd name="connsiteY29" fmla="*/ 3188 h 1622438"/>
              <a:gd name="connsiteX30" fmla="*/ 1079448 w 2204283"/>
              <a:gd name="connsiteY30" fmla="*/ 12713 h 1622438"/>
              <a:gd name="connsiteX31" fmla="*/ 1355673 w 2204283"/>
              <a:gd name="connsiteY31" fmla="*/ 22238 h 1622438"/>
              <a:gd name="connsiteX32" fmla="*/ 1384248 w 2204283"/>
              <a:gd name="connsiteY32" fmla="*/ 41288 h 1622438"/>
              <a:gd name="connsiteX33" fmla="*/ 1422348 w 2204283"/>
              <a:gd name="connsiteY33" fmla="*/ 50813 h 1622438"/>
              <a:gd name="connsiteX34" fmla="*/ 1508073 w 2204283"/>
              <a:gd name="connsiteY34" fmla="*/ 98438 h 1622438"/>
              <a:gd name="connsiteX35" fmla="*/ 1536648 w 2204283"/>
              <a:gd name="connsiteY35" fmla="*/ 127013 h 1622438"/>
              <a:gd name="connsiteX36" fmla="*/ 1603323 w 2204283"/>
              <a:gd name="connsiteY36" fmla="*/ 184163 h 1622438"/>
              <a:gd name="connsiteX37" fmla="*/ 1669998 w 2204283"/>
              <a:gd name="connsiteY37" fmla="*/ 269888 h 1622438"/>
              <a:gd name="connsiteX38" fmla="*/ 1698573 w 2204283"/>
              <a:gd name="connsiteY38" fmla="*/ 327038 h 1622438"/>
              <a:gd name="connsiteX39" fmla="*/ 1736673 w 2204283"/>
              <a:gd name="connsiteY39" fmla="*/ 384188 h 1622438"/>
              <a:gd name="connsiteX40" fmla="*/ 1784298 w 2204283"/>
              <a:gd name="connsiteY40" fmla="*/ 469913 h 1622438"/>
              <a:gd name="connsiteX41" fmla="*/ 1812873 w 2204283"/>
              <a:gd name="connsiteY41" fmla="*/ 498488 h 1622438"/>
              <a:gd name="connsiteX42" fmla="*/ 1860498 w 2204283"/>
              <a:gd name="connsiteY42" fmla="*/ 536588 h 1622438"/>
              <a:gd name="connsiteX43" fmla="*/ 1936698 w 2204283"/>
              <a:gd name="connsiteY43" fmla="*/ 603263 h 1622438"/>
              <a:gd name="connsiteX44" fmla="*/ 1965273 w 2204283"/>
              <a:gd name="connsiteY44" fmla="*/ 622313 h 1622438"/>
              <a:gd name="connsiteX45" fmla="*/ 1984323 w 2204283"/>
              <a:gd name="connsiteY45" fmla="*/ 650888 h 1622438"/>
              <a:gd name="connsiteX46" fmla="*/ 2079573 w 2204283"/>
              <a:gd name="connsiteY46" fmla="*/ 708038 h 1622438"/>
              <a:gd name="connsiteX47" fmla="*/ 2146248 w 2204283"/>
              <a:gd name="connsiteY47" fmla="*/ 793763 h 1622438"/>
              <a:gd name="connsiteX48" fmla="*/ 2165298 w 2204283"/>
              <a:gd name="connsiteY48" fmla="*/ 850913 h 1622438"/>
              <a:gd name="connsiteX49" fmla="*/ 2184348 w 2204283"/>
              <a:gd name="connsiteY49" fmla="*/ 889013 h 1622438"/>
              <a:gd name="connsiteX50" fmla="*/ 2203398 w 2204283"/>
              <a:gd name="connsiteY50" fmla="*/ 946163 h 1622438"/>
              <a:gd name="connsiteX51" fmla="*/ 2165298 w 2204283"/>
              <a:gd name="connsiteY51" fmla="*/ 889013 h 1622438"/>
              <a:gd name="connsiteX52" fmla="*/ 2117673 w 2204283"/>
              <a:gd name="connsiteY52" fmla="*/ 841388 h 1622438"/>
              <a:gd name="connsiteX53" fmla="*/ 2060523 w 2204283"/>
              <a:gd name="connsiteY53" fmla="*/ 850913 h 1622438"/>
              <a:gd name="connsiteX54" fmla="*/ 1993848 w 2204283"/>
              <a:gd name="connsiteY54" fmla="*/ 869963 h 1622438"/>
              <a:gd name="connsiteX55" fmla="*/ 1898598 w 2204283"/>
              <a:gd name="connsiteY55" fmla="*/ 936638 h 1622438"/>
              <a:gd name="connsiteX56" fmla="*/ 1860498 w 2204283"/>
              <a:gd name="connsiteY56" fmla="*/ 955688 h 1622438"/>
              <a:gd name="connsiteX57" fmla="*/ 1765248 w 2204283"/>
              <a:gd name="connsiteY57" fmla="*/ 1003313 h 1622438"/>
              <a:gd name="connsiteX58" fmla="*/ 1736673 w 2204283"/>
              <a:gd name="connsiteY58" fmla="*/ 1022363 h 1622438"/>
              <a:gd name="connsiteX59" fmla="*/ 1708098 w 2204283"/>
              <a:gd name="connsiteY59" fmla="*/ 1079513 h 1622438"/>
              <a:gd name="connsiteX60" fmla="*/ 1689048 w 2204283"/>
              <a:gd name="connsiteY60" fmla="*/ 1108088 h 1622438"/>
              <a:gd name="connsiteX61" fmla="*/ 1669998 w 2204283"/>
              <a:gd name="connsiteY61" fmla="*/ 1165238 h 1622438"/>
              <a:gd name="connsiteX62" fmla="*/ 1650948 w 2204283"/>
              <a:gd name="connsiteY62" fmla="*/ 1222388 h 1622438"/>
              <a:gd name="connsiteX63" fmla="*/ 1641423 w 2204283"/>
              <a:gd name="connsiteY63" fmla="*/ 1250963 h 1622438"/>
              <a:gd name="connsiteX64" fmla="*/ 1631898 w 2204283"/>
              <a:gd name="connsiteY64" fmla="*/ 1412888 h 1622438"/>
              <a:gd name="connsiteX65" fmla="*/ 1527123 w 2204283"/>
              <a:gd name="connsiteY65" fmla="*/ 1403363 h 1622438"/>
              <a:gd name="connsiteX66" fmla="*/ 1469973 w 2204283"/>
              <a:gd name="connsiteY66" fmla="*/ 1365263 h 1622438"/>
              <a:gd name="connsiteX67" fmla="*/ 1441398 w 2204283"/>
              <a:gd name="connsiteY67" fmla="*/ 1346213 h 1622438"/>
              <a:gd name="connsiteX68" fmla="*/ 1374723 w 2204283"/>
              <a:gd name="connsiteY68" fmla="*/ 1327163 h 1622438"/>
              <a:gd name="connsiteX69" fmla="*/ 1317573 w 2204283"/>
              <a:gd name="connsiteY69" fmla="*/ 1298588 h 1622438"/>
              <a:gd name="connsiteX70" fmla="*/ 1288998 w 2204283"/>
              <a:gd name="connsiteY70" fmla="*/ 1270013 h 1622438"/>
              <a:gd name="connsiteX71" fmla="*/ 1222323 w 2204283"/>
              <a:gd name="connsiteY71" fmla="*/ 1250963 h 1622438"/>
              <a:gd name="connsiteX72" fmla="*/ 1155648 w 2204283"/>
              <a:gd name="connsiteY72" fmla="*/ 1260488 h 1622438"/>
              <a:gd name="connsiteX73" fmla="*/ 1108023 w 2204283"/>
              <a:gd name="connsiteY73" fmla="*/ 1308113 h 1622438"/>
              <a:gd name="connsiteX74" fmla="*/ 1050873 w 2204283"/>
              <a:gd name="connsiteY74" fmla="*/ 1346213 h 1622438"/>
              <a:gd name="connsiteX75" fmla="*/ 1022298 w 2204283"/>
              <a:gd name="connsiteY75" fmla="*/ 1374788 h 1622438"/>
              <a:gd name="connsiteX76" fmla="*/ 993723 w 2204283"/>
              <a:gd name="connsiteY76" fmla="*/ 1393838 h 1622438"/>
              <a:gd name="connsiteX77" fmla="*/ 907998 w 2204283"/>
              <a:gd name="connsiteY77" fmla="*/ 1460513 h 1622438"/>
              <a:gd name="connsiteX78" fmla="*/ 841323 w 2204283"/>
              <a:gd name="connsiteY78" fmla="*/ 1517663 h 1622438"/>
              <a:gd name="connsiteX79" fmla="*/ 784173 w 2204283"/>
              <a:gd name="connsiteY79" fmla="*/ 1555763 h 1622438"/>
              <a:gd name="connsiteX80" fmla="*/ 727023 w 2204283"/>
              <a:gd name="connsiteY80" fmla="*/ 1574813 h 1622438"/>
              <a:gd name="connsiteX81" fmla="*/ 698448 w 2204283"/>
              <a:gd name="connsiteY81" fmla="*/ 1593863 h 1622438"/>
              <a:gd name="connsiteX82" fmla="*/ 631773 w 2204283"/>
              <a:gd name="connsiteY82" fmla="*/ 1612913 h 1622438"/>
              <a:gd name="connsiteX83" fmla="*/ 622248 w 2204283"/>
              <a:gd name="connsiteY83" fmla="*/ 1622438 h 1622438"/>
              <a:gd name="connsiteX0" fmla="*/ 165048 w 2204283"/>
              <a:gd name="connsiteY0" fmla="*/ 1622438 h 1622438"/>
              <a:gd name="connsiteX1" fmla="*/ 143617 w 2204283"/>
              <a:gd name="connsiteY1" fmla="*/ 1577194 h 1622438"/>
              <a:gd name="connsiteX2" fmla="*/ 107898 w 2204283"/>
              <a:gd name="connsiteY2" fmla="*/ 1517663 h 1622438"/>
              <a:gd name="connsiteX3" fmla="*/ 79323 w 2204283"/>
              <a:gd name="connsiteY3" fmla="*/ 1460513 h 1622438"/>
              <a:gd name="connsiteX4" fmla="*/ 34079 w 2204283"/>
              <a:gd name="connsiteY4" fmla="*/ 1405744 h 1622438"/>
              <a:gd name="connsiteX5" fmla="*/ 24554 w 2204283"/>
              <a:gd name="connsiteY5" fmla="*/ 1300969 h 1622438"/>
              <a:gd name="connsiteX6" fmla="*/ 7886 w 2204283"/>
              <a:gd name="connsiteY6" fmla="*/ 1134281 h 1622438"/>
              <a:gd name="connsiteX7" fmla="*/ 12648 w 2204283"/>
              <a:gd name="connsiteY7" fmla="*/ 1069988 h 1622438"/>
              <a:gd name="connsiteX8" fmla="*/ 22173 w 2204283"/>
              <a:gd name="connsiteY8" fmla="*/ 869963 h 1622438"/>
              <a:gd name="connsiteX9" fmla="*/ 60273 w 2204283"/>
              <a:gd name="connsiteY9" fmla="*/ 812813 h 1622438"/>
              <a:gd name="connsiteX10" fmla="*/ 107898 w 2204283"/>
              <a:gd name="connsiteY10" fmla="*/ 765188 h 1622438"/>
              <a:gd name="connsiteX11" fmla="*/ 169810 w 2204283"/>
              <a:gd name="connsiteY11" fmla="*/ 727088 h 1622438"/>
              <a:gd name="connsiteX12" fmla="*/ 226961 w 2204283"/>
              <a:gd name="connsiteY12" fmla="*/ 691370 h 1622438"/>
              <a:gd name="connsiteX13" fmla="*/ 298398 w 2204283"/>
              <a:gd name="connsiteY13" fmla="*/ 624694 h 1622438"/>
              <a:gd name="connsiteX14" fmla="*/ 372217 w 2204283"/>
              <a:gd name="connsiteY14" fmla="*/ 550876 h 1622438"/>
              <a:gd name="connsiteX15" fmla="*/ 457942 w 2204283"/>
              <a:gd name="connsiteY15" fmla="*/ 517538 h 1622438"/>
              <a:gd name="connsiteX16" fmla="*/ 541286 w 2204283"/>
              <a:gd name="connsiteY16" fmla="*/ 491344 h 1622438"/>
              <a:gd name="connsiteX17" fmla="*/ 584148 w 2204283"/>
              <a:gd name="connsiteY17" fmla="*/ 498488 h 1622438"/>
              <a:gd name="connsiteX18" fmla="*/ 669873 w 2204283"/>
              <a:gd name="connsiteY18" fmla="*/ 469913 h 1622438"/>
              <a:gd name="connsiteX19" fmla="*/ 698448 w 2204283"/>
              <a:gd name="connsiteY19" fmla="*/ 460388 h 1622438"/>
              <a:gd name="connsiteX20" fmla="*/ 727023 w 2204283"/>
              <a:gd name="connsiteY20" fmla="*/ 450863 h 1622438"/>
              <a:gd name="connsiteX21" fmla="*/ 784173 w 2204283"/>
              <a:gd name="connsiteY21" fmla="*/ 422288 h 1622438"/>
              <a:gd name="connsiteX22" fmla="*/ 812748 w 2204283"/>
              <a:gd name="connsiteY22" fmla="*/ 393713 h 1622438"/>
              <a:gd name="connsiteX23" fmla="*/ 869898 w 2204283"/>
              <a:gd name="connsiteY23" fmla="*/ 374663 h 1622438"/>
              <a:gd name="connsiteX24" fmla="*/ 936573 w 2204283"/>
              <a:gd name="connsiteY24" fmla="*/ 327038 h 1622438"/>
              <a:gd name="connsiteX25" fmla="*/ 974673 w 2204283"/>
              <a:gd name="connsiteY25" fmla="*/ 269888 h 1622438"/>
              <a:gd name="connsiteX26" fmla="*/ 993723 w 2204283"/>
              <a:gd name="connsiteY26" fmla="*/ 241313 h 1622438"/>
              <a:gd name="connsiteX27" fmla="*/ 1012773 w 2204283"/>
              <a:gd name="connsiteY27" fmla="*/ 136538 h 1622438"/>
              <a:gd name="connsiteX28" fmla="*/ 1031823 w 2204283"/>
              <a:gd name="connsiteY28" fmla="*/ 79388 h 1622438"/>
              <a:gd name="connsiteX29" fmla="*/ 1041348 w 2204283"/>
              <a:gd name="connsiteY29" fmla="*/ 3188 h 1622438"/>
              <a:gd name="connsiteX30" fmla="*/ 1079448 w 2204283"/>
              <a:gd name="connsiteY30" fmla="*/ 12713 h 1622438"/>
              <a:gd name="connsiteX31" fmla="*/ 1355673 w 2204283"/>
              <a:gd name="connsiteY31" fmla="*/ 22238 h 1622438"/>
              <a:gd name="connsiteX32" fmla="*/ 1384248 w 2204283"/>
              <a:gd name="connsiteY32" fmla="*/ 41288 h 1622438"/>
              <a:gd name="connsiteX33" fmla="*/ 1422348 w 2204283"/>
              <a:gd name="connsiteY33" fmla="*/ 50813 h 1622438"/>
              <a:gd name="connsiteX34" fmla="*/ 1508073 w 2204283"/>
              <a:gd name="connsiteY34" fmla="*/ 98438 h 1622438"/>
              <a:gd name="connsiteX35" fmla="*/ 1536648 w 2204283"/>
              <a:gd name="connsiteY35" fmla="*/ 127013 h 1622438"/>
              <a:gd name="connsiteX36" fmla="*/ 1603323 w 2204283"/>
              <a:gd name="connsiteY36" fmla="*/ 184163 h 1622438"/>
              <a:gd name="connsiteX37" fmla="*/ 1669998 w 2204283"/>
              <a:gd name="connsiteY37" fmla="*/ 269888 h 1622438"/>
              <a:gd name="connsiteX38" fmla="*/ 1698573 w 2204283"/>
              <a:gd name="connsiteY38" fmla="*/ 327038 h 1622438"/>
              <a:gd name="connsiteX39" fmla="*/ 1736673 w 2204283"/>
              <a:gd name="connsiteY39" fmla="*/ 384188 h 1622438"/>
              <a:gd name="connsiteX40" fmla="*/ 1784298 w 2204283"/>
              <a:gd name="connsiteY40" fmla="*/ 469913 h 1622438"/>
              <a:gd name="connsiteX41" fmla="*/ 1812873 w 2204283"/>
              <a:gd name="connsiteY41" fmla="*/ 498488 h 1622438"/>
              <a:gd name="connsiteX42" fmla="*/ 1860498 w 2204283"/>
              <a:gd name="connsiteY42" fmla="*/ 536588 h 1622438"/>
              <a:gd name="connsiteX43" fmla="*/ 1936698 w 2204283"/>
              <a:gd name="connsiteY43" fmla="*/ 603263 h 1622438"/>
              <a:gd name="connsiteX44" fmla="*/ 1965273 w 2204283"/>
              <a:gd name="connsiteY44" fmla="*/ 622313 h 1622438"/>
              <a:gd name="connsiteX45" fmla="*/ 1984323 w 2204283"/>
              <a:gd name="connsiteY45" fmla="*/ 650888 h 1622438"/>
              <a:gd name="connsiteX46" fmla="*/ 2079573 w 2204283"/>
              <a:gd name="connsiteY46" fmla="*/ 708038 h 1622438"/>
              <a:gd name="connsiteX47" fmla="*/ 2146248 w 2204283"/>
              <a:gd name="connsiteY47" fmla="*/ 793763 h 1622438"/>
              <a:gd name="connsiteX48" fmla="*/ 2165298 w 2204283"/>
              <a:gd name="connsiteY48" fmla="*/ 850913 h 1622438"/>
              <a:gd name="connsiteX49" fmla="*/ 2184348 w 2204283"/>
              <a:gd name="connsiteY49" fmla="*/ 889013 h 1622438"/>
              <a:gd name="connsiteX50" fmla="*/ 2203398 w 2204283"/>
              <a:gd name="connsiteY50" fmla="*/ 946163 h 1622438"/>
              <a:gd name="connsiteX51" fmla="*/ 2165298 w 2204283"/>
              <a:gd name="connsiteY51" fmla="*/ 889013 h 1622438"/>
              <a:gd name="connsiteX52" fmla="*/ 2117673 w 2204283"/>
              <a:gd name="connsiteY52" fmla="*/ 841388 h 1622438"/>
              <a:gd name="connsiteX53" fmla="*/ 2060523 w 2204283"/>
              <a:gd name="connsiteY53" fmla="*/ 850913 h 1622438"/>
              <a:gd name="connsiteX54" fmla="*/ 1993848 w 2204283"/>
              <a:gd name="connsiteY54" fmla="*/ 869963 h 1622438"/>
              <a:gd name="connsiteX55" fmla="*/ 1898598 w 2204283"/>
              <a:gd name="connsiteY55" fmla="*/ 936638 h 1622438"/>
              <a:gd name="connsiteX56" fmla="*/ 1860498 w 2204283"/>
              <a:gd name="connsiteY56" fmla="*/ 955688 h 1622438"/>
              <a:gd name="connsiteX57" fmla="*/ 1765248 w 2204283"/>
              <a:gd name="connsiteY57" fmla="*/ 1003313 h 1622438"/>
              <a:gd name="connsiteX58" fmla="*/ 1736673 w 2204283"/>
              <a:gd name="connsiteY58" fmla="*/ 1022363 h 1622438"/>
              <a:gd name="connsiteX59" fmla="*/ 1708098 w 2204283"/>
              <a:gd name="connsiteY59" fmla="*/ 1079513 h 1622438"/>
              <a:gd name="connsiteX60" fmla="*/ 1689048 w 2204283"/>
              <a:gd name="connsiteY60" fmla="*/ 1108088 h 1622438"/>
              <a:gd name="connsiteX61" fmla="*/ 1669998 w 2204283"/>
              <a:gd name="connsiteY61" fmla="*/ 1165238 h 1622438"/>
              <a:gd name="connsiteX62" fmla="*/ 1650948 w 2204283"/>
              <a:gd name="connsiteY62" fmla="*/ 1222388 h 1622438"/>
              <a:gd name="connsiteX63" fmla="*/ 1641423 w 2204283"/>
              <a:gd name="connsiteY63" fmla="*/ 1250963 h 1622438"/>
              <a:gd name="connsiteX64" fmla="*/ 1631898 w 2204283"/>
              <a:gd name="connsiteY64" fmla="*/ 1412888 h 1622438"/>
              <a:gd name="connsiteX65" fmla="*/ 1527123 w 2204283"/>
              <a:gd name="connsiteY65" fmla="*/ 1403363 h 1622438"/>
              <a:gd name="connsiteX66" fmla="*/ 1469973 w 2204283"/>
              <a:gd name="connsiteY66" fmla="*/ 1365263 h 1622438"/>
              <a:gd name="connsiteX67" fmla="*/ 1441398 w 2204283"/>
              <a:gd name="connsiteY67" fmla="*/ 1346213 h 1622438"/>
              <a:gd name="connsiteX68" fmla="*/ 1374723 w 2204283"/>
              <a:gd name="connsiteY68" fmla="*/ 1327163 h 1622438"/>
              <a:gd name="connsiteX69" fmla="*/ 1317573 w 2204283"/>
              <a:gd name="connsiteY69" fmla="*/ 1298588 h 1622438"/>
              <a:gd name="connsiteX70" fmla="*/ 1288998 w 2204283"/>
              <a:gd name="connsiteY70" fmla="*/ 1270013 h 1622438"/>
              <a:gd name="connsiteX71" fmla="*/ 1222323 w 2204283"/>
              <a:gd name="connsiteY71" fmla="*/ 1250963 h 1622438"/>
              <a:gd name="connsiteX72" fmla="*/ 1155648 w 2204283"/>
              <a:gd name="connsiteY72" fmla="*/ 1260488 h 1622438"/>
              <a:gd name="connsiteX73" fmla="*/ 1108023 w 2204283"/>
              <a:gd name="connsiteY73" fmla="*/ 1308113 h 1622438"/>
              <a:gd name="connsiteX74" fmla="*/ 1050873 w 2204283"/>
              <a:gd name="connsiteY74" fmla="*/ 1346213 h 1622438"/>
              <a:gd name="connsiteX75" fmla="*/ 1022298 w 2204283"/>
              <a:gd name="connsiteY75" fmla="*/ 1374788 h 1622438"/>
              <a:gd name="connsiteX76" fmla="*/ 993723 w 2204283"/>
              <a:gd name="connsiteY76" fmla="*/ 1393838 h 1622438"/>
              <a:gd name="connsiteX77" fmla="*/ 907998 w 2204283"/>
              <a:gd name="connsiteY77" fmla="*/ 1460513 h 1622438"/>
              <a:gd name="connsiteX78" fmla="*/ 841323 w 2204283"/>
              <a:gd name="connsiteY78" fmla="*/ 1517663 h 1622438"/>
              <a:gd name="connsiteX79" fmla="*/ 784173 w 2204283"/>
              <a:gd name="connsiteY79" fmla="*/ 1555763 h 1622438"/>
              <a:gd name="connsiteX80" fmla="*/ 727023 w 2204283"/>
              <a:gd name="connsiteY80" fmla="*/ 1574813 h 1622438"/>
              <a:gd name="connsiteX81" fmla="*/ 698448 w 2204283"/>
              <a:gd name="connsiteY81" fmla="*/ 1593863 h 1622438"/>
              <a:gd name="connsiteX82" fmla="*/ 631773 w 2204283"/>
              <a:gd name="connsiteY82" fmla="*/ 1612913 h 1622438"/>
              <a:gd name="connsiteX83" fmla="*/ 622248 w 2204283"/>
              <a:gd name="connsiteY83" fmla="*/ 1622438 h 1622438"/>
              <a:gd name="connsiteX0" fmla="*/ 165048 w 2204283"/>
              <a:gd name="connsiteY0" fmla="*/ 1622438 h 1622438"/>
              <a:gd name="connsiteX1" fmla="*/ 143617 w 2204283"/>
              <a:gd name="connsiteY1" fmla="*/ 1577194 h 1622438"/>
              <a:gd name="connsiteX2" fmla="*/ 107898 w 2204283"/>
              <a:gd name="connsiteY2" fmla="*/ 1517663 h 1622438"/>
              <a:gd name="connsiteX3" fmla="*/ 79323 w 2204283"/>
              <a:gd name="connsiteY3" fmla="*/ 1460513 h 1622438"/>
              <a:gd name="connsiteX4" fmla="*/ 34079 w 2204283"/>
              <a:gd name="connsiteY4" fmla="*/ 1405744 h 1622438"/>
              <a:gd name="connsiteX5" fmla="*/ 24554 w 2204283"/>
              <a:gd name="connsiteY5" fmla="*/ 1300969 h 1622438"/>
              <a:gd name="connsiteX6" fmla="*/ 7886 w 2204283"/>
              <a:gd name="connsiteY6" fmla="*/ 1134281 h 1622438"/>
              <a:gd name="connsiteX7" fmla="*/ 12648 w 2204283"/>
              <a:gd name="connsiteY7" fmla="*/ 1069988 h 1622438"/>
              <a:gd name="connsiteX8" fmla="*/ 22173 w 2204283"/>
              <a:gd name="connsiteY8" fmla="*/ 869963 h 1622438"/>
              <a:gd name="connsiteX9" fmla="*/ 60273 w 2204283"/>
              <a:gd name="connsiteY9" fmla="*/ 812813 h 1622438"/>
              <a:gd name="connsiteX10" fmla="*/ 107898 w 2204283"/>
              <a:gd name="connsiteY10" fmla="*/ 765188 h 1622438"/>
              <a:gd name="connsiteX11" fmla="*/ 169810 w 2204283"/>
              <a:gd name="connsiteY11" fmla="*/ 727088 h 1622438"/>
              <a:gd name="connsiteX12" fmla="*/ 226961 w 2204283"/>
              <a:gd name="connsiteY12" fmla="*/ 691370 h 1622438"/>
              <a:gd name="connsiteX13" fmla="*/ 298398 w 2204283"/>
              <a:gd name="connsiteY13" fmla="*/ 624694 h 1622438"/>
              <a:gd name="connsiteX14" fmla="*/ 372217 w 2204283"/>
              <a:gd name="connsiteY14" fmla="*/ 550876 h 1622438"/>
              <a:gd name="connsiteX15" fmla="*/ 457942 w 2204283"/>
              <a:gd name="connsiteY15" fmla="*/ 517538 h 1622438"/>
              <a:gd name="connsiteX16" fmla="*/ 541286 w 2204283"/>
              <a:gd name="connsiteY16" fmla="*/ 491344 h 1622438"/>
              <a:gd name="connsiteX17" fmla="*/ 610342 w 2204283"/>
              <a:gd name="connsiteY17" fmla="*/ 472294 h 1622438"/>
              <a:gd name="connsiteX18" fmla="*/ 669873 w 2204283"/>
              <a:gd name="connsiteY18" fmla="*/ 469913 h 1622438"/>
              <a:gd name="connsiteX19" fmla="*/ 698448 w 2204283"/>
              <a:gd name="connsiteY19" fmla="*/ 460388 h 1622438"/>
              <a:gd name="connsiteX20" fmla="*/ 727023 w 2204283"/>
              <a:gd name="connsiteY20" fmla="*/ 450863 h 1622438"/>
              <a:gd name="connsiteX21" fmla="*/ 784173 w 2204283"/>
              <a:gd name="connsiteY21" fmla="*/ 422288 h 1622438"/>
              <a:gd name="connsiteX22" fmla="*/ 812748 w 2204283"/>
              <a:gd name="connsiteY22" fmla="*/ 393713 h 1622438"/>
              <a:gd name="connsiteX23" fmla="*/ 869898 w 2204283"/>
              <a:gd name="connsiteY23" fmla="*/ 374663 h 1622438"/>
              <a:gd name="connsiteX24" fmla="*/ 936573 w 2204283"/>
              <a:gd name="connsiteY24" fmla="*/ 327038 h 1622438"/>
              <a:gd name="connsiteX25" fmla="*/ 974673 w 2204283"/>
              <a:gd name="connsiteY25" fmla="*/ 269888 h 1622438"/>
              <a:gd name="connsiteX26" fmla="*/ 993723 w 2204283"/>
              <a:gd name="connsiteY26" fmla="*/ 241313 h 1622438"/>
              <a:gd name="connsiteX27" fmla="*/ 1012773 w 2204283"/>
              <a:gd name="connsiteY27" fmla="*/ 136538 h 1622438"/>
              <a:gd name="connsiteX28" fmla="*/ 1031823 w 2204283"/>
              <a:gd name="connsiteY28" fmla="*/ 79388 h 1622438"/>
              <a:gd name="connsiteX29" fmla="*/ 1041348 w 2204283"/>
              <a:gd name="connsiteY29" fmla="*/ 3188 h 1622438"/>
              <a:gd name="connsiteX30" fmla="*/ 1079448 w 2204283"/>
              <a:gd name="connsiteY30" fmla="*/ 12713 h 1622438"/>
              <a:gd name="connsiteX31" fmla="*/ 1355673 w 2204283"/>
              <a:gd name="connsiteY31" fmla="*/ 22238 h 1622438"/>
              <a:gd name="connsiteX32" fmla="*/ 1384248 w 2204283"/>
              <a:gd name="connsiteY32" fmla="*/ 41288 h 1622438"/>
              <a:gd name="connsiteX33" fmla="*/ 1422348 w 2204283"/>
              <a:gd name="connsiteY33" fmla="*/ 50813 h 1622438"/>
              <a:gd name="connsiteX34" fmla="*/ 1508073 w 2204283"/>
              <a:gd name="connsiteY34" fmla="*/ 98438 h 1622438"/>
              <a:gd name="connsiteX35" fmla="*/ 1536648 w 2204283"/>
              <a:gd name="connsiteY35" fmla="*/ 127013 h 1622438"/>
              <a:gd name="connsiteX36" fmla="*/ 1603323 w 2204283"/>
              <a:gd name="connsiteY36" fmla="*/ 184163 h 1622438"/>
              <a:gd name="connsiteX37" fmla="*/ 1669998 w 2204283"/>
              <a:gd name="connsiteY37" fmla="*/ 269888 h 1622438"/>
              <a:gd name="connsiteX38" fmla="*/ 1698573 w 2204283"/>
              <a:gd name="connsiteY38" fmla="*/ 327038 h 1622438"/>
              <a:gd name="connsiteX39" fmla="*/ 1736673 w 2204283"/>
              <a:gd name="connsiteY39" fmla="*/ 384188 h 1622438"/>
              <a:gd name="connsiteX40" fmla="*/ 1784298 w 2204283"/>
              <a:gd name="connsiteY40" fmla="*/ 469913 h 1622438"/>
              <a:gd name="connsiteX41" fmla="*/ 1812873 w 2204283"/>
              <a:gd name="connsiteY41" fmla="*/ 498488 h 1622438"/>
              <a:gd name="connsiteX42" fmla="*/ 1860498 w 2204283"/>
              <a:gd name="connsiteY42" fmla="*/ 536588 h 1622438"/>
              <a:gd name="connsiteX43" fmla="*/ 1936698 w 2204283"/>
              <a:gd name="connsiteY43" fmla="*/ 603263 h 1622438"/>
              <a:gd name="connsiteX44" fmla="*/ 1965273 w 2204283"/>
              <a:gd name="connsiteY44" fmla="*/ 622313 h 1622438"/>
              <a:gd name="connsiteX45" fmla="*/ 1984323 w 2204283"/>
              <a:gd name="connsiteY45" fmla="*/ 650888 h 1622438"/>
              <a:gd name="connsiteX46" fmla="*/ 2079573 w 2204283"/>
              <a:gd name="connsiteY46" fmla="*/ 708038 h 1622438"/>
              <a:gd name="connsiteX47" fmla="*/ 2146248 w 2204283"/>
              <a:gd name="connsiteY47" fmla="*/ 793763 h 1622438"/>
              <a:gd name="connsiteX48" fmla="*/ 2165298 w 2204283"/>
              <a:gd name="connsiteY48" fmla="*/ 850913 h 1622438"/>
              <a:gd name="connsiteX49" fmla="*/ 2184348 w 2204283"/>
              <a:gd name="connsiteY49" fmla="*/ 889013 h 1622438"/>
              <a:gd name="connsiteX50" fmla="*/ 2203398 w 2204283"/>
              <a:gd name="connsiteY50" fmla="*/ 946163 h 1622438"/>
              <a:gd name="connsiteX51" fmla="*/ 2165298 w 2204283"/>
              <a:gd name="connsiteY51" fmla="*/ 889013 h 1622438"/>
              <a:gd name="connsiteX52" fmla="*/ 2117673 w 2204283"/>
              <a:gd name="connsiteY52" fmla="*/ 841388 h 1622438"/>
              <a:gd name="connsiteX53" fmla="*/ 2060523 w 2204283"/>
              <a:gd name="connsiteY53" fmla="*/ 850913 h 1622438"/>
              <a:gd name="connsiteX54" fmla="*/ 1993848 w 2204283"/>
              <a:gd name="connsiteY54" fmla="*/ 869963 h 1622438"/>
              <a:gd name="connsiteX55" fmla="*/ 1898598 w 2204283"/>
              <a:gd name="connsiteY55" fmla="*/ 936638 h 1622438"/>
              <a:gd name="connsiteX56" fmla="*/ 1860498 w 2204283"/>
              <a:gd name="connsiteY56" fmla="*/ 955688 h 1622438"/>
              <a:gd name="connsiteX57" fmla="*/ 1765248 w 2204283"/>
              <a:gd name="connsiteY57" fmla="*/ 1003313 h 1622438"/>
              <a:gd name="connsiteX58" fmla="*/ 1736673 w 2204283"/>
              <a:gd name="connsiteY58" fmla="*/ 1022363 h 1622438"/>
              <a:gd name="connsiteX59" fmla="*/ 1708098 w 2204283"/>
              <a:gd name="connsiteY59" fmla="*/ 1079513 h 1622438"/>
              <a:gd name="connsiteX60" fmla="*/ 1689048 w 2204283"/>
              <a:gd name="connsiteY60" fmla="*/ 1108088 h 1622438"/>
              <a:gd name="connsiteX61" fmla="*/ 1669998 w 2204283"/>
              <a:gd name="connsiteY61" fmla="*/ 1165238 h 1622438"/>
              <a:gd name="connsiteX62" fmla="*/ 1650948 w 2204283"/>
              <a:gd name="connsiteY62" fmla="*/ 1222388 h 1622438"/>
              <a:gd name="connsiteX63" fmla="*/ 1641423 w 2204283"/>
              <a:gd name="connsiteY63" fmla="*/ 1250963 h 1622438"/>
              <a:gd name="connsiteX64" fmla="*/ 1631898 w 2204283"/>
              <a:gd name="connsiteY64" fmla="*/ 1412888 h 1622438"/>
              <a:gd name="connsiteX65" fmla="*/ 1527123 w 2204283"/>
              <a:gd name="connsiteY65" fmla="*/ 1403363 h 1622438"/>
              <a:gd name="connsiteX66" fmla="*/ 1469973 w 2204283"/>
              <a:gd name="connsiteY66" fmla="*/ 1365263 h 1622438"/>
              <a:gd name="connsiteX67" fmla="*/ 1441398 w 2204283"/>
              <a:gd name="connsiteY67" fmla="*/ 1346213 h 1622438"/>
              <a:gd name="connsiteX68" fmla="*/ 1374723 w 2204283"/>
              <a:gd name="connsiteY68" fmla="*/ 1327163 h 1622438"/>
              <a:gd name="connsiteX69" fmla="*/ 1317573 w 2204283"/>
              <a:gd name="connsiteY69" fmla="*/ 1298588 h 1622438"/>
              <a:gd name="connsiteX70" fmla="*/ 1288998 w 2204283"/>
              <a:gd name="connsiteY70" fmla="*/ 1270013 h 1622438"/>
              <a:gd name="connsiteX71" fmla="*/ 1222323 w 2204283"/>
              <a:gd name="connsiteY71" fmla="*/ 1250963 h 1622438"/>
              <a:gd name="connsiteX72" fmla="*/ 1155648 w 2204283"/>
              <a:gd name="connsiteY72" fmla="*/ 1260488 h 1622438"/>
              <a:gd name="connsiteX73" fmla="*/ 1108023 w 2204283"/>
              <a:gd name="connsiteY73" fmla="*/ 1308113 h 1622438"/>
              <a:gd name="connsiteX74" fmla="*/ 1050873 w 2204283"/>
              <a:gd name="connsiteY74" fmla="*/ 1346213 h 1622438"/>
              <a:gd name="connsiteX75" fmla="*/ 1022298 w 2204283"/>
              <a:gd name="connsiteY75" fmla="*/ 1374788 h 1622438"/>
              <a:gd name="connsiteX76" fmla="*/ 993723 w 2204283"/>
              <a:gd name="connsiteY76" fmla="*/ 1393838 h 1622438"/>
              <a:gd name="connsiteX77" fmla="*/ 907998 w 2204283"/>
              <a:gd name="connsiteY77" fmla="*/ 1460513 h 1622438"/>
              <a:gd name="connsiteX78" fmla="*/ 841323 w 2204283"/>
              <a:gd name="connsiteY78" fmla="*/ 1517663 h 1622438"/>
              <a:gd name="connsiteX79" fmla="*/ 784173 w 2204283"/>
              <a:gd name="connsiteY79" fmla="*/ 1555763 h 1622438"/>
              <a:gd name="connsiteX80" fmla="*/ 727023 w 2204283"/>
              <a:gd name="connsiteY80" fmla="*/ 1574813 h 1622438"/>
              <a:gd name="connsiteX81" fmla="*/ 698448 w 2204283"/>
              <a:gd name="connsiteY81" fmla="*/ 1593863 h 1622438"/>
              <a:gd name="connsiteX82" fmla="*/ 631773 w 2204283"/>
              <a:gd name="connsiteY82" fmla="*/ 1612913 h 1622438"/>
              <a:gd name="connsiteX83" fmla="*/ 622248 w 2204283"/>
              <a:gd name="connsiteY83" fmla="*/ 1622438 h 1622438"/>
              <a:gd name="connsiteX0" fmla="*/ 165048 w 2204283"/>
              <a:gd name="connsiteY0" fmla="*/ 1622438 h 1622438"/>
              <a:gd name="connsiteX1" fmla="*/ 143617 w 2204283"/>
              <a:gd name="connsiteY1" fmla="*/ 1577194 h 1622438"/>
              <a:gd name="connsiteX2" fmla="*/ 107898 w 2204283"/>
              <a:gd name="connsiteY2" fmla="*/ 1517663 h 1622438"/>
              <a:gd name="connsiteX3" fmla="*/ 79323 w 2204283"/>
              <a:gd name="connsiteY3" fmla="*/ 1460513 h 1622438"/>
              <a:gd name="connsiteX4" fmla="*/ 34079 w 2204283"/>
              <a:gd name="connsiteY4" fmla="*/ 1405744 h 1622438"/>
              <a:gd name="connsiteX5" fmla="*/ 24554 w 2204283"/>
              <a:gd name="connsiteY5" fmla="*/ 1300969 h 1622438"/>
              <a:gd name="connsiteX6" fmla="*/ 7886 w 2204283"/>
              <a:gd name="connsiteY6" fmla="*/ 1134281 h 1622438"/>
              <a:gd name="connsiteX7" fmla="*/ 12648 w 2204283"/>
              <a:gd name="connsiteY7" fmla="*/ 1069988 h 1622438"/>
              <a:gd name="connsiteX8" fmla="*/ 22173 w 2204283"/>
              <a:gd name="connsiteY8" fmla="*/ 869963 h 1622438"/>
              <a:gd name="connsiteX9" fmla="*/ 60273 w 2204283"/>
              <a:gd name="connsiteY9" fmla="*/ 812813 h 1622438"/>
              <a:gd name="connsiteX10" fmla="*/ 107898 w 2204283"/>
              <a:gd name="connsiteY10" fmla="*/ 765188 h 1622438"/>
              <a:gd name="connsiteX11" fmla="*/ 169810 w 2204283"/>
              <a:gd name="connsiteY11" fmla="*/ 727088 h 1622438"/>
              <a:gd name="connsiteX12" fmla="*/ 226961 w 2204283"/>
              <a:gd name="connsiteY12" fmla="*/ 691370 h 1622438"/>
              <a:gd name="connsiteX13" fmla="*/ 298398 w 2204283"/>
              <a:gd name="connsiteY13" fmla="*/ 624694 h 1622438"/>
              <a:gd name="connsiteX14" fmla="*/ 372217 w 2204283"/>
              <a:gd name="connsiteY14" fmla="*/ 550876 h 1622438"/>
              <a:gd name="connsiteX15" fmla="*/ 457942 w 2204283"/>
              <a:gd name="connsiteY15" fmla="*/ 517538 h 1622438"/>
              <a:gd name="connsiteX16" fmla="*/ 541286 w 2204283"/>
              <a:gd name="connsiteY16" fmla="*/ 491344 h 1622438"/>
              <a:gd name="connsiteX17" fmla="*/ 610342 w 2204283"/>
              <a:gd name="connsiteY17" fmla="*/ 472294 h 1622438"/>
              <a:gd name="connsiteX18" fmla="*/ 669873 w 2204283"/>
              <a:gd name="connsiteY18" fmla="*/ 469913 h 1622438"/>
              <a:gd name="connsiteX19" fmla="*/ 727023 w 2204283"/>
              <a:gd name="connsiteY19" fmla="*/ 450863 h 1622438"/>
              <a:gd name="connsiteX20" fmla="*/ 784173 w 2204283"/>
              <a:gd name="connsiteY20" fmla="*/ 422288 h 1622438"/>
              <a:gd name="connsiteX21" fmla="*/ 812748 w 2204283"/>
              <a:gd name="connsiteY21" fmla="*/ 393713 h 1622438"/>
              <a:gd name="connsiteX22" fmla="*/ 869898 w 2204283"/>
              <a:gd name="connsiteY22" fmla="*/ 374663 h 1622438"/>
              <a:gd name="connsiteX23" fmla="*/ 936573 w 2204283"/>
              <a:gd name="connsiteY23" fmla="*/ 327038 h 1622438"/>
              <a:gd name="connsiteX24" fmla="*/ 974673 w 2204283"/>
              <a:gd name="connsiteY24" fmla="*/ 269888 h 1622438"/>
              <a:gd name="connsiteX25" fmla="*/ 993723 w 2204283"/>
              <a:gd name="connsiteY25" fmla="*/ 241313 h 1622438"/>
              <a:gd name="connsiteX26" fmla="*/ 1012773 w 2204283"/>
              <a:gd name="connsiteY26" fmla="*/ 136538 h 1622438"/>
              <a:gd name="connsiteX27" fmla="*/ 1031823 w 2204283"/>
              <a:gd name="connsiteY27" fmla="*/ 79388 h 1622438"/>
              <a:gd name="connsiteX28" fmla="*/ 1041348 w 2204283"/>
              <a:gd name="connsiteY28" fmla="*/ 3188 h 1622438"/>
              <a:gd name="connsiteX29" fmla="*/ 1079448 w 2204283"/>
              <a:gd name="connsiteY29" fmla="*/ 12713 h 1622438"/>
              <a:gd name="connsiteX30" fmla="*/ 1355673 w 2204283"/>
              <a:gd name="connsiteY30" fmla="*/ 22238 h 1622438"/>
              <a:gd name="connsiteX31" fmla="*/ 1384248 w 2204283"/>
              <a:gd name="connsiteY31" fmla="*/ 41288 h 1622438"/>
              <a:gd name="connsiteX32" fmla="*/ 1422348 w 2204283"/>
              <a:gd name="connsiteY32" fmla="*/ 50813 h 1622438"/>
              <a:gd name="connsiteX33" fmla="*/ 1508073 w 2204283"/>
              <a:gd name="connsiteY33" fmla="*/ 98438 h 1622438"/>
              <a:gd name="connsiteX34" fmla="*/ 1536648 w 2204283"/>
              <a:gd name="connsiteY34" fmla="*/ 127013 h 1622438"/>
              <a:gd name="connsiteX35" fmla="*/ 1603323 w 2204283"/>
              <a:gd name="connsiteY35" fmla="*/ 184163 h 1622438"/>
              <a:gd name="connsiteX36" fmla="*/ 1669998 w 2204283"/>
              <a:gd name="connsiteY36" fmla="*/ 269888 h 1622438"/>
              <a:gd name="connsiteX37" fmla="*/ 1698573 w 2204283"/>
              <a:gd name="connsiteY37" fmla="*/ 327038 h 1622438"/>
              <a:gd name="connsiteX38" fmla="*/ 1736673 w 2204283"/>
              <a:gd name="connsiteY38" fmla="*/ 384188 h 1622438"/>
              <a:gd name="connsiteX39" fmla="*/ 1784298 w 2204283"/>
              <a:gd name="connsiteY39" fmla="*/ 469913 h 1622438"/>
              <a:gd name="connsiteX40" fmla="*/ 1812873 w 2204283"/>
              <a:gd name="connsiteY40" fmla="*/ 498488 h 1622438"/>
              <a:gd name="connsiteX41" fmla="*/ 1860498 w 2204283"/>
              <a:gd name="connsiteY41" fmla="*/ 536588 h 1622438"/>
              <a:gd name="connsiteX42" fmla="*/ 1936698 w 2204283"/>
              <a:gd name="connsiteY42" fmla="*/ 603263 h 1622438"/>
              <a:gd name="connsiteX43" fmla="*/ 1965273 w 2204283"/>
              <a:gd name="connsiteY43" fmla="*/ 622313 h 1622438"/>
              <a:gd name="connsiteX44" fmla="*/ 1984323 w 2204283"/>
              <a:gd name="connsiteY44" fmla="*/ 650888 h 1622438"/>
              <a:gd name="connsiteX45" fmla="*/ 2079573 w 2204283"/>
              <a:gd name="connsiteY45" fmla="*/ 708038 h 1622438"/>
              <a:gd name="connsiteX46" fmla="*/ 2146248 w 2204283"/>
              <a:gd name="connsiteY46" fmla="*/ 793763 h 1622438"/>
              <a:gd name="connsiteX47" fmla="*/ 2165298 w 2204283"/>
              <a:gd name="connsiteY47" fmla="*/ 850913 h 1622438"/>
              <a:gd name="connsiteX48" fmla="*/ 2184348 w 2204283"/>
              <a:gd name="connsiteY48" fmla="*/ 889013 h 1622438"/>
              <a:gd name="connsiteX49" fmla="*/ 2203398 w 2204283"/>
              <a:gd name="connsiteY49" fmla="*/ 946163 h 1622438"/>
              <a:gd name="connsiteX50" fmla="*/ 2165298 w 2204283"/>
              <a:gd name="connsiteY50" fmla="*/ 889013 h 1622438"/>
              <a:gd name="connsiteX51" fmla="*/ 2117673 w 2204283"/>
              <a:gd name="connsiteY51" fmla="*/ 841388 h 1622438"/>
              <a:gd name="connsiteX52" fmla="*/ 2060523 w 2204283"/>
              <a:gd name="connsiteY52" fmla="*/ 850913 h 1622438"/>
              <a:gd name="connsiteX53" fmla="*/ 1993848 w 2204283"/>
              <a:gd name="connsiteY53" fmla="*/ 869963 h 1622438"/>
              <a:gd name="connsiteX54" fmla="*/ 1898598 w 2204283"/>
              <a:gd name="connsiteY54" fmla="*/ 936638 h 1622438"/>
              <a:gd name="connsiteX55" fmla="*/ 1860498 w 2204283"/>
              <a:gd name="connsiteY55" fmla="*/ 955688 h 1622438"/>
              <a:gd name="connsiteX56" fmla="*/ 1765248 w 2204283"/>
              <a:gd name="connsiteY56" fmla="*/ 1003313 h 1622438"/>
              <a:gd name="connsiteX57" fmla="*/ 1736673 w 2204283"/>
              <a:gd name="connsiteY57" fmla="*/ 1022363 h 1622438"/>
              <a:gd name="connsiteX58" fmla="*/ 1708098 w 2204283"/>
              <a:gd name="connsiteY58" fmla="*/ 1079513 h 1622438"/>
              <a:gd name="connsiteX59" fmla="*/ 1689048 w 2204283"/>
              <a:gd name="connsiteY59" fmla="*/ 1108088 h 1622438"/>
              <a:gd name="connsiteX60" fmla="*/ 1669998 w 2204283"/>
              <a:gd name="connsiteY60" fmla="*/ 1165238 h 1622438"/>
              <a:gd name="connsiteX61" fmla="*/ 1650948 w 2204283"/>
              <a:gd name="connsiteY61" fmla="*/ 1222388 h 1622438"/>
              <a:gd name="connsiteX62" fmla="*/ 1641423 w 2204283"/>
              <a:gd name="connsiteY62" fmla="*/ 1250963 h 1622438"/>
              <a:gd name="connsiteX63" fmla="*/ 1631898 w 2204283"/>
              <a:gd name="connsiteY63" fmla="*/ 1412888 h 1622438"/>
              <a:gd name="connsiteX64" fmla="*/ 1527123 w 2204283"/>
              <a:gd name="connsiteY64" fmla="*/ 1403363 h 1622438"/>
              <a:gd name="connsiteX65" fmla="*/ 1469973 w 2204283"/>
              <a:gd name="connsiteY65" fmla="*/ 1365263 h 1622438"/>
              <a:gd name="connsiteX66" fmla="*/ 1441398 w 2204283"/>
              <a:gd name="connsiteY66" fmla="*/ 1346213 h 1622438"/>
              <a:gd name="connsiteX67" fmla="*/ 1374723 w 2204283"/>
              <a:gd name="connsiteY67" fmla="*/ 1327163 h 1622438"/>
              <a:gd name="connsiteX68" fmla="*/ 1317573 w 2204283"/>
              <a:gd name="connsiteY68" fmla="*/ 1298588 h 1622438"/>
              <a:gd name="connsiteX69" fmla="*/ 1288998 w 2204283"/>
              <a:gd name="connsiteY69" fmla="*/ 1270013 h 1622438"/>
              <a:gd name="connsiteX70" fmla="*/ 1222323 w 2204283"/>
              <a:gd name="connsiteY70" fmla="*/ 1250963 h 1622438"/>
              <a:gd name="connsiteX71" fmla="*/ 1155648 w 2204283"/>
              <a:gd name="connsiteY71" fmla="*/ 1260488 h 1622438"/>
              <a:gd name="connsiteX72" fmla="*/ 1108023 w 2204283"/>
              <a:gd name="connsiteY72" fmla="*/ 1308113 h 1622438"/>
              <a:gd name="connsiteX73" fmla="*/ 1050873 w 2204283"/>
              <a:gd name="connsiteY73" fmla="*/ 1346213 h 1622438"/>
              <a:gd name="connsiteX74" fmla="*/ 1022298 w 2204283"/>
              <a:gd name="connsiteY74" fmla="*/ 1374788 h 1622438"/>
              <a:gd name="connsiteX75" fmla="*/ 993723 w 2204283"/>
              <a:gd name="connsiteY75" fmla="*/ 1393838 h 1622438"/>
              <a:gd name="connsiteX76" fmla="*/ 907998 w 2204283"/>
              <a:gd name="connsiteY76" fmla="*/ 1460513 h 1622438"/>
              <a:gd name="connsiteX77" fmla="*/ 841323 w 2204283"/>
              <a:gd name="connsiteY77" fmla="*/ 1517663 h 1622438"/>
              <a:gd name="connsiteX78" fmla="*/ 784173 w 2204283"/>
              <a:gd name="connsiteY78" fmla="*/ 1555763 h 1622438"/>
              <a:gd name="connsiteX79" fmla="*/ 727023 w 2204283"/>
              <a:gd name="connsiteY79" fmla="*/ 1574813 h 1622438"/>
              <a:gd name="connsiteX80" fmla="*/ 698448 w 2204283"/>
              <a:gd name="connsiteY80" fmla="*/ 1593863 h 1622438"/>
              <a:gd name="connsiteX81" fmla="*/ 631773 w 2204283"/>
              <a:gd name="connsiteY81" fmla="*/ 1612913 h 1622438"/>
              <a:gd name="connsiteX82" fmla="*/ 622248 w 2204283"/>
              <a:gd name="connsiteY82" fmla="*/ 1622438 h 1622438"/>
              <a:gd name="connsiteX0" fmla="*/ 165048 w 2204283"/>
              <a:gd name="connsiteY0" fmla="*/ 1622438 h 1622438"/>
              <a:gd name="connsiteX1" fmla="*/ 143617 w 2204283"/>
              <a:gd name="connsiteY1" fmla="*/ 1577194 h 1622438"/>
              <a:gd name="connsiteX2" fmla="*/ 107898 w 2204283"/>
              <a:gd name="connsiteY2" fmla="*/ 1517663 h 1622438"/>
              <a:gd name="connsiteX3" fmla="*/ 79323 w 2204283"/>
              <a:gd name="connsiteY3" fmla="*/ 1460513 h 1622438"/>
              <a:gd name="connsiteX4" fmla="*/ 34079 w 2204283"/>
              <a:gd name="connsiteY4" fmla="*/ 1405744 h 1622438"/>
              <a:gd name="connsiteX5" fmla="*/ 24554 w 2204283"/>
              <a:gd name="connsiteY5" fmla="*/ 1300969 h 1622438"/>
              <a:gd name="connsiteX6" fmla="*/ 7886 w 2204283"/>
              <a:gd name="connsiteY6" fmla="*/ 1134281 h 1622438"/>
              <a:gd name="connsiteX7" fmla="*/ 12648 w 2204283"/>
              <a:gd name="connsiteY7" fmla="*/ 1069988 h 1622438"/>
              <a:gd name="connsiteX8" fmla="*/ 22173 w 2204283"/>
              <a:gd name="connsiteY8" fmla="*/ 869963 h 1622438"/>
              <a:gd name="connsiteX9" fmla="*/ 60273 w 2204283"/>
              <a:gd name="connsiteY9" fmla="*/ 812813 h 1622438"/>
              <a:gd name="connsiteX10" fmla="*/ 107898 w 2204283"/>
              <a:gd name="connsiteY10" fmla="*/ 765188 h 1622438"/>
              <a:gd name="connsiteX11" fmla="*/ 169810 w 2204283"/>
              <a:gd name="connsiteY11" fmla="*/ 727088 h 1622438"/>
              <a:gd name="connsiteX12" fmla="*/ 226961 w 2204283"/>
              <a:gd name="connsiteY12" fmla="*/ 691370 h 1622438"/>
              <a:gd name="connsiteX13" fmla="*/ 298398 w 2204283"/>
              <a:gd name="connsiteY13" fmla="*/ 624694 h 1622438"/>
              <a:gd name="connsiteX14" fmla="*/ 372217 w 2204283"/>
              <a:gd name="connsiteY14" fmla="*/ 550876 h 1622438"/>
              <a:gd name="connsiteX15" fmla="*/ 457942 w 2204283"/>
              <a:gd name="connsiteY15" fmla="*/ 517538 h 1622438"/>
              <a:gd name="connsiteX16" fmla="*/ 541286 w 2204283"/>
              <a:gd name="connsiteY16" fmla="*/ 491344 h 1622438"/>
              <a:gd name="connsiteX17" fmla="*/ 610342 w 2204283"/>
              <a:gd name="connsiteY17" fmla="*/ 472294 h 1622438"/>
              <a:gd name="connsiteX18" fmla="*/ 693686 w 2204283"/>
              <a:gd name="connsiteY18" fmla="*/ 448481 h 1622438"/>
              <a:gd name="connsiteX19" fmla="*/ 727023 w 2204283"/>
              <a:gd name="connsiteY19" fmla="*/ 450863 h 1622438"/>
              <a:gd name="connsiteX20" fmla="*/ 784173 w 2204283"/>
              <a:gd name="connsiteY20" fmla="*/ 422288 h 1622438"/>
              <a:gd name="connsiteX21" fmla="*/ 812748 w 2204283"/>
              <a:gd name="connsiteY21" fmla="*/ 393713 h 1622438"/>
              <a:gd name="connsiteX22" fmla="*/ 869898 w 2204283"/>
              <a:gd name="connsiteY22" fmla="*/ 374663 h 1622438"/>
              <a:gd name="connsiteX23" fmla="*/ 936573 w 2204283"/>
              <a:gd name="connsiteY23" fmla="*/ 327038 h 1622438"/>
              <a:gd name="connsiteX24" fmla="*/ 974673 w 2204283"/>
              <a:gd name="connsiteY24" fmla="*/ 269888 h 1622438"/>
              <a:gd name="connsiteX25" fmla="*/ 993723 w 2204283"/>
              <a:gd name="connsiteY25" fmla="*/ 241313 h 1622438"/>
              <a:gd name="connsiteX26" fmla="*/ 1012773 w 2204283"/>
              <a:gd name="connsiteY26" fmla="*/ 136538 h 1622438"/>
              <a:gd name="connsiteX27" fmla="*/ 1031823 w 2204283"/>
              <a:gd name="connsiteY27" fmla="*/ 79388 h 1622438"/>
              <a:gd name="connsiteX28" fmla="*/ 1041348 w 2204283"/>
              <a:gd name="connsiteY28" fmla="*/ 3188 h 1622438"/>
              <a:gd name="connsiteX29" fmla="*/ 1079448 w 2204283"/>
              <a:gd name="connsiteY29" fmla="*/ 12713 h 1622438"/>
              <a:gd name="connsiteX30" fmla="*/ 1355673 w 2204283"/>
              <a:gd name="connsiteY30" fmla="*/ 22238 h 1622438"/>
              <a:gd name="connsiteX31" fmla="*/ 1384248 w 2204283"/>
              <a:gd name="connsiteY31" fmla="*/ 41288 h 1622438"/>
              <a:gd name="connsiteX32" fmla="*/ 1422348 w 2204283"/>
              <a:gd name="connsiteY32" fmla="*/ 50813 h 1622438"/>
              <a:gd name="connsiteX33" fmla="*/ 1508073 w 2204283"/>
              <a:gd name="connsiteY33" fmla="*/ 98438 h 1622438"/>
              <a:gd name="connsiteX34" fmla="*/ 1536648 w 2204283"/>
              <a:gd name="connsiteY34" fmla="*/ 127013 h 1622438"/>
              <a:gd name="connsiteX35" fmla="*/ 1603323 w 2204283"/>
              <a:gd name="connsiteY35" fmla="*/ 184163 h 1622438"/>
              <a:gd name="connsiteX36" fmla="*/ 1669998 w 2204283"/>
              <a:gd name="connsiteY36" fmla="*/ 269888 h 1622438"/>
              <a:gd name="connsiteX37" fmla="*/ 1698573 w 2204283"/>
              <a:gd name="connsiteY37" fmla="*/ 327038 h 1622438"/>
              <a:gd name="connsiteX38" fmla="*/ 1736673 w 2204283"/>
              <a:gd name="connsiteY38" fmla="*/ 384188 h 1622438"/>
              <a:gd name="connsiteX39" fmla="*/ 1784298 w 2204283"/>
              <a:gd name="connsiteY39" fmla="*/ 469913 h 1622438"/>
              <a:gd name="connsiteX40" fmla="*/ 1812873 w 2204283"/>
              <a:gd name="connsiteY40" fmla="*/ 498488 h 1622438"/>
              <a:gd name="connsiteX41" fmla="*/ 1860498 w 2204283"/>
              <a:gd name="connsiteY41" fmla="*/ 536588 h 1622438"/>
              <a:gd name="connsiteX42" fmla="*/ 1936698 w 2204283"/>
              <a:gd name="connsiteY42" fmla="*/ 603263 h 1622438"/>
              <a:gd name="connsiteX43" fmla="*/ 1965273 w 2204283"/>
              <a:gd name="connsiteY43" fmla="*/ 622313 h 1622438"/>
              <a:gd name="connsiteX44" fmla="*/ 1984323 w 2204283"/>
              <a:gd name="connsiteY44" fmla="*/ 650888 h 1622438"/>
              <a:gd name="connsiteX45" fmla="*/ 2079573 w 2204283"/>
              <a:gd name="connsiteY45" fmla="*/ 708038 h 1622438"/>
              <a:gd name="connsiteX46" fmla="*/ 2146248 w 2204283"/>
              <a:gd name="connsiteY46" fmla="*/ 793763 h 1622438"/>
              <a:gd name="connsiteX47" fmla="*/ 2165298 w 2204283"/>
              <a:gd name="connsiteY47" fmla="*/ 850913 h 1622438"/>
              <a:gd name="connsiteX48" fmla="*/ 2184348 w 2204283"/>
              <a:gd name="connsiteY48" fmla="*/ 889013 h 1622438"/>
              <a:gd name="connsiteX49" fmla="*/ 2203398 w 2204283"/>
              <a:gd name="connsiteY49" fmla="*/ 946163 h 1622438"/>
              <a:gd name="connsiteX50" fmla="*/ 2165298 w 2204283"/>
              <a:gd name="connsiteY50" fmla="*/ 889013 h 1622438"/>
              <a:gd name="connsiteX51" fmla="*/ 2117673 w 2204283"/>
              <a:gd name="connsiteY51" fmla="*/ 841388 h 1622438"/>
              <a:gd name="connsiteX52" fmla="*/ 2060523 w 2204283"/>
              <a:gd name="connsiteY52" fmla="*/ 850913 h 1622438"/>
              <a:gd name="connsiteX53" fmla="*/ 1993848 w 2204283"/>
              <a:gd name="connsiteY53" fmla="*/ 869963 h 1622438"/>
              <a:gd name="connsiteX54" fmla="*/ 1898598 w 2204283"/>
              <a:gd name="connsiteY54" fmla="*/ 936638 h 1622438"/>
              <a:gd name="connsiteX55" fmla="*/ 1860498 w 2204283"/>
              <a:gd name="connsiteY55" fmla="*/ 955688 h 1622438"/>
              <a:gd name="connsiteX56" fmla="*/ 1765248 w 2204283"/>
              <a:gd name="connsiteY56" fmla="*/ 1003313 h 1622438"/>
              <a:gd name="connsiteX57" fmla="*/ 1736673 w 2204283"/>
              <a:gd name="connsiteY57" fmla="*/ 1022363 h 1622438"/>
              <a:gd name="connsiteX58" fmla="*/ 1708098 w 2204283"/>
              <a:gd name="connsiteY58" fmla="*/ 1079513 h 1622438"/>
              <a:gd name="connsiteX59" fmla="*/ 1689048 w 2204283"/>
              <a:gd name="connsiteY59" fmla="*/ 1108088 h 1622438"/>
              <a:gd name="connsiteX60" fmla="*/ 1669998 w 2204283"/>
              <a:gd name="connsiteY60" fmla="*/ 1165238 h 1622438"/>
              <a:gd name="connsiteX61" fmla="*/ 1650948 w 2204283"/>
              <a:gd name="connsiteY61" fmla="*/ 1222388 h 1622438"/>
              <a:gd name="connsiteX62" fmla="*/ 1641423 w 2204283"/>
              <a:gd name="connsiteY62" fmla="*/ 1250963 h 1622438"/>
              <a:gd name="connsiteX63" fmla="*/ 1631898 w 2204283"/>
              <a:gd name="connsiteY63" fmla="*/ 1412888 h 1622438"/>
              <a:gd name="connsiteX64" fmla="*/ 1527123 w 2204283"/>
              <a:gd name="connsiteY64" fmla="*/ 1403363 h 1622438"/>
              <a:gd name="connsiteX65" fmla="*/ 1469973 w 2204283"/>
              <a:gd name="connsiteY65" fmla="*/ 1365263 h 1622438"/>
              <a:gd name="connsiteX66" fmla="*/ 1441398 w 2204283"/>
              <a:gd name="connsiteY66" fmla="*/ 1346213 h 1622438"/>
              <a:gd name="connsiteX67" fmla="*/ 1374723 w 2204283"/>
              <a:gd name="connsiteY67" fmla="*/ 1327163 h 1622438"/>
              <a:gd name="connsiteX68" fmla="*/ 1317573 w 2204283"/>
              <a:gd name="connsiteY68" fmla="*/ 1298588 h 1622438"/>
              <a:gd name="connsiteX69" fmla="*/ 1288998 w 2204283"/>
              <a:gd name="connsiteY69" fmla="*/ 1270013 h 1622438"/>
              <a:gd name="connsiteX70" fmla="*/ 1222323 w 2204283"/>
              <a:gd name="connsiteY70" fmla="*/ 1250963 h 1622438"/>
              <a:gd name="connsiteX71" fmla="*/ 1155648 w 2204283"/>
              <a:gd name="connsiteY71" fmla="*/ 1260488 h 1622438"/>
              <a:gd name="connsiteX72" fmla="*/ 1108023 w 2204283"/>
              <a:gd name="connsiteY72" fmla="*/ 1308113 h 1622438"/>
              <a:gd name="connsiteX73" fmla="*/ 1050873 w 2204283"/>
              <a:gd name="connsiteY73" fmla="*/ 1346213 h 1622438"/>
              <a:gd name="connsiteX74" fmla="*/ 1022298 w 2204283"/>
              <a:gd name="connsiteY74" fmla="*/ 1374788 h 1622438"/>
              <a:gd name="connsiteX75" fmla="*/ 993723 w 2204283"/>
              <a:gd name="connsiteY75" fmla="*/ 1393838 h 1622438"/>
              <a:gd name="connsiteX76" fmla="*/ 907998 w 2204283"/>
              <a:gd name="connsiteY76" fmla="*/ 1460513 h 1622438"/>
              <a:gd name="connsiteX77" fmla="*/ 841323 w 2204283"/>
              <a:gd name="connsiteY77" fmla="*/ 1517663 h 1622438"/>
              <a:gd name="connsiteX78" fmla="*/ 784173 w 2204283"/>
              <a:gd name="connsiteY78" fmla="*/ 1555763 h 1622438"/>
              <a:gd name="connsiteX79" fmla="*/ 727023 w 2204283"/>
              <a:gd name="connsiteY79" fmla="*/ 1574813 h 1622438"/>
              <a:gd name="connsiteX80" fmla="*/ 698448 w 2204283"/>
              <a:gd name="connsiteY80" fmla="*/ 1593863 h 1622438"/>
              <a:gd name="connsiteX81" fmla="*/ 631773 w 2204283"/>
              <a:gd name="connsiteY81" fmla="*/ 1612913 h 1622438"/>
              <a:gd name="connsiteX82" fmla="*/ 622248 w 2204283"/>
              <a:gd name="connsiteY82" fmla="*/ 1622438 h 1622438"/>
              <a:gd name="connsiteX0" fmla="*/ 165048 w 2204283"/>
              <a:gd name="connsiteY0" fmla="*/ 1622438 h 1622438"/>
              <a:gd name="connsiteX1" fmla="*/ 143617 w 2204283"/>
              <a:gd name="connsiteY1" fmla="*/ 1577194 h 1622438"/>
              <a:gd name="connsiteX2" fmla="*/ 107898 w 2204283"/>
              <a:gd name="connsiteY2" fmla="*/ 1517663 h 1622438"/>
              <a:gd name="connsiteX3" fmla="*/ 79323 w 2204283"/>
              <a:gd name="connsiteY3" fmla="*/ 1460513 h 1622438"/>
              <a:gd name="connsiteX4" fmla="*/ 34079 w 2204283"/>
              <a:gd name="connsiteY4" fmla="*/ 1405744 h 1622438"/>
              <a:gd name="connsiteX5" fmla="*/ 24554 w 2204283"/>
              <a:gd name="connsiteY5" fmla="*/ 1300969 h 1622438"/>
              <a:gd name="connsiteX6" fmla="*/ 7886 w 2204283"/>
              <a:gd name="connsiteY6" fmla="*/ 1134281 h 1622438"/>
              <a:gd name="connsiteX7" fmla="*/ 12648 w 2204283"/>
              <a:gd name="connsiteY7" fmla="*/ 1069988 h 1622438"/>
              <a:gd name="connsiteX8" fmla="*/ 22173 w 2204283"/>
              <a:gd name="connsiteY8" fmla="*/ 869963 h 1622438"/>
              <a:gd name="connsiteX9" fmla="*/ 60273 w 2204283"/>
              <a:gd name="connsiteY9" fmla="*/ 812813 h 1622438"/>
              <a:gd name="connsiteX10" fmla="*/ 107898 w 2204283"/>
              <a:gd name="connsiteY10" fmla="*/ 765188 h 1622438"/>
              <a:gd name="connsiteX11" fmla="*/ 169810 w 2204283"/>
              <a:gd name="connsiteY11" fmla="*/ 727088 h 1622438"/>
              <a:gd name="connsiteX12" fmla="*/ 226961 w 2204283"/>
              <a:gd name="connsiteY12" fmla="*/ 691370 h 1622438"/>
              <a:gd name="connsiteX13" fmla="*/ 298398 w 2204283"/>
              <a:gd name="connsiteY13" fmla="*/ 624694 h 1622438"/>
              <a:gd name="connsiteX14" fmla="*/ 372217 w 2204283"/>
              <a:gd name="connsiteY14" fmla="*/ 550876 h 1622438"/>
              <a:gd name="connsiteX15" fmla="*/ 457942 w 2204283"/>
              <a:gd name="connsiteY15" fmla="*/ 517538 h 1622438"/>
              <a:gd name="connsiteX16" fmla="*/ 541286 w 2204283"/>
              <a:gd name="connsiteY16" fmla="*/ 491344 h 1622438"/>
              <a:gd name="connsiteX17" fmla="*/ 610342 w 2204283"/>
              <a:gd name="connsiteY17" fmla="*/ 472294 h 1622438"/>
              <a:gd name="connsiteX18" fmla="*/ 693686 w 2204283"/>
              <a:gd name="connsiteY18" fmla="*/ 448481 h 1622438"/>
              <a:gd name="connsiteX19" fmla="*/ 784173 w 2204283"/>
              <a:gd name="connsiteY19" fmla="*/ 422288 h 1622438"/>
              <a:gd name="connsiteX20" fmla="*/ 812748 w 2204283"/>
              <a:gd name="connsiteY20" fmla="*/ 393713 h 1622438"/>
              <a:gd name="connsiteX21" fmla="*/ 869898 w 2204283"/>
              <a:gd name="connsiteY21" fmla="*/ 374663 h 1622438"/>
              <a:gd name="connsiteX22" fmla="*/ 936573 w 2204283"/>
              <a:gd name="connsiteY22" fmla="*/ 327038 h 1622438"/>
              <a:gd name="connsiteX23" fmla="*/ 974673 w 2204283"/>
              <a:gd name="connsiteY23" fmla="*/ 269888 h 1622438"/>
              <a:gd name="connsiteX24" fmla="*/ 993723 w 2204283"/>
              <a:gd name="connsiteY24" fmla="*/ 241313 h 1622438"/>
              <a:gd name="connsiteX25" fmla="*/ 1012773 w 2204283"/>
              <a:gd name="connsiteY25" fmla="*/ 136538 h 1622438"/>
              <a:gd name="connsiteX26" fmla="*/ 1031823 w 2204283"/>
              <a:gd name="connsiteY26" fmla="*/ 79388 h 1622438"/>
              <a:gd name="connsiteX27" fmla="*/ 1041348 w 2204283"/>
              <a:gd name="connsiteY27" fmla="*/ 3188 h 1622438"/>
              <a:gd name="connsiteX28" fmla="*/ 1079448 w 2204283"/>
              <a:gd name="connsiteY28" fmla="*/ 12713 h 1622438"/>
              <a:gd name="connsiteX29" fmla="*/ 1355673 w 2204283"/>
              <a:gd name="connsiteY29" fmla="*/ 22238 h 1622438"/>
              <a:gd name="connsiteX30" fmla="*/ 1384248 w 2204283"/>
              <a:gd name="connsiteY30" fmla="*/ 41288 h 1622438"/>
              <a:gd name="connsiteX31" fmla="*/ 1422348 w 2204283"/>
              <a:gd name="connsiteY31" fmla="*/ 50813 h 1622438"/>
              <a:gd name="connsiteX32" fmla="*/ 1508073 w 2204283"/>
              <a:gd name="connsiteY32" fmla="*/ 98438 h 1622438"/>
              <a:gd name="connsiteX33" fmla="*/ 1536648 w 2204283"/>
              <a:gd name="connsiteY33" fmla="*/ 127013 h 1622438"/>
              <a:gd name="connsiteX34" fmla="*/ 1603323 w 2204283"/>
              <a:gd name="connsiteY34" fmla="*/ 184163 h 1622438"/>
              <a:gd name="connsiteX35" fmla="*/ 1669998 w 2204283"/>
              <a:gd name="connsiteY35" fmla="*/ 269888 h 1622438"/>
              <a:gd name="connsiteX36" fmla="*/ 1698573 w 2204283"/>
              <a:gd name="connsiteY36" fmla="*/ 327038 h 1622438"/>
              <a:gd name="connsiteX37" fmla="*/ 1736673 w 2204283"/>
              <a:gd name="connsiteY37" fmla="*/ 384188 h 1622438"/>
              <a:gd name="connsiteX38" fmla="*/ 1784298 w 2204283"/>
              <a:gd name="connsiteY38" fmla="*/ 469913 h 1622438"/>
              <a:gd name="connsiteX39" fmla="*/ 1812873 w 2204283"/>
              <a:gd name="connsiteY39" fmla="*/ 498488 h 1622438"/>
              <a:gd name="connsiteX40" fmla="*/ 1860498 w 2204283"/>
              <a:gd name="connsiteY40" fmla="*/ 536588 h 1622438"/>
              <a:gd name="connsiteX41" fmla="*/ 1936698 w 2204283"/>
              <a:gd name="connsiteY41" fmla="*/ 603263 h 1622438"/>
              <a:gd name="connsiteX42" fmla="*/ 1965273 w 2204283"/>
              <a:gd name="connsiteY42" fmla="*/ 622313 h 1622438"/>
              <a:gd name="connsiteX43" fmla="*/ 1984323 w 2204283"/>
              <a:gd name="connsiteY43" fmla="*/ 650888 h 1622438"/>
              <a:gd name="connsiteX44" fmla="*/ 2079573 w 2204283"/>
              <a:gd name="connsiteY44" fmla="*/ 708038 h 1622438"/>
              <a:gd name="connsiteX45" fmla="*/ 2146248 w 2204283"/>
              <a:gd name="connsiteY45" fmla="*/ 793763 h 1622438"/>
              <a:gd name="connsiteX46" fmla="*/ 2165298 w 2204283"/>
              <a:gd name="connsiteY46" fmla="*/ 850913 h 1622438"/>
              <a:gd name="connsiteX47" fmla="*/ 2184348 w 2204283"/>
              <a:gd name="connsiteY47" fmla="*/ 889013 h 1622438"/>
              <a:gd name="connsiteX48" fmla="*/ 2203398 w 2204283"/>
              <a:gd name="connsiteY48" fmla="*/ 946163 h 1622438"/>
              <a:gd name="connsiteX49" fmla="*/ 2165298 w 2204283"/>
              <a:gd name="connsiteY49" fmla="*/ 889013 h 1622438"/>
              <a:gd name="connsiteX50" fmla="*/ 2117673 w 2204283"/>
              <a:gd name="connsiteY50" fmla="*/ 841388 h 1622438"/>
              <a:gd name="connsiteX51" fmla="*/ 2060523 w 2204283"/>
              <a:gd name="connsiteY51" fmla="*/ 850913 h 1622438"/>
              <a:gd name="connsiteX52" fmla="*/ 1993848 w 2204283"/>
              <a:gd name="connsiteY52" fmla="*/ 869963 h 1622438"/>
              <a:gd name="connsiteX53" fmla="*/ 1898598 w 2204283"/>
              <a:gd name="connsiteY53" fmla="*/ 936638 h 1622438"/>
              <a:gd name="connsiteX54" fmla="*/ 1860498 w 2204283"/>
              <a:gd name="connsiteY54" fmla="*/ 955688 h 1622438"/>
              <a:gd name="connsiteX55" fmla="*/ 1765248 w 2204283"/>
              <a:gd name="connsiteY55" fmla="*/ 1003313 h 1622438"/>
              <a:gd name="connsiteX56" fmla="*/ 1736673 w 2204283"/>
              <a:gd name="connsiteY56" fmla="*/ 1022363 h 1622438"/>
              <a:gd name="connsiteX57" fmla="*/ 1708098 w 2204283"/>
              <a:gd name="connsiteY57" fmla="*/ 1079513 h 1622438"/>
              <a:gd name="connsiteX58" fmla="*/ 1689048 w 2204283"/>
              <a:gd name="connsiteY58" fmla="*/ 1108088 h 1622438"/>
              <a:gd name="connsiteX59" fmla="*/ 1669998 w 2204283"/>
              <a:gd name="connsiteY59" fmla="*/ 1165238 h 1622438"/>
              <a:gd name="connsiteX60" fmla="*/ 1650948 w 2204283"/>
              <a:gd name="connsiteY60" fmla="*/ 1222388 h 1622438"/>
              <a:gd name="connsiteX61" fmla="*/ 1641423 w 2204283"/>
              <a:gd name="connsiteY61" fmla="*/ 1250963 h 1622438"/>
              <a:gd name="connsiteX62" fmla="*/ 1631898 w 2204283"/>
              <a:gd name="connsiteY62" fmla="*/ 1412888 h 1622438"/>
              <a:gd name="connsiteX63" fmla="*/ 1527123 w 2204283"/>
              <a:gd name="connsiteY63" fmla="*/ 1403363 h 1622438"/>
              <a:gd name="connsiteX64" fmla="*/ 1469973 w 2204283"/>
              <a:gd name="connsiteY64" fmla="*/ 1365263 h 1622438"/>
              <a:gd name="connsiteX65" fmla="*/ 1441398 w 2204283"/>
              <a:gd name="connsiteY65" fmla="*/ 1346213 h 1622438"/>
              <a:gd name="connsiteX66" fmla="*/ 1374723 w 2204283"/>
              <a:gd name="connsiteY66" fmla="*/ 1327163 h 1622438"/>
              <a:gd name="connsiteX67" fmla="*/ 1317573 w 2204283"/>
              <a:gd name="connsiteY67" fmla="*/ 1298588 h 1622438"/>
              <a:gd name="connsiteX68" fmla="*/ 1288998 w 2204283"/>
              <a:gd name="connsiteY68" fmla="*/ 1270013 h 1622438"/>
              <a:gd name="connsiteX69" fmla="*/ 1222323 w 2204283"/>
              <a:gd name="connsiteY69" fmla="*/ 1250963 h 1622438"/>
              <a:gd name="connsiteX70" fmla="*/ 1155648 w 2204283"/>
              <a:gd name="connsiteY70" fmla="*/ 1260488 h 1622438"/>
              <a:gd name="connsiteX71" fmla="*/ 1108023 w 2204283"/>
              <a:gd name="connsiteY71" fmla="*/ 1308113 h 1622438"/>
              <a:gd name="connsiteX72" fmla="*/ 1050873 w 2204283"/>
              <a:gd name="connsiteY72" fmla="*/ 1346213 h 1622438"/>
              <a:gd name="connsiteX73" fmla="*/ 1022298 w 2204283"/>
              <a:gd name="connsiteY73" fmla="*/ 1374788 h 1622438"/>
              <a:gd name="connsiteX74" fmla="*/ 993723 w 2204283"/>
              <a:gd name="connsiteY74" fmla="*/ 1393838 h 1622438"/>
              <a:gd name="connsiteX75" fmla="*/ 907998 w 2204283"/>
              <a:gd name="connsiteY75" fmla="*/ 1460513 h 1622438"/>
              <a:gd name="connsiteX76" fmla="*/ 841323 w 2204283"/>
              <a:gd name="connsiteY76" fmla="*/ 1517663 h 1622438"/>
              <a:gd name="connsiteX77" fmla="*/ 784173 w 2204283"/>
              <a:gd name="connsiteY77" fmla="*/ 1555763 h 1622438"/>
              <a:gd name="connsiteX78" fmla="*/ 727023 w 2204283"/>
              <a:gd name="connsiteY78" fmla="*/ 1574813 h 1622438"/>
              <a:gd name="connsiteX79" fmla="*/ 698448 w 2204283"/>
              <a:gd name="connsiteY79" fmla="*/ 1593863 h 1622438"/>
              <a:gd name="connsiteX80" fmla="*/ 631773 w 2204283"/>
              <a:gd name="connsiteY80" fmla="*/ 1612913 h 1622438"/>
              <a:gd name="connsiteX81" fmla="*/ 622248 w 2204283"/>
              <a:gd name="connsiteY81" fmla="*/ 1622438 h 1622438"/>
              <a:gd name="connsiteX0" fmla="*/ 165048 w 2204283"/>
              <a:gd name="connsiteY0" fmla="*/ 1622438 h 1622438"/>
              <a:gd name="connsiteX1" fmla="*/ 143617 w 2204283"/>
              <a:gd name="connsiteY1" fmla="*/ 1577194 h 1622438"/>
              <a:gd name="connsiteX2" fmla="*/ 107898 w 2204283"/>
              <a:gd name="connsiteY2" fmla="*/ 1517663 h 1622438"/>
              <a:gd name="connsiteX3" fmla="*/ 79323 w 2204283"/>
              <a:gd name="connsiteY3" fmla="*/ 1460513 h 1622438"/>
              <a:gd name="connsiteX4" fmla="*/ 34079 w 2204283"/>
              <a:gd name="connsiteY4" fmla="*/ 1405744 h 1622438"/>
              <a:gd name="connsiteX5" fmla="*/ 24554 w 2204283"/>
              <a:gd name="connsiteY5" fmla="*/ 1300969 h 1622438"/>
              <a:gd name="connsiteX6" fmla="*/ 7886 w 2204283"/>
              <a:gd name="connsiteY6" fmla="*/ 1134281 h 1622438"/>
              <a:gd name="connsiteX7" fmla="*/ 12648 w 2204283"/>
              <a:gd name="connsiteY7" fmla="*/ 1069988 h 1622438"/>
              <a:gd name="connsiteX8" fmla="*/ 22173 w 2204283"/>
              <a:gd name="connsiteY8" fmla="*/ 869963 h 1622438"/>
              <a:gd name="connsiteX9" fmla="*/ 60273 w 2204283"/>
              <a:gd name="connsiteY9" fmla="*/ 812813 h 1622438"/>
              <a:gd name="connsiteX10" fmla="*/ 107898 w 2204283"/>
              <a:gd name="connsiteY10" fmla="*/ 765188 h 1622438"/>
              <a:gd name="connsiteX11" fmla="*/ 169810 w 2204283"/>
              <a:gd name="connsiteY11" fmla="*/ 727088 h 1622438"/>
              <a:gd name="connsiteX12" fmla="*/ 226961 w 2204283"/>
              <a:gd name="connsiteY12" fmla="*/ 691370 h 1622438"/>
              <a:gd name="connsiteX13" fmla="*/ 298398 w 2204283"/>
              <a:gd name="connsiteY13" fmla="*/ 624694 h 1622438"/>
              <a:gd name="connsiteX14" fmla="*/ 372217 w 2204283"/>
              <a:gd name="connsiteY14" fmla="*/ 550876 h 1622438"/>
              <a:gd name="connsiteX15" fmla="*/ 457942 w 2204283"/>
              <a:gd name="connsiteY15" fmla="*/ 517538 h 1622438"/>
              <a:gd name="connsiteX16" fmla="*/ 541286 w 2204283"/>
              <a:gd name="connsiteY16" fmla="*/ 491344 h 1622438"/>
              <a:gd name="connsiteX17" fmla="*/ 610342 w 2204283"/>
              <a:gd name="connsiteY17" fmla="*/ 472294 h 1622438"/>
              <a:gd name="connsiteX18" fmla="*/ 693686 w 2204283"/>
              <a:gd name="connsiteY18" fmla="*/ 448481 h 1622438"/>
              <a:gd name="connsiteX19" fmla="*/ 798461 w 2204283"/>
              <a:gd name="connsiteY19" fmla="*/ 403238 h 1622438"/>
              <a:gd name="connsiteX20" fmla="*/ 812748 w 2204283"/>
              <a:gd name="connsiteY20" fmla="*/ 393713 h 1622438"/>
              <a:gd name="connsiteX21" fmla="*/ 869898 w 2204283"/>
              <a:gd name="connsiteY21" fmla="*/ 374663 h 1622438"/>
              <a:gd name="connsiteX22" fmla="*/ 936573 w 2204283"/>
              <a:gd name="connsiteY22" fmla="*/ 327038 h 1622438"/>
              <a:gd name="connsiteX23" fmla="*/ 974673 w 2204283"/>
              <a:gd name="connsiteY23" fmla="*/ 269888 h 1622438"/>
              <a:gd name="connsiteX24" fmla="*/ 993723 w 2204283"/>
              <a:gd name="connsiteY24" fmla="*/ 241313 h 1622438"/>
              <a:gd name="connsiteX25" fmla="*/ 1012773 w 2204283"/>
              <a:gd name="connsiteY25" fmla="*/ 136538 h 1622438"/>
              <a:gd name="connsiteX26" fmla="*/ 1031823 w 2204283"/>
              <a:gd name="connsiteY26" fmla="*/ 79388 h 1622438"/>
              <a:gd name="connsiteX27" fmla="*/ 1041348 w 2204283"/>
              <a:gd name="connsiteY27" fmla="*/ 3188 h 1622438"/>
              <a:gd name="connsiteX28" fmla="*/ 1079448 w 2204283"/>
              <a:gd name="connsiteY28" fmla="*/ 12713 h 1622438"/>
              <a:gd name="connsiteX29" fmla="*/ 1355673 w 2204283"/>
              <a:gd name="connsiteY29" fmla="*/ 22238 h 1622438"/>
              <a:gd name="connsiteX30" fmla="*/ 1384248 w 2204283"/>
              <a:gd name="connsiteY30" fmla="*/ 41288 h 1622438"/>
              <a:gd name="connsiteX31" fmla="*/ 1422348 w 2204283"/>
              <a:gd name="connsiteY31" fmla="*/ 50813 h 1622438"/>
              <a:gd name="connsiteX32" fmla="*/ 1508073 w 2204283"/>
              <a:gd name="connsiteY32" fmla="*/ 98438 h 1622438"/>
              <a:gd name="connsiteX33" fmla="*/ 1536648 w 2204283"/>
              <a:gd name="connsiteY33" fmla="*/ 127013 h 1622438"/>
              <a:gd name="connsiteX34" fmla="*/ 1603323 w 2204283"/>
              <a:gd name="connsiteY34" fmla="*/ 184163 h 1622438"/>
              <a:gd name="connsiteX35" fmla="*/ 1669998 w 2204283"/>
              <a:gd name="connsiteY35" fmla="*/ 269888 h 1622438"/>
              <a:gd name="connsiteX36" fmla="*/ 1698573 w 2204283"/>
              <a:gd name="connsiteY36" fmla="*/ 327038 h 1622438"/>
              <a:gd name="connsiteX37" fmla="*/ 1736673 w 2204283"/>
              <a:gd name="connsiteY37" fmla="*/ 384188 h 1622438"/>
              <a:gd name="connsiteX38" fmla="*/ 1784298 w 2204283"/>
              <a:gd name="connsiteY38" fmla="*/ 469913 h 1622438"/>
              <a:gd name="connsiteX39" fmla="*/ 1812873 w 2204283"/>
              <a:gd name="connsiteY39" fmla="*/ 498488 h 1622438"/>
              <a:gd name="connsiteX40" fmla="*/ 1860498 w 2204283"/>
              <a:gd name="connsiteY40" fmla="*/ 536588 h 1622438"/>
              <a:gd name="connsiteX41" fmla="*/ 1936698 w 2204283"/>
              <a:gd name="connsiteY41" fmla="*/ 603263 h 1622438"/>
              <a:gd name="connsiteX42" fmla="*/ 1965273 w 2204283"/>
              <a:gd name="connsiteY42" fmla="*/ 622313 h 1622438"/>
              <a:gd name="connsiteX43" fmla="*/ 1984323 w 2204283"/>
              <a:gd name="connsiteY43" fmla="*/ 650888 h 1622438"/>
              <a:gd name="connsiteX44" fmla="*/ 2079573 w 2204283"/>
              <a:gd name="connsiteY44" fmla="*/ 708038 h 1622438"/>
              <a:gd name="connsiteX45" fmla="*/ 2146248 w 2204283"/>
              <a:gd name="connsiteY45" fmla="*/ 793763 h 1622438"/>
              <a:gd name="connsiteX46" fmla="*/ 2165298 w 2204283"/>
              <a:gd name="connsiteY46" fmla="*/ 850913 h 1622438"/>
              <a:gd name="connsiteX47" fmla="*/ 2184348 w 2204283"/>
              <a:gd name="connsiteY47" fmla="*/ 889013 h 1622438"/>
              <a:gd name="connsiteX48" fmla="*/ 2203398 w 2204283"/>
              <a:gd name="connsiteY48" fmla="*/ 946163 h 1622438"/>
              <a:gd name="connsiteX49" fmla="*/ 2165298 w 2204283"/>
              <a:gd name="connsiteY49" fmla="*/ 889013 h 1622438"/>
              <a:gd name="connsiteX50" fmla="*/ 2117673 w 2204283"/>
              <a:gd name="connsiteY50" fmla="*/ 841388 h 1622438"/>
              <a:gd name="connsiteX51" fmla="*/ 2060523 w 2204283"/>
              <a:gd name="connsiteY51" fmla="*/ 850913 h 1622438"/>
              <a:gd name="connsiteX52" fmla="*/ 1993848 w 2204283"/>
              <a:gd name="connsiteY52" fmla="*/ 869963 h 1622438"/>
              <a:gd name="connsiteX53" fmla="*/ 1898598 w 2204283"/>
              <a:gd name="connsiteY53" fmla="*/ 936638 h 1622438"/>
              <a:gd name="connsiteX54" fmla="*/ 1860498 w 2204283"/>
              <a:gd name="connsiteY54" fmla="*/ 955688 h 1622438"/>
              <a:gd name="connsiteX55" fmla="*/ 1765248 w 2204283"/>
              <a:gd name="connsiteY55" fmla="*/ 1003313 h 1622438"/>
              <a:gd name="connsiteX56" fmla="*/ 1736673 w 2204283"/>
              <a:gd name="connsiteY56" fmla="*/ 1022363 h 1622438"/>
              <a:gd name="connsiteX57" fmla="*/ 1708098 w 2204283"/>
              <a:gd name="connsiteY57" fmla="*/ 1079513 h 1622438"/>
              <a:gd name="connsiteX58" fmla="*/ 1689048 w 2204283"/>
              <a:gd name="connsiteY58" fmla="*/ 1108088 h 1622438"/>
              <a:gd name="connsiteX59" fmla="*/ 1669998 w 2204283"/>
              <a:gd name="connsiteY59" fmla="*/ 1165238 h 1622438"/>
              <a:gd name="connsiteX60" fmla="*/ 1650948 w 2204283"/>
              <a:gd name="connsiteY60" fmla="*/ 1222388 h 1622438"/>
              <a:gd name="connsiteX61" fmla="*/ 1641423 w 2204283"/>
              <a:gd name="connsiteY61" fmla="*/ 1250963 h 1622438"/>
              <a:gd name="connsiteX62" fmla="*/ 1631898 w 2204283"/>
              <a:gd name="connsiteY62" fmla="*/ 1412888 h 1622438"/>
              <a:gd name="connsiteX63" fmla="*/ 1527123 w 2204283"/>
              <a:gd name="connsiteY63" fmla="*/ 1403363 h 1622438"/>
              <a:gd name="connsiteX64" fmla="*/ 1469973 w 2204283"/>
              <a:gd name="connsiteY64" fmla="*/ 1365263 h 1622438"/>
              <a:gd name="connsiteX65" fmla="*/ 1441398 w 2204283"/>
              <a:gd name="connsiteY65" fmla="*/ 1346213 h 1622438"/>
              <a:gd name="connsiteX66" fmla="*/ 1374723 w 2204283"/>
              <a:gd name="connsiteY66" fmla="*/ 1327163 h 1622438"/>
              <a:gd name="connsiteX67" fmla="*/ 1317573 w 2204283"/>
              <a:gd name="connsiteY67" fmla="*/ 1298588 h 1622438"/>
              <a:gd name="connsiteX68" fmla="*/ 1288998 w 2204283"/>
              <a:gd name="connsiteY68" fmla="*/ 1270013 h 1622438"/>
              <a:gd name="connsiteX69" fmla="*/ 1222323 w 2204283"/>
              <a:gd name="connsiteY69" fmla="*/ 1250963 h 1622438"/>
              <a:gd name="connsiteX70" fmla="*/ 1155648 w 2204283"/>
              <a:gd name="connsiteY70" fmla="*/ 1260488 h 1622438"/>
              <a:gd name="connsiteX71" fmla="*/ 1108023 w 2204283"/>
              <a:gd name="connsiteY71" fmla="*/ 1308113 h 1622438"/>
              <a:gd name="connsiteX72" fmla="*/ 1050873 w 2204283"/>
              <a:gd name="connsiteY72" fmla="*/ 1346213 h 1622438"/>
              <a:gd name="connsiteX73" fmla="*/ 1022298 w 2204283"/>
              <a:gd name="connsiteY73" fmla="*/ 1374788 h 1622438"/>
              <a:gd name="connsiteX74" fmla="*/ 993723 w 2204283"/>
              <a:gd name="connsiteY74" fmla="*/ 1393838 h 1622438"/>
              <a:gd name="connsiteX75" fmla="*/ 907998 w 2204283"/>
              <a:gd name="connsiteY75" fmla="*/ 1460513 h 1622438"/>
              <a:gd name="connsiteX76" fmla="*/ 841323 w 2204283"/>
              <a:gd name="connsiteY76" fmla="*/ 1517663 h 1622438"/>
              <a:gd name="connsiteX77" fmla="*/ 784173 w 2204283"/>
              <a:gd name="connsiteY77" fmla="*/ 1555763 h 1622438"/>
              <a:gd name="connsiteX78" fmla="*/ 727023 w 2204283"/>
              <a:gd name="connsiteY78" fmla="*/ 1574813 h 1622438"/>
              <a:gd name="connsiteX79" fmla="*/ 698448 w 2204283"/>
              <a:gd name="connsiteY79" fmla="*/ 1593863 h 1622438"/>
              <a:gd name="connsiteX80" fmla="*/ 631773 w 2204283"/>
              <a:gd name="connsiteY80" fmla="*/ 1612913 h 1622438"/>
              <a:gd name="connsiteX81" fmla="*/ 622248 w 2204283"/>
              <a:gd name="connsiteY81" fmla="*/ 1622438 h 1622438"/>
              <a:gd name="connsiteX0" fmla="*/ 165048 w 2204283"/>
              <a:gd name="connsiteY0" fmla="*/ 1622438 h 1622438"/>
              <a:gd name="connsiteX1" fmla="*/ 143617 w 2204283"/>
              <a:gd name="connsiteY1" fmla="*/ 1577194 h 1622438"/>
              <a:gd name="connsiteX2" fmla="*/ 107898 w 2204283"/>
              <a:gd name="connsiteY2" fmla="*/ 1517663 h 1622438"/>
              <a:gd name="connsiteX3" fmla="*/ 79323 w 2204283"/>
              <a:gd name="connsiteY3" fmla="*/ 1460513 h 1622438"/>
              <a:gd name="connsiteX4" fmla="*/ 34079 w 2204283"/>
              <a:gd name="connsiteY4" fmla="*/ 1405744 h 1622438"/>
              <a:gd name="connsiteX5" fmla="*/ 24554 w 2204283"/>
              <a:gd name="connsiteY5" fmla="*/ 1300969 h 1622438"/>
              <a:gd name="connsiteX6" fmla="*/ 7886 w 2204283"/>
              <a:gd name="connsiteY6" fmla="*/ 1134281 h 1622438"/>
              <a:gd name="connsiteX7" fmla="*/ 12648 w 2204283"/>
              <a:gd name="connsiteY7" fmla="*/ 1069988 h 1622438"/>
              <a:gd name="connsiteX8" fmla="*/ 22173 w 2204283"/>
              <a:gd name="connsiteY8" fmla="*/ 869963 h 1622438"/>
              <a:gd name="connsiteX9" fmla="*/ 60273 w 2204283"/>
              <a:gd name="connsiteY9" fmla="*/ 812813 h 1622438"/>
              <a:gd name="connsiteX10" fmla="*/ 107898 w 2204283"/>
              <a:gd name="connsiteY10" fmla="*/ 765188 h 1622438"/>
              <a:gd name="connsiteX11" fmla="*/ 169810 w 2204283"/>
              <a:gd name="connsiteY11" fmla="*/ 727088 h 1622438"/>
              <a:gd name="connsiteX12" fmla="*/ 226961 w 2204283"/>
              <a:gd name="connsiteY12" fmla="*/ 691370 h 1622438"/>
              <a:gd name="connsiteX13" fmla="*/ 298398 w 2204283"/>
              <a:gd name="connsiteY13" fmla="*/ 624694 h 1622438"/>
              <a:gd name="connsiteX14" fmla="*/ 372217 w 2204283"/>
              <a:gd name="connsiteY14" fmla="*/ 550876 h 1622438"/>
              <a:gd name="connsiteX15" fmla="*/ 457942 w 2204283"/>
              <a:gd name="connsiteY15" fmla="*/ 517538 h 1622438"/>
              <a:gd name="connsiteX16" fmla="*/ 541286 w 2204283"/>
              <a:gd name="connsiteY16" fmla="*/ 491344 h 1622438"/>
              <a:gd name="connsiteX17" fmla="*/ 610342 w 2204283"/>
              <a:gd name="connsiteY17" fmla="*/ 472294 h 1622438"/>
              <a:gd name="connsiteX18" fmla="*/ 693686 w 2204283"/>
              <a:gd name="connsiteY18" fmla="*/ 448481 h 1622438"/>
              <a:gd name="connsiteX19" fmla="*/ 798461 w 2204283"/>
              <a:gd name="connsiteY19" fmla="*/ 403238 h 1622438"/>
              <a:gd name="connsiteX20" fmla="*/ 869898 w 2204283"/>
              <a:gd name="connsiteY20" fmla="*/ 374663 h 1622438"/>
              <a:gd name="connsiteX21" fmla="*/ 936573 w 2204283"/>
              <a:gd name="connsiteY21" fmla="*/ 327038 h 1622438"/>
              <a:gd name="connsiteX22" fmla="*/ 974673 w 2204283"/>
              <a:gd name="connsiteY22" fmla="*/ 269888 h 1622438"/>
              <a:gd name="connsiteX23" fmla="*/ 993723 w 2204283"/>
              <a:gd name="connsiteY23" fmla="*/ 241313 h 1622438"/>
              <a:gd name="connsiteX24" fmla="*/ 1012773 w 2204283"/>
              <a:gd name="connsiteY24" fmla="*/ 136538 h 1622438"/>
              <a:gd name="connsiteX25" fmla="*/ 1031823 w 2204283"/>
              <a:gd name="connsiteY25" fmla="*/ 79388 h 1622438"/>
              <a:gd name="connsiteX26" fmla="*/ 1041348 w 2204283"/>
              <a:gd name="connsiteY26" fmla="*/ 3188 h 1622438"/>
              <a:gd name="connsiteX27" fmla="*/ 1079448 w 2204283"/>
              <a:gd name="connsiteY27" fmla="*/ 12713 h 1622438"/>
              <a:gd name="connsiteX28" fmla="*/ 1355673 w 2204283"/>
              <a:gd name="connsiteY28" fmla="*/ 22238 h 1622438"/>
              <a:gd name="connsiteX29" fmla="*/ 1384248 w 2204283"/>
              <a:gd name="connsiteY29" fmla="*/ 41288 h 1622438"/>
              <a:gd name="connsiteX30" fmla="*/ 1422348 w 2204283"/>
              <a:gd name="connsiteY30" fmla="*/ 50813 h 1622438"/>
              <a:gd name="connsiteX31" fmla="*/ 1508073 w 2204283"/>
              <a:gd name="connsiteY31" fmla="*/ 98438 h 1622438"/>
              <a:gd name="connsiteX32" fmla="*/ 1536648 w 2204283"/>
              <a:gd name="connsiteY32" fmla="*/ 127013 h 1622438"/>
              <a:gd name="connsiteX33" fmla="*/ 1603323 w 2204283"/>
              <a:gd name="connsiteY33" fmla="*/ 184163 h 1622438"/>
              <a:gd name="connsiteX34" fmla="*/ 1669998 w 2204283"/>
              <a:gd name="connsiteY34" fmla="*/ 269888 h 1622438"/>
              <a:gd name="connsiteX35" fmla="*/ 1698573 w 2204283"/>
              <a:gd name="connsiteY35" fmla="*/ 327038 h 1622438"/>
              <a:gd name="connsiteX36" fmla="*/ 1736673 w 2204283"/>
              <a:gd name="connsiteY36" fmla="*/ 384188 h 1622438"/>
              <a:gd name="connsiteX37" fmla="*/ 1784298 w 2204283"/>
              <a:gd name="connsiteY37" fmla="*/ 469913 h 1622438"/>
              <a:gd name="connsiteX38" fmla="*/ 1812873 w 2204283"/>
              <a:gd name="connsiteY38" fmla="*/ 498488 h 1622438"/>
              <a:gd name="connsiteX39" fmla="*/ 1860498 w 2204283"/>
              <a:gd name="connsiteY39" fmla="*/ 536588 h 1622438"/>
              <a:gd name="connsiteX40" fmla="*/ 1936698 w 2204283"/>
              <a:gd name="connsiteY40" fmla="*/ 603263 h 1622438"/>
              <a:gd name="connsiteX41" fmla="*/ 1965273 w 2204283"/>
              <a:gd name="connsiteY41" fmla="*/ 622313 h 1622438"/>
              <a:gd name="connsiteX42" fmla="*/ 1984323 w 2204283"/>
              <a:gd name="connsiteY42" fmla="*/ 650888 h 1622438"/>
              <a:gd name="connsiteX43" fmla="*/ 2079573 w 2204283"/>
              <a:gd name="connsiteY43" fmla="*/ 708038 h 1622438"/>
              <a:gd name="connsiteX44" fmla="*/ 2146248 w 2204283"/>
              <a:gd name="connsiteY44" fmla="*/ 793763 h 1622438"/>
              <a:gd name="connsiteX45" fmla="*/ 2165298 w 2204283"/>
              <a:gd name="connsiteY45" fmla="*/ 850913 h 1622438"/>
              <a:gd name="connsiteX46" fmla="*/ 2184348 w 2204283"/>
              <a:gd name="connsiteY46" fmla="*/ 889013 h 1622438"/>
              <a:gd name="connsiteX47" fmla="*/ 2203398 w 2204283"/>
              <a:gd name="connsiteY47" fmla="*/ 946163 h 1622438"/>
              <a:gd name="connsiteX48" fmla="*/ 2165298 w 2204283"/>
              <a:gd name="connsiteY48" fmla="*/ 889013 h 1622438"/>
              <a:gd name="connsiteX49" fmla="*/ 2117673 w 2204283"/>
              <a:gd name="connsiteY49" fmla="*/ 841388 h 1622438"/>
              <a:gd name="connsiteX50" fmla="*/ 2060523 w 2204283"/>
              <a:gd name="connsiteY50" fmla="*/ 850913 h 1622438"/>
              <a:gd name="connsiteX51" fmla="*/ 1993848 w 2204283"/>
              <a:gd name="connsiteY51" fmla="*/ 869963 h 1622438"/>
              <a:gd name="connsiteX52" fmla="*/ 1898598 w 2204283"/>
              <a:gd name="connsiteY52" fmla="*/ 936638 h 1622438"/>
              <a:gd name="connsiteX53" fmla="*/ 1860498 w 2204283"/>
              <a:gd name="connsiteY53" fmla="*/ 955688 h 1622438"/>
              <a:gd name="connsiteX54" fmla="*/ 1765248 w 2204283"/>
              <a:gd name="connsiteY54" fmla="*/ 1003313 h 1622438"/>
              <a:gd name="connsiteX55" fmla="*/ 1736673 w 2204283"/>
              <a:gd name="connsiteY55" fmla="*/ 1022363 h 1622438"/>
              <a:gd name="connsiteX56" fmla="*/ 1708098 w 2204283"/>
              <a:gd name="connsiteY56" fmla="*/ 1079513 h 1622438"/>
              <a:gd name="connsiteX57" fmla="*/ 1689048 w 2204283"/>
              <a:gd name="connsiteY57" fmla="*/ 1108088 h 1622438"/>
              <a:gd name="connsiteX58" fmla="*/ 1669998 w 2204283"/>
              <a:gd name="connsiteY58" fmla="*/ 1165238 h 1622438"/>
              <a:gd name="connsiteX59" fmla="*/ 1650948 w 2204283"/>
              <a:gd name="connsiteY59" fmla="*/ 1222388 h 1622438"/>
              <a:gd name="connsiteX60" fmla="*/ 1641423 w 2204283"/>
              <a:gd name="connsiteY60" fmla="*/ 1250963 h 1622438"/>
              <a:gd name="connsiteX61" fmla="*/ 1631898 w 2204283"/>
              <a:gd name="connsiteY61" fmla="*/ 1412888 h 1622438"/>
              <a:gd name="connsiteX62" fmla="*/ 1527123 w 2204283"/>
              <a:gd name="connsiteY62" fmla="*/ 1403363 h 1622438"/>
              <a:gd name="connsiteX63" fmla="*/ 1469973 w 2204283"/>
              <a:gd name="connsiteY63" fmla="*/ 1365263 h 1622438"/>
              <a:gd name="connsiteX64" fmla="*/ 1441398 w 2204283"/>
              <a:gd name="connsiteY64" fmla="*/ 1346213 h 1622438"/>
              <a:gd name="connsiteX65" fmla="*/ 1374723 w 2204283"/>
              <a:gd name="connsiteY65" fmla="*/ 1327163 h 1622438"/>
              <a:gd name="connsiteX66" fmla="*/ 1317573 w 2204283"/>
              <a:gd name="connsiteY66" fmla="*/ 1298588 h 1622438"/>
              <a:gd name="connsiteX67" fmla="*/ 1288998 w 2204283"/>
              <a:gd name="connsiteY67" fmla="*/ 1270013 h 1622438"/>
              <a:gd name="connsiteX68" fmla="*/ 1222323 w 2204283"/>
              <a:gd name="connsiteY68" fmla="*/ 1250963 h 1622438"/>
              <a:gd name="connsiteX69" fmla="*/ 1155648 w 2204283"/>
              <a:gd name="connsiteY69" fmla="*/ 1260488 h 1622438"/>
              <a:gd name="connsiteX70" fmla="*/ 1108023 w 2204283"/>
              <a:gd name="connsiteY70" fmla="*/ 1308113 h 1622438"/>
              <a:gd name="connsiteX71" fmla="*/ 1050873 w 2204283"/>
              <a:gd name="connsiteY71" fmla="*/ 1346213 h 1622438"/>
              <a:gd name="connsiteX72" fmla="*/ 1022298 w 2204283"/>
              <a:gd name="connsiteY72" fmla="*/ 1374788 h 1622438"/>
              <a:gd name="connsiteX73" fmla="*/ 993723 w 2204283"/>
              <a:gd name="connsiteY73" fmla="*/ 1393838 h 1622438"/>
              <a:gd name="connsiteX74" fmla="*/ 907998 w 2204283"/>
              <a:gd name="connsiteY74" fmla="*/ 1460513 h 1622438"/>
              <a:gd name="connsiteX75" fmla="*/ 841323 w 2204283"/>
              <a:gd name="connsiteY75" fmla="*/ 1517663 h 1622438"/>
              <a:gd name="connsiteX76" fmla="*/ 784173 w 2204283"/>
              <a:gd name="connsiteY76" fmla="*/ 1555763 h 1622438"/>
              <a:gd name="connsiteX77" fmla="*/ 727023 w 2204283"/>
              <a:gd name="connsiteY77" fmla="*/ 1574813 h 1622438"/>
              <a:gd name="connsiteX78" fmla="*/ 698448 w 2204283"/>
              <a:gd name="connsiteY78" fmla="*/ 1593863 h 1622438"/>
              <a:gd name="connsiteX79" fmla="*/ 631773 w 2204283"/>
              <a:gd name="connsiteY79" fmla="*/ 1612913 h 1622438"/>
              <a:gd name="connsiteX80" fmla="*/ 622248 w 2204283"/>
              <a:gd name="connsiteY80" fmla="*/ 1622438 h 1622438"/>
              <a:gd name="connsiteX0" fmla="*/ 165048 w 2204283"/>
              <a:gd name="connsiteY0" fmla="*/ 1622438 h 1622438"/>
              <a:gd name="connsiteX1" fmla="*/ 143617 w 2204283"/>
              <a:gd name="connsiteY1" fmla="*/ 1577194 h 1622438"/>
              <a:gd name="connsiteX2" fmla="*/ 107898 w 2204283"/>
              <a:gd name="connsiteY2" fmla="*/ 1517663 h 1622438"/>
              <a:gd name="connsiteX3" fmla="*/ 79323 w 2204283"/>
              <a:gd name="connsiteY3" fmla="*/ 1460513 h 1622438"/>
              <a:gd name="connsiteX4" fmla="*/ 34079 w 2204283"/>
              <a:gd name="connsiteY4" fmla="*/ 1405744 h 1622438"/>
              <a:gd name="connsiteX5" fmla="*/ 24554 w 2204283"/>
              <a:gd name="connsiteY5" fmla="*/ 1300969 h 1622438"/>
              <a:gd name="connsiteX6" fmla="*/ 7886 w 2204283"/>
              <a:gd name="connsiteY6" fmla="*/ 1134281 h 1622438"/>
              <a:gd name="connsiteX7" fmla="*/ 12648 w 2204283"/>
              <a:gd name="connsiteY7" fmla="*/ 1069988 h 1622438"/>
              <a:gd name="connsiteX8" fmla="*/ 22173 w 2204283"/>
              <a:gd name="connsiteY8" fmla="*/ 869963 h 1622438"/>
              <a:gd name="connsiteX9" fmla="*/ 60273 w 2204283"/>
              <a:gd name="connsiteY9" fmla="*/ 812813 h 1622438"/>
              <a:gd name="connsiteX10" fmla="*/ 107898 w 2204283"/>
              <a:gd name="connsiteY10" fmla="*/ 765188 h 1622438"/>
              <a:gd name="connsiteX11" fmla="*/ 169810 w 2204283"/>
              <a:gd name="connsiteY11" fmla="*/ 727088 h 1622438"/>
              <a:gd name="connsiteX12" fmla="*/ 226961 w 2204283"/>
              <a:gd name="connsiteY12" fmla="*/ 691370 h 1622438"/>
              <a:gd name="connsiteX13" fmla="*/ 298398 w 2204283"/>
              <a:gd name="connsiteY13" fmla="*/ 624694 h 1622438"/>
              <a:gd name="connsiteX14" fmla="*/ 372217 w 2204283"/>
              <a:gd name="connsiteY14" fmla="*/ 550876 h 1622438"/>
              <a:gd name="connsiteX15" fmla="*/ 457942 w 2204283"/>
              <a:gd name="connsiteY15" fmla="*/ 517538 h 1622438"/>
              <a:gd name="connsiteX16" fmla="*/ 541286 w 2204283"/>
              <a:gd name="connsiteY16" fmla="*/ 491344 h 1622438"/>
              <a:gd name="connsiteX17" fmla="*/ 610342 w 2204283"/>
              <a:gd name="connsiteY17" fmla="*/ 472294 h 1622438"/>
              <a:gd name="connsiteX18" fmla="*/ 693686 w 2204283"/>
              <a:gd name="connsiteY18" fmla="*/ 448481 h 1622438"/>
              <a:gd name="connsiteX19" fmla="*/ 798461 w 2204283"/>
              <a:gd name="connsiteY19" fmla="*/ 403238 h 1622438"/>
              <a:gd name="connsiteX20" fmla="*/ 850848 w 2204283"/>
              <a:gd name="connsiteY20" fmla="*/ 343706 h 1622438"/>
              <a:gd name="connsiteX21" fmla="*/ 936573 w 2204283"/>
              <a:gd name="connsiteY21" fmla="*/ 327038 h 1622438"/>
              <a:gd name="connsiteX22" fmla="*/ 974673 w 2204283"/>
              <a:gd name="connsiteY22" fmla="*/ 269888 h 1622438"/>
              <a:gd name="connsiteX23" fmla="*/ 993723 w 2204283"/>
              <a:gd name="connsiteY23" fmla="*/ 241313 h 1622438"/>
              <a:gd name="connsiteX24" fmla="*/ 1012773 w 2204283"/>
              <a:gd name="connsiteY24" fmla="*/ 136538 h 1622438"/>
              <a:gd name="connsiteX25" fmla="*/ 1031823 w 2204283"/>
              <a:gd name="connsiteY25" fmla="*/ 79388 h 1622438"/>
              <a:gd name="connsiteX26" fmla="*/ 1041348 w 2204283"/>
              <a:gd name="connsiteY26" fmla="*/ 3188 h 1622438"/>
              <a:gd name="connsiteX27" fmla="*/ 1079448 w 2204283"/>
              <a:gd name="connsiteY27" fmla="*/ 12713 h 1622438"/>
              <a:gd name="connsiteX28" fmla="*/ 1355673 w 2204283"/>
              <a:gd name="connsiteY28" fmla="*/ 22238 h 1622438"/>
              <a:gd name="connsiteX29" fmla="*/ 1384248 w 2204283"/>
              <a:gd name="connsiteY29" fmla="*/ 41288 h 1622438"/>
              <a:gd name="connsiteX30" fmla="*/ 1422348 w 2204283"/>
              <a:gd name="connsiteY30" fmla="*/ 50813 h 1622438"/>
              <a:gd name="connsiteX31" fmla="*/ 1508073 w 2204283"/>
              <a:gd name="connsiteY31" fmla="*/ 98438 h 1622438"/>
              <a:gd name="connsiteX32" fmla="*/ 1536648 w 2204283"/>
              <a:gd name="connsiteY32" fmla="*/ 127013 h 1622438"/>
              <a:gd name="connsiteX33" fmla="*/ 1603323 w 2204283"/>
              <a:gd name="connsiteY33" fmla="*/ 184163 h 1622438"/>
              <a:gd name="connsiteX34" fmla="*/ 1669998 w 2204283"/>
              <a:gd name="connsiteY34" fmla="*/ 269888 h 1622438"/>
              <a:gd name="connsiteX35" fmla="*/ 1698573 w 2204283"/>
              <a:gd name="connsiteY35" fmla="*/ 327038 h 1622438"/>
              <a:gd name="connsiteX36" fmla="*/ 1736673 w 2204283"/>
              <a:gd name="connsiteY36" fmla="*/ 384188 h 1622438"/>
              <a:gd name="connsiteX37" fmla="*/ 1784298 w 2204283"/>
              <a:gd name="connsiteY37" fmla="*/ 469913 h 1622438"/>
              <a:gd name="connsiteX38" fmla="*/ 1812873 w 2204283"/>
              <a:gd name="connsiteY38" fmla="*/ 498488 h 1622438"/>
              <a:gd name="connsiteX39" fmla="*/ 1860498 w 2204283"/>
              <a:gd name="connsiteY39" fmla="*/ 536588 h 1622438"/>
              <a:gd name="connsiteX40" fmla="*/ 1936698 w 2204283"/>
              <a:gd name="connsiteY40" fmla="*/ 603263 h 1622438"/>
              <a:gd name="connsiteX41" fmla="*/ 1965273 w 2204283"/>
              <a:gd name="connsiteY41" fmla="*/ 622313 h 1622438"/>
              <a:gd name="connsiteX42" fmla="*/ 1984323 w 2204283"/>
              <a:gd name="connsiteY42" fmla="*/ 650888 h 1622438"/>
              <a:gd name="connsiteX43" fmla="*/ 2079573 w 2204283"/>
              <a:gd name="connsiteY43" fmla="*/ 708038 h 1622438"/>
              <a:gd name="connsiteX44" fmla="*/ 2146248 w 2204283"/>
              <a:gd name="connsiteY44" fmla="*/ 793763 h 1622438"/>
              <a:gd name="connsiteX45" fmla="*/ 2165298 w 2204283"/>
              <a:gd name="connsiteY45" fmla="*/ 850913 h 1622438"/>
              <a:gd name="connsiteX46" fmla="*/ 2184348 w 2204283"/>
              <a:gd name="connsiteY46" fmla="*/ 889013 h 1622438"/>
              <a:gd name="connsiteX47" fmla="*/ 2203398 w 2204283"/>
              <a:gd name="connsiteY47" fmla="*/ 946163 h 1622438"/>
              <a:gd name="connsiteX48" fmla="*/ 2165298 w 2204283"/>
              <a:gd name="connsiteY48" fmla="*/ 889013 h 1622438"/>
              <a:gd name="connsiteX49" fmla="*/ 2117673 w 2204283"/>
              <a:gd name="connsiteY49" fmla="*/ 841388 h 1622438"/>
              <a:gd name="connsiteX50" fmla="*/ 2060523 w 2204283"/>
              <a:gd name="connsiteY50" fmla="*/ 850913 h 1622438"/>
              <a:gd name="connsiteX51" fmla="*/ 1993848 w 2204283"/>
              <a:gd name="connsiteY51" fmla="*/ 869963 h 1622438"/>
              <a:gd name="connsiteX52" fmla="*/ 1898598 w 2204283"/>
              <a:gd name="connsiteY52" fmla="*/ 936638 h 1622438"/>
              <a:gd name="connsiteX53" fmla="*/ 1860498 w 2204283"/>
              <a:gd name="connsiteY53" fmla="*/ 955688 h 1622438"/>
              <a:gd name="connsiteX54" fmla="*/ 1765248 w 2204283"/>
              <a:gd name="connsiteY54" fmla="*/ 1003313 h 1622438"/>
              <a:gd name="connsiteX55" fmla="*/ 1736673 w 2204283"/>
              <a:gd name="connsiteY55" fmla="*/ 1022363 h 1622438"/>
              <a:gd name="connsiteX56" fmla="*/ 1708098 w 2204283"/>
              <a:gd name="connsiteY56" fmla="*/ 1079513 h 1622438"/>
              <a:gd name="connsiteX57" fmla="*/ 1689048 w 2204283"/>
              <a:gd name="connsiteY57" fmla="*/ 1108088 h 1622438"/>
              <a:gd name="connsiteX58" fmla="*/ 1669998 w 2204283"/>
              <a:gd name="connsiteY58" fmla="*/ 1165238 h 1622438"/>
              <a:gd name="connsiteX59" fmla="*/ 1650948 w 2204283"/>
              <a:gd name="connsiteY59" fmla="*/ 1222388 h 1622438"/>
              <a:gd name="connsiteX60" fmla="*/ 1641423 w 2204283"/>
              <a:gd name="connsiteY60" fmla="*/ 1250963 h 1622438"/>
              <a:gd name="connsiteX61" fmla="*/ 1631898 w 2204283"/>
              <a:gd name="connsiteY61" fmla="*/ 1412888 h 1622438"/>
              <a:gd name="connsiteX62" fmla="*/ 1527123 w 2204283"/>
              <a:gd name="connsiteY62" fmla="*/ 1403363 h 1622438"/>
              <a:gd name="connsiteX63" fmla="*/ 1469973 w 2204283"/>
              <a:gd name="connsiteY63" fmla="*/ 1365263 h 1622438"/>
              <a:gd name="connsiteX64" fmla="*/ 1441398 w 2204283"/>
              <a:gd name="connsiteY64" fmla="*/ 1346213 h 1622438"/>
              <a:gd name="connsiteX65" fmla="*/ 1374723 w 2204283"/>
              <a:gd name="connsiteY65" fmla="*/ 1327163 h 1622438"/>
              <a:gd name="connsiteX66" fmla="*/ 1317573 w 2204283"/>
              <a:gd name="connsiteY66" fmla="*/ 1298588 h 1622438"/>
              <a:gd name="connsiteX67" fmla="*/ 1288998 w 2204283"/>
              <a:gd name="connsiteY67" fmla="*/ 1270013 h 1622438"/>
              <a:gd name="connsiteX68" fmla="*/ 1222323 w 2204283"/>
              <a:gd name="connsiteY68" fmla="*/ 1250963 h 1622438"/>
              <a:gd name="connsiteX69" fmla="*/ 1155648 w 2204283"/>
              <a:gd name="connsiteY69" fmla="*/ 1260488 h 1622438"/>
              <a:gd name="connsiteX70" fmla="*/ 1108023 w 2204283"/>
              <a:gd name="connsiteY70" fmla="*/ 1308113 h 1622438"/>
              <a:gd name="connsiteX71" fmla="*/ 1050873 w 2204283"/>
              <a:gd name="connsiteY71" fmla="*/ 1346213 h 1622438"/>
              <a:gd name="connsiteX72" fmla="*/ 1022298 w 2204283"/>
              <a:gd name="connsiteY72" fmla="*/ 1374788 h 1622438"/>
              <a:gd name="connsiteX73" fmla="*/ 993723 w 2204283"/>
              <a:gd name="connsiteY73" fmla="*/ 1393838 h 1622438"/>
              <a:gd name="connsiteX74" fmla="*/ 907998 w 2204283"/>
              <a:gd name="connsiteY74" fmla="*/ 1460513 h 1622438"/>
              <a:gd name="connsiteX75" fmla="*/ 841323 w 2204283"/>
              <a:gd name="connsiteY75" fmla="*/ 1517663 h 1622438"/>
              <a:gd name="connsiteX76" fmla="*/ 784173 w 2204283"/>
              <a:gd name="connsiteY76" fmla="*/ 1555763 h 1622438"/>
              <a:gd name="connsiteX77" fmla="*/ 727023 w 2204283"/>
              <a:gd name="connsiteY77" fmla="*/ 1574813 h 1622438"/>
              <a:gd name="connsiteX78" fmla="*/ 698448 w 2204283"/>
              <a:gd name="connsiteY78" fmla="*/ 1593863 h 1622438"/>
              <a:gd name="connsiteX79" fmla="*/ 631773 w 2204283"/>
              <a:gd name="connsiteY79" fmla="*/ 1612913 h 1622438"/>
              <a:gd name="connsiteX80" fmla="*/ 622248 w 2204283"/>
              <a:gd name="connsiteY80" fmla="*/ 1622438 h 1622438"/>
              <a:gd name="connsiteX0" fmla="*/ 165048 w 2204283"/>
              <a:gd name="connsiteY0" fmla="*/ 1622438 h 1622438"/>
              <a:gd name="connsiteX1" fmla="*/ 143617 w 2204283"/>
              <a:gd name="connsiteY1" fmla="*/ 1577194 h 1622438"/>
              <a:gd name="connsiteX2" fmla="*/ 107898 w 2204283"/>
              <a:gd name="connsiteY2" fmla="*/ 1517663 h 1622438"/>
              <a:gd name="connsiteX3" fmla="*/ 79323 w 2204283"/>
              <a:gd name="connsiteY3" fmla="*/ 1460513 h 1622438"/>
              <a:gd name="connsiteX4" fmla="*/ 34079 w 2204283"/>
              <a:gd name="connsiteY4" fmla="*/ 1405744 h 1622438"/>
              <a:gd name="connsiteX5" fmla="*/ 24554 w 2204283"/>
              <a:gd name="connsiteY5" fmla="*/ 1300969 h 1622438"/>
              <a:gd name="connsiteX6" fmla="*/ 7886 w 2204283"/>
              <a:gd name="connsiteY6" fmla="*/ 1134281 h 1622438"/>
              <a:gd name="connsiteX7" fmla="*/ 12648 w 2204283"/>
              <a:gd name="connsiteY7" fmla="*/ 1069988 h 1622438"/>
              <a:gd name="connsiteX8" fmla="*/ 22173 w 2204283"/>
              <a:gd name="connsiteY8" fmla="*/ 869963 h 1622438"/>
              <a:gd name="connsiteX9" fmla="*/ 60273 w 2204283"/>
              <a:gd name="connsiteY9" fmla="*/ 812813 h 1622438"/>
              <a:gd name="connsiteX10" fmla="*/ 107898 w 2204283"/>
              <a:gd name="connsiteY10" fmla="*/ 765188 h 1622438"/>
              <a:gd name="connsiteX11" fmla="*/ 169810 w 2204283"/>
              <a:gd name="connsiteY11" fmla="*/ 727088 h 1622438"/>
              <a:gd name="connsiteX12" fmla="*/ 226961 w 2204283"/>
              <a:gd name="connsiteY12" fmla="*/ 691370 h 1622438"/>
              <a:gd name="connsiteX13" fmla="*/ 298398 w 2204283"/>
              <a:gd name="connsiteY13" fmla="*/ 624694 h 1622438"/>
              <a:gd name="connsiteX14" fmla="*/ 372217 w 2204283"/>
              <a:gd name="connsiteY14" fmla="*/ 550876 h 1622438"/>
              <a:gd name="connsiteX15" fmla="*/ 457942 w 2204283"/>
              <a:gd name="connsiteY15" fmla="*/ 517538 h 1622438"/>
              <a:gd name="connsiteX16" fmla="*/ 541286 w 2204283"/>
              <a:gd name="connsiteY16" fmla="*/ 491344 h 1622438"/>
              <a:gd name="connsiteX17" fmla="*/ 610342 w 2204283"/>
              <a:gd name="connsiteY17" fmla="*/ 472294 h 1622438"/>
              <a:gd name="connsiteX18" fmla="*/ 693686 w 2204283"/>
              <a:gd name="connsiteY18" fmla="*/ 448481 h 1622438"/>
              <a:gd name="connsiteX19" fmla="*/ 798461 w 2204283"/>
              <a:gd name="connsiteY19" fmla="*/ 403238 h 1622438"/>
              <a:gd name="connsiteX20" fmla="*/ 850848 w 2204283"/>
              <a:gd name="connsiteY20" fmla="*/ 343706 h 1622438"/>
              <a:gd name="connsiteX21" fmla="*/ 936573 w 2204283"/>
              <a:gd name="connsiteY21" fmla="*/ 327038 h 1622438"/>
              <a:gd name="connsiteX22" fmla="*/ 974673 w 2204283"/>
              <a:gd name="connsiteY22" fmla="*/ 269888 h 1622438"/>
              <a:gd name="connsiteX23" fmla="*/ 993723 w 2204283"/>
              <a:gd name="connsiteY23" fmla="*/ 241313 h 1622438"/>
              <a:gd name="connsiteX24" fmla="*/ 1012773 w 2204283"/>
              <a:gd name="connsiteY24" fmla="*/ 136538 h 1622438"/>
              <a:gd name="connsiteX25" fmla="*/ 1031823 w 2204283"/>
              <a:gd name="connsiteY25" fmla="*/ 79388 h 1622438"/>
              <a:gd name="connsiteX26" fmla="*/ 1041348 w 2204283"/>
              <a:gd name="connsiteY26" fmla="*/ 3188 h 1622438"/>
              <a:gd name="connsiteX27" fmla="*/ 1079448 w 2204283"/>
              <a:gd name="connsiteY27" fmla="*/ 12713 h 1622438"/>
              <a:gd name="connsiteX28" fmla="*/ 1355673 w 2204283"/>
              <a:gd name="connsiteY28" fmla="*/ 22238 h 1622438"/>
              <a:gd name="connsiteX29" fmla="*/ 1384248 w 2204283"/>
              <a:gd name="connsiteY29" fmla="*/ 41288 h 1622438"/>
              <a:gd name="connsiteX30" fmla="*/ 1422348 w 2204283"/>
              <a:gd name="connsiteY30" fmla="*/ 50813 h 1622438"/>
              <a:gd name="connsiteX31" fmla="*/ 1508073 w 2204283"/>
              <a:gd name="connsiteY31" fmla="*/ 98438 h 1622438"/>
              <a:gd name="connsiteX32" fmla="*/ 1536648 w 2204283"/>
              <a:gd name="connsiteY32" fmla="*/ 127013 h 1622438"/>
              <a:gd name="connsiteX33" fmla="*/ 1603323 w 2204283"/>
              <a:gd name="connsiteY33" fmla="*/ 184163 h 1622438"/>
              <a:gd name="connsiteX34" fmla="*/ 1669998 w 2204283"/>
              <a:gd name="connsiteY34" fmla="*/ 269888 h 1622438"/>
              <a:gd name="connsiteX35" fmla="*/ 1698573 w 2204283"/>
              <a:gd name="connsiteY35" fmla="*/ 327038 h 1622438"/>
              <a:gd name="connsiteX36" fmla="*/ 1736673 w 2204283"/>
              <a:gd name="connsiteY36" fmla="*/ 384188 h 1622438"/>
              <a:gd name="connsiteX37" fmla="*/ 1784298 w 2204283"/>
              <a:gd name="connsiteY37" fmla="*/ 469913 h 1622438"/>
              <a:gd name="connsiteX38" fmla="*/ 1812873 w 2204283"/>
              <a:gd name="connsiteY38" fmla="*/ 498488 h 1622438"/>
              <a:gd name="connsiteX39" fmla="*/ 1860498 w 2204283"/>
              <a:gd name="connsiteY39" fmla="*/ 536588 h 1622438"/>
              <a:gd name="connsiteX40" fmla="*/ 1936698 w 2204283"/>
              <a:gd name="connsiteY40" fmla="*/ 603263 h 1622438"/>
              <a:gd name="connsiteX41" fmla="*/ 1965273 w 2204283"/>
              <a:gd name="connsiteY41" fmla="*/ 622313 h 1622438"/>
              <a:gd name="connsiteX42" fmla="*/ 1984323 w 2204283"/>
              <a:gd name="connsiteY42" fmla="*/ 650888 h 1622438"/>
              <a:gd name="connsiteX43" fmla="*/ 2079573 w 2204283"/>
              <a:gd name="connsiteY43" fmla="*/ 708038 h 1622438"/>
              <a:gd name="connsiteX44" fmla="*/ 2146248 w 2204283"/>
              <a:gd name="connsiteY44" fmla="*/ 793763 h 1622438"/>
              <a:gd name="connsiteX45" fmla="*/ 2165298 w 2204283"/>
              <a:gd name="connsiteY45" fmla="*/ 850913 h 1622438"/>
              <a:gd name="connsiteX46" fmla="*/ 2184348 w 2204283"/>
              <a:gd name="connsiteY46" fmla="*/ 889013 h 1622438"/>
              <a:gd name="connsiteX47" fmla="*/ 2203398 w 2204283"/>
              <a:gd name="connsiteY47" fmla="*/ 946163 h 1622438"/>
              <a:gd name="connsiteX48" fmla="*/ 2165298 w 2204283"/>
              <a:gd name="connsiteY48" fmla="*/ 889013 h 1622438"/>
              <a:gd name="connsiteX49" fmla="*/ 2117673 w 2204283"/>
              <a:gd name="connsiteY49" fmla="*/ 841388 h 1622438"/>
              <a:gd name="connsiteX50" fmla="*/ 2060523 w 2204283"/>
              <a:gd name="connsiteY50" fmla="*/ 850913 h 1622438"/>
              <a:gd name="connsiteX51" fmla="*/ 1993848 w 2204283"/>
              <a:gd name="connsiteY51" fmla="*/ 869963 h 1622438"/>
              <a:gd name="connsiteX52" fmla="*/ 1898598 w 2204283"/>
              <a:gd name="connsiteY52" fmla="*/ 936638 h 1622438"/>
              <a:gd name="connsiteX53" fmla="*/ 1860498 w 2204283"/>
              <a:gd name="connsiteY53" fmla="*/ 955688 h 1622438"/>
              <a:gd name="connsiteX54" fmla="*/ 1765248 w 2204283"/>
              <a:gd name="connsiteY54" fmla="*/ 1003313 h 1622438"/>
              <a:gd name="connsiteX55" fmla="*/ 1736673 w 2204283"/>
              <a:gd name="connsiteY55" fmla="*/ 1022363 h 1622438"/>
              <a:gd name="connsiteX56" fmla="*/ 1708098 w 2204283"/>
              <a:gd name="connsiteY56" fmla="*/ 1079513 h 1622438"/>
              <a:gd name="connsiteX57" fmla="*/ 1689048 w 2204283"/>
              <a:gd name="connsiteY57" fmla="*/ 1108088 h 1622438"/>
              <a:gd name="connsiteX58" fmla="*/ 1669998 w 2204283"/>
              <a:gd name="connsiteY58" fmla="*/ 1165238 h 1622438"/>
              <a:gd name="connsiteX59" fmla="*/ 1650948 w 2204283"/>
              <a:gd name="connsiteY59" fmla="*/ 1222388 h 1622438"/>
              <a:gd name="connsiteX60" fmla="*/ 1641423 w 2204283"/>
              <a:gd name="connsiteY60" fmla="*/ 1250963 h 1622438"/>
              <a:gd name="connsiteX61" fmla="*/ 1631898 w 2204283"/>
              <a:gd name="connsiteY61" fmla="*/ 1412888 h 1622438"/>
              <a:gd name="connsiteX62" fmla="*/ 1527123 w 2204283"/>
              <a:gd name="connsiteY62" fmla="*/ 1403363 h 1622438"/>
              <a:gd name="connsiteX63" fmla="*/ 1469973 w 2204283"/>
              <a:gd name="connsiteY63" fmla="*/ 1365263 h 1622438"/>
              <a:gd name="connsiteX64" fmla="*/ 1441398 w 2204283"/>
              <a:gd name="connsiteY64" fmla="*/ 1346213 h 1622438"/>
              <a:gd name="connsiteX65" fmla="*/ 1374723 w 2204283"/>
              <a:gd name="connsiteY65" fmla="*/ 1327163 h 1622438"/>
              <a:gd name="connsiteX66" fmla="*/ 1317573 w 2204283"/>
              <a:gd name="connsiteY66" fmla="*/ 1298588 h 1622438"/>
              <a:gd name="connsiteX67" fmla="*/ 1288998 w 2204283"/>
              <a:gd name="connsiteY67" fmla="*/ 1270013 h 1622438"/>
              <a:gd name="connsiteX68" fmla="*/ 1222323 w 2204283"/>
              <a:gd name="connsiteY68" fmla="*/ 1250963 h 1622438"/>
              <a:gd name="connsiteX69" fmla="*/ 1155648 w 2204283"/>
              <a:gd name="connsiteY69" fmla="*/ 1260488 h 1622438"/>
              <a:gd name="connsiteX70" fmla="*/ 1108023 w 2204283"/>
              <a:gd name="connsiteY70" fmla="*/ 1308113 h 1622438"/>
              <a:gd name="connsiteX71" fmla="*/ 1050873 w 2204283"/>
              <a:gd name="connsiteY71" fmla="*/ 1346213 h 1622438"/>
              <a:gd name="connsiteX72" fmla="*/ 1022298 w 2204283"/>
              <a:gd name="connsiteY72" fmla="*/ 1374788 h 1622438"/>
              <a:gd name="connsiteX73" fmla="*/ 993723 w 2204283"/>
              <a:gd name="connsiteY73" fmla="*/ 1393838 h 1622438"/>
              <a:gd name="connsiteX74" fmla="*/ 907998 w 2204283"/>
              <a:gd name="connsiteY74" fmla="*/ 1460513 h 1622438"/>
              <a:gd name="connsiteX75" fmla="*/ 841323 w 2204283"/>
              <a:gd name="connsiteY75" fmla="*/ 1517663 h 1622438"/>
              <a:gd name="connsiteX76" fmla="*/ 784173 w 2204283"/>
              <a:gd name="connsiteY76" fmla="*/ 1555763 h 1622438"/>
              <a:gd name="connsiteX77" fmla="*/ 727023 w 2204283"/>
              <a:gd name="connsiteY77" fmla="*/ 1574813 h 1622438"/>
              <a:gd name="connsiteX78" fmla="*/ 698448 w 2204283"/>
              <a:gd name="connsiteY78" fmla="*/ 1593863 h 1622438"/>
              <a:gd name="connsiteX79" fmla="*/ 631773 w 2204283"/>
              <a:gd name="connsiteY79" fmla="*/ 1612913 h 1622438"/>
              <a:gd name="connsiteX80" fmla="*/ 622248 w 2204283"/>
              <a:gd name="connsiteY80" fmla="*/ 1622438 h 1622438"/>
              <a:gd name="connsiteX0" fmla="*/ 165048 w 2204283"/>
              <a:gd name="connsiteY0" fmla="*/ 1622438 h 1622438"/>
              <a:gd name="connsiteX1" fmla="*/ 143617 w 2204283"/>
              <a:gd name="connsiteY1" fmla="*/ 1577194 h 1622438"/>
              <a:gd name="connsiteX2" fmla="*/ 107898 w 2204283"/>
              <a:gd name="connsiteY2" fmla="*/ 1517663 h 1622438"/>
              <a:gd name="connsiteX3" fmla="*/ 79323 w 2204283"/>
              <a:gd name="connsiteY3" fmla="*/ 1460513 h 1622438"/>
              <a:gd name="connsiteX4" fmla="*/ 34079 w 2204283"/>
              <a:gd name="connsiteY4" fmla="*/ 1405744 h 1622438"/>
              <a:gd name="connsiteX5" fmla="*/ 24554 w 2204283"/>
              <a:gd name="connsiteY5" fmla="*/ 1300969 h 1622438"/>
              <a:gd name="connsiteX6" fmla="*/ 7886 w 2204283"/>
              <a:gd name="connsiteY6" fmla="*/ 1134281 h 1622438"/>
              <a:gd name="connsiteX7" fmla="*/ 12648 w 2204283"/>
              <a:gd name="connsiteY7" fmla="*/ 1069988 h 1622438"/>
              <a:gd name="connsiteX8" fmla="*/ 22173 w 2204283"/>
              <a:gd name="connsiteY8" fmla="*/ 869963 h 1622438"/>
              <a:gd name="connsiteX9" fmla="*/ 60273 w 2204283"/>
              <a:gd name="connsiteY9" fmla="*/ 812813 h 1622438"/>
              <a:gd name="connsiteX10" fmla="*/ 107898 w 2204283"/>
              <a:gd name="connsiteY10" fmla="*/ 765188 h 1622438"/>
              <a:gd name="connsiteX11" fmla="*/ 169810 w 2204283"/>
              <a:gd name="connsiteY11" fmla="*/ 727088 h 1622438"/>
              <a:gd name="connsiteX12" fmla="*/ 226961 w 2204283"/>
              <a:gd name="connsiteY12" fmla="*/ 691370 h 1622438"/>
              <a:gd name="connsiteX13" fmla="*/ 298398 w 2204283"/>
              <a:gd name="connsiteY13" fmla="*/ 624694 h 1622438"/>
              <a:gd name="connsiteX14" fmla="*/ 372217 w 2204283"/>
              <a:gd name="connsiteY14" fmla="*/ 550876 h 1622438"/>
              <a:gd name="connsiteX15" fmla="*/ 457942 w 2204283"/>
              <a:gd name="connsiteY15" fmla="*/ 517538 h 1622438"/>
              <a:gd name="connsiteX16" fmla="*/ 541286 w 2204283"/>
              <a:gd name="connsiteY16" fmla="*/ 491344 h 1622438"/>
              <a:gd name="connsiteX17" fmla="*/ 610342 w 2204283"/>
              <a:gd name="connsiteY17" fmla="*/ 472294 h 1622438"/>
              <a:gd name="connsiteX18" fmla="*/ 693686 w 2204283"/>
              <a:gd name="connsiteY18" fmla="*/ 448481 h 1622438"/>
              <a:gd name="connsiteX19" fmla="*/ 798461 w 2204283"/>
              <a:gd name="connsiteY19" fmla="*/ 403238 h 1622438"/>
              <a:gd name="connsiteX20" fmla="*/ 850848 w 2204283"/>
              <a:gd name="connsiteY20" fmla="*/ 343706 h 1622438"/>
              <a:gd name="connsiteX21" fmla="*/ 905617 w 2204283"/>
              <a:gd name="connsiteY21" fmla="*/ 277032 h 1622438"/>
              <a:gd name="connsiteX22" fmla="*/ 974673 w 2204283"/>
              <a:gd name="connsiteY22" fmla="*/ 269888 h 1622438"/>
              <a:gd name="connsiteX23" fmla="*/ 993723 w 2204283"/>
              <a:gd name="connsiteY23" fmla="*/ 241313 h 1622438"/>
              <a:gd name="connsiteX24" fmla="*/ 1012773 w 2204283"/>
              <a:gd name="connsiteY24" fmla="*/ 136538 h 1622438"/>
              <a:gd name="connsiteX25" fmla="*/ 1031823 w 2204283"/>
              <a:gd name="connsiteY25" fmla="*/ 79388 h 1622438"/>
              <a:gd name="connsiteX26" fmla="*/ 1041348 w 2204283"/>
              <a:gd name="connsiteY26" fmla="*/ 3188 h 1622438"/>
              <a:gd name="connsiteX27" fmla="*/ 1079448 w 2204283"/>
              <a:gd name="connsiteY27" fmla="*/ 12713 h 1622438"/>
              <a:gd name="connsiteX28" fmla="*/ 1355673 w 2204283"/>
              <a:gd name="connsiteY28" fmla="*/ 22238 h 1622438"/>
              <a:gd name="connsiteX29" fmla="*/ 1384248 w 2204283"/>
              <a:gd name="connsiteY29" fmla="*/ 41288 h 1622438"/>
              <a:gd name="connsiteX30" fmla="*/ 1422348 w 2204283"/>
              <a:gd name="connsiteY30" fmla="*/ 50813 h 1622438"/>
              <a:gd name="connsiteX31" fmla="*/ 1508073 w 2204283"/>
              <a:gd name="connsiteY31" fmla="*/ 98438 h 1622438"/>
              <a:gd name="connsiteX32" fmla="*/ 1536648 w 2204283"/>
              <a:gd name="connsiteY32" fmla="*/ 127013 h 1622438"/>
              <a:gd name="connsiteX33" fmla="*/ 1603323 w 2204283"/>
              <a:gd name="connsiteY33" fmla="*/ 184163 h 1622438"/>
              <a:gd name="connsiteX34" fmla="*/ 1669998 w 2204283"/>
              <a:gd name="connsiteY34" fmla="*/ 269888 h 1622438"/>
              <a:gd name="connsiteX35" fmla="*/ 1698573 w 2204283"/>
              <a:gd name="connsiteY35" fmla="*/ 327038 h 1622438"/>
              <a:gd name="connsiteX36" fmla="*/ 1736673 w 2204283"/>
              <a:gd name="connsiteY36" fmla="*/ 384188 h 1622438"/>
              <a:gd name="connsiteX37" fmla="*/ 1784298 w 2204283"/>
              <a:gd name="connsiteY37" fmla="*/ 469913 h 1622438"/>
              <a:gd name="connsiteX38" fmla="*/ 1812873 w 2204283"/>
              <a:gd name="connsiteY38" fmla="*/ 498488 h 1622438"/>
              <a:gd name="connsiteX39" fmla="*/ 1860498 w 2204283"/>
              <a:gd name="connsiteY39" fmla="*/ 536588 h 1622438"/>
              <a:gd name="connsiteX40" fmla="*/ 1936698 w 2204283"/>
              <a:gd name="connsiteY40" fmla="*/ 603263 h 1622438"/>
              <a:gd name="connsiteX41" fmla="*/ 1965273 w 2204283"/>
              <a:gd name="connsiteY41" fmla="*/ 622313 h 1622438"/>
              <a:gd name="connsiteX42" fmla="*/ 1984323 w 2204283"/>
              <a:gd name="connsiteY42" fmla="*/ 650888 h 1622438"/>
              <a:gd name="connsiteX43" fmla="*/ 2079573 w 2204283"/>
              <a:gd name="connsiteY43" fmla="*/ 708038 h 1622438"/>
              <a:gd name="connsiteX44" fmla="*/ 2146248 w 2204283"/>
              <a:gd name="connsiteY44" fmla="*/ 793763 h 1622438"/>
              <a:gd name="connsiteX45" fmla="*/ 2165298 w 2204283"/>
              <a:gd name="connsiteY45" fmla="*/ 850913 h 1622438"/>
              <a:gd name="connsiteX46" fmla="*/ 2184348 w 2204283"/>
              <a:gd name="connsiteY46" fmla="*/ 889013 h 1622438"/>
              <a:gd name="connsiteX47" fmla="*/ 2203398 w 2204283"/>
              <a:gd name="connsiteY47" fmla="*/ 946163 h 1622438"/>
              <a:gd name="connsiteX48" fmla="*/ 2165298 w 2204283"/>
              <a:gd name="connsiteY48" fmla="*/ 889013 h 1622438"/>
              <a:gd name="connsiteX49" fmla="*/ 2117673 w 2204283"/>
              <a:gd name="connsiteY49" fmla="*/ 841388 h 1622438"/>
              <a:gd name="connsiteX50" fmla="*/ 2060523 w 2204283"/>
              <a:gd name="connsiteY50" fmla="*/ 850913 h 1622438"/>
              <a:gd name="connsiteX51" fmla="*/ 1993848 w 2204283"/>
              <a:gd name="connsiteY51" fmla="*/ 869963 h 1622438"/>
              <a:gd name="connsiteX52" fmla="*/ 1898598 w 2204283"/>
              <a:gd name="connsiteY52" fmla="*/ 936638 h 1622438"/>
              <a:gd name="connsiteX53" fmla="*/ 1860498 w 2204283"/>
              <a:gd name="connsiteY53" fmla="*/ 955688 h 1622438"/>
              <a:gd name="connsiteX54" fmla="*/ 1765248 w 2204283"/>
              <a:gd name="connsiteY54" fmla="*/ 1003313 h 1622438"/>
              <a:gd name="connsiteX55" fmla="*/ 1736673 w 2204283"/>
              <a:gd name="connsiteY55" fmla="*/ 1022363 h 1622438"/>
              <a:gd name="connsiteX56" fmla="*/ 1708098 w 2204283"/>
              <a:gd name="connsiteY56" fmla="*/ 1079513 h 1622438"/>
              <a:gd name="connsiteX57" fmla="*/ 1689048 w 2204283"/>
              <a:gd name="connsiteY57" fmla="*/ 1108088 h 1622438"/>
              <a:gd name="connsiteX58" fmla="*/ 1669998 w 2204283"/>
              <a:gd name="connsiteY58" fmla="*/ 1165238 h 1622438"/>
              <a:gd name="connsiteX59" fmla="*/ 1650948 w 2204283"/>
              <a:gd name="connsiteY59" fmla="*/ 1222388 h 1622438"/>
              <a:gd name="connsiteX60" fmla="*/ 1641423 w 2204283"/>
              <a:gd name="connsiteY60" fmla="*/ 1250963 h 1622438"/>
              <a:gd name="connsiteX61" fmla="*/ 1631898 w 2204283"/>
              <a:gd name="connsiteY61" fmla="*/ 1412888 h 1622438"/>
              <a:gd name="connsiteX62" fmla="*/ 1527123 w 2204283"/>
              <a:gd name="connsiteY62" fmla="*/ 1403363 h 1622438"/>
              <a:gd name="connsiteX63" fmla="*/ 1469973 w 2204283"/>
              <a:gd name="connsiteY63" fmla="*/ 1365263 h 1622438"/>
              <a:gd name="connsiteX64" fmla="*/ 1441398 w 2204283"/>
              <a:gd name="connsiteY64" fmla="*/ 1346213 h 1622438"/>
              <a:gd name="connsiteX65" fmla="*/ 1374723 w 2204283"/>
              <a:gd name="connsiteY65" fmla="*/ 1327163 h 1622438"/>
              <a:gd name="connsiteX66" fmla="*/ 1317573 w 2204283"/>
              <a:gd name="connsiteY66" fmla="*/ 1298588 h 1622438"/>
              <a:gd name="connsiteX67" fmla="*/ 1288998 w 2204283"/>
              <a:gd name="connsiteY67" fmla="*/ 1270013 h 1622438"/>
              <a:gd name="connsiteX68" fmla="*/ 1222323 w 2204283"/>
              <a:gd name="connsiteY68" fmla="*/ 1250963 h 1622438"/>
              <a:gd name="connsiteX69" fmla="*/ 1155648 w 2204283"/>
              <a:gd name="connsiteY69" fmla="*/ 1260488 h 1622438"/>
              <a:gd name="connsiteX70" fmla="*/ 1108023 w 2204283"/>
              <a:gd name="connsiteY70" fmla="*/ 1308113 h 1622438"/>
              <a:gd name="connsiteX71" fmla="*/ 1050873 w 2204283"/>
              <a:gd name="connsiteY71" fmla="*/ 1346213 h 1622438"/>
              <a:gd name="connsiteX72" fmla="*/ 1022298 w 2204283"/>
              <a:gd name="connsiteY72" fmla="*/ 1374788 h 1622438"/>
              <a:gd name="connsiteX73" fmla="*/ 993723 w 2204283"/>
              <a:gd name="connsiteY73" fmla="*/ 1393838 h 1622438"/>
              <a:gd name="connsiteX74" fmla="*/ 907998 w 2204283"/>
              <a:gd name="connsiteY74" fmla="*/ 1460513 h 1622438"/>
              <a:gd name="connsiteX75" fmla="*/ 841323 w 2204283"/>
              <a:gd name="connsiteY75" fmla="*/ 1517663 h 1622438"/>
              <a:gd name="connsiteX76" fmla="*/ 784173 w 2204283"/>
              <a:gd name="connsiteY76" fmla="*/ 1555763 h 1622438"/>
              <a:gd name="connsiteX77" fmla="*/ 727023 w 2204283"/>
              <a:gd name="connsiteY77" fmla="*/ 1574813 h 1622438"/>
              <a:gd name="connsiteX78" fmla="*/ 698448 w 2204283"/>
              <a:gd name="connsiteY78" fmla="*/ 1593863 h 1622438"/>
              <a:gd name="connsiteX79" fmla="*/ 631773 w 2204283"/>
              <a:gd name="connsiteY79" fmla="*/ 1612913 h 1622438"/>
              <a:gd name="connsiteX80" fmla="*/ 622248 w 2204283"/>
              <a:gd name="connsiteY80" fmla="*/ 1622438 h 1622438"/>
              <a:gd name="connsiteX0" fmla="*/ 165048 w 2204283"/>
              <a:gd name="connsiteY0" fmla="*/ 1622438 h 1622438"/>
              <a:gd name="connsiteX1" fmla="*/ 143617 w 2204283"/>
              <a:gd name="connsiteY1" fmla="*/ 1577194 h 1622438"/>
              <a:gd name="connsiteX2" fmla="*/ 107898 w 2204283"/>
              <a:gd name="connsiteY2" fmla="*/ 1517663 h 1622438"/>
              <a:gd name="connsiteX3" fmla="*/ 79323 w 2204283"/>
              <a:gd name="connsiteY3" fmla="*/ 1460513 h 1622438"/>
              <a:gd name="connsiteX4" fmla="*/ 34079 w 2204283"/>
              <a:gd name="connsiteY4" fmla="*/ 1405744 h 1622438"/>
              <a:gd name="connsiteX5" fmla="*/ 24554 w 2204283"/>
              <a:gd name="connsiteY5" fmla="*/ 1300969 h 1622438"/>
              <a:gd name="connsiteX6" fmla="*/ 7886 w 2204283"/>
              <a:gd name="connsiteY6" fmla="*/ 1134281 h 1622438"/>
              <a:gd name="connsiteX7" fmla="*/ 12648 w 2204283"/>
              <a:gd name="connsiteY7" fmla="*/ 1069988 h 1622438"/>
              <a:gd name="connsiteX8" fmla="*/ 22173 w 2204283"/>
              <a:gd name="connsiteY8" fmla="*/ 869963 h 1622438"/>
              <a:gd name="connsiteX9" fmla="*/ 60273 w 2204283"/>
              <a:gd name="connsiteY9" fmla="*/ 812813 h 1622438"/>
              <a:gd name="connsiteX10" fmla="*/ 107898 w 2204283"/>
              <a:gd name="connsiteY10" fmla="*/ 765188 h 1622438"/>
              <a:gd name="connsiteX11" fmla="*/ 169810 w 2204283"/>
              <a:gd name="connsiteY11" fmla="*/ 727088 h 1622438"/>
              <a:gd name="connsiteX12" fmla="*/ 226961 w 2204283"/>
              <a:gd name="connsiteY12" fmla="*/ 691370 h 1622438"/>
              <a:gd name="connsiteX13" fmla="*/ 298398 w 2204283"/>
              <a:gd name="connsiteY13" fmla="*/ 624694 h 1622438"/>
              <a:gd name="connsiteX14" fmla="*/ 372217 w 2204283"/>
              <a:gd name="connsiteY14" fmla="*/ 550876 h 1622438"/>
              <a:gd name="connsiteX15" fmla="*/ 457942 w 2204283"/>
              <a:gd name="connsiteY15" fmla="*/ 517538 h 1622438"/>
              <a:gd name="connsiteX16" fmla="*/ 541286 w 2204283"/>
              <a:gd name="connsiteY16" fmla="*/ 491344 h 1622438"/>
              <a:gd name="connsiteX17" fmla="*/ 610342 w 2204283"/>
              <a:gd name="connsiteY17" fmla="*/ 472294 h 1622438"/>
              <a:gd name="connsiteX18" fmla="*/ 693686 w 2204283"/>
              <a:gd name="connsiteY18" fmla="*/ 448481 h 1622438"/>
              <a:gd name="connsiteX19" fmla="*/ 798461 w 2204283"/>
              <a:gd name="connsiteY19" fmla="*/ 403238 h 1622438"/>
              <a:gd name="connsiteX20" fmla="*/ 850848 w 2204283"/>
              <a:gd name="connsiteY20" fmla="*/ 343706 h 1622438"/>
              <a:gd name="connsiteX21" fmla="*/ 905617 w 2204283"/>
              <a:gd name="connsiteY21" fmla="*/ 277032 h 1622438"/>
              <a:gd name="connsiteX22" fmla="*/ 927048 w 2204283"/>
              <a:gd name="connsiteY22" fmla="*/ 200832 h 1622438"/>
              <a:gd name="connsiteX23" fmla="*/ 993723 w 2204283"/>
              <a:gd name="connsiteY23" fmla="*/ 241313 h 1622438"/>
              <a:gd name="connsiteX24" fmla="*/ 1012773 w 2204283"/>
              <a:gd name="connsiteY24" fmla="*/ 136538 h 1622438"/>
              <a:gd name="connsiteX25" fmla="*/ 1031823 w 2204283"/>
              <a:gd name="connsiteY25" fmla="*/ 79388 h 1622438"/>
              <a:gd name="connsiteX26" fmla="*/ 1041348 w 2204283"/>
              <a:gd name="connsiteY26" fmla="*/ 3188 h 1622438"/>
              <a:gd name="connsiteX27" fmla="*/ 1079448 w 2204283"/>
              <a:gd name="connsiteY27" fmla="*/ 12713 h 1622438"/>
              <a:gd name="connsiteX28" fmla="*/ 1355673 w 2204283"/>
              <a:gd name="connsiteY28" fmla="*/ 22238 h 1622438"/>
              <a:gd name="connsiteX29" fmla="*/ 1384248 w 2204283"/>
              <a:gd name="connsiteY29" fmla="*/ 41288 h 1622438"/>
              <a:gd name="connsiteX30" fmla="*/ 1422348 w 2204283"/>
              <a:gd name="connsiteY30" fmla="*/ 50813 h 1622438"/>
              <a:gd name="connsiteX31" fmla="*/ 1508073 w 2204283"/>
              <a:gd name="connsiteY31" fmla="*/ 98438 h 1622438"/>
              <a:gd name="connsiteX32" fmla="*/ 1536648 w 2204283"/>
              <a:gd name="connsiteY32" fmla="*/ 127013 h 1622438"/>
              <a:gd name="connsiteX33" fmla="*/ 1603323 w 2204283"/>
              <a:gd name="connsiteY33" fmla="*/ 184163 h 1622438"/>
              <a:gd name="connsiteX34" fmla="*/ 1669998 w 2204283"/>
              <a:gd name="connsiteY34" fmla="*/ 269888 h 1622438"/>
              <a:gd name="connsiteX35" fmla="*/ 1698573 w 2204283"/>
              <a:gd name="connsiteY35" fmla="*/ 327038 h 1622438"/>
              <a:gd name="connsiteX36" fmla="*/ 1736673 w 2204283"/>
              <a:gd name="connsiteY36" fmla="*/ 384188 h 1622438"/>
              <a:gd name="connsiteX37" fmla="*/ 1784298 w 2204283"/>
              <a:gd name="connsiteY37" fmla="*/ 469913 h 1622438"/>
              <a:gd name="connsiteX38" fmla="*/ 1812873 w 2204283"/>
              <a:gd name="connsiteY38" fmla="*/ 498488 h 1622438"/>
              <a:gd name="connsiteX39" fmla="*/ 1860498 w 2204283"/>
              <a:gd name="connsiteY39" fmla="*/ 536588 h 1622438"/>
              <a:gd name="connsiteX40" fmla="*/ 1936698 w 2204283"/>
              <a:gd name="connsiteY40" fmla="*/ 603263 h 1622438"/>
              <a:gd name="connsiteX41" fmla="*/ 1965273 w 2204283"/>
              <a:gd name="connsiteY41" fmla="*/ 622313 h 1622438"/>
              <a:gd name="connsiteX42" fmla="*/ 1984323 w 2204283"/>
              <a:gd name="connsiteY42" fmla="*/ 650888 h 1622438"/>
              <a:gd name="connsiteX43" fmla="*/ 2079573 w 2204283"/>
              <a:gd name="connsiteY43" fmla="*/ 708038 h 1622438"/>
              <a:gd name="connsiteX44" fmla="*/ 2146248 w 2204283"/>
              <a:gd name="connsiteY44" fmla="*/ 793763 h 1622438"/>
              <a:gd name="connsiteX45" fmla="*/ 2165298 w 2204283"/>
              <a:gd name="connsiteY45" fmla="*/ 850913 h 1622438"/>
              <a:gd name="connsiteX46" fmla="*/ 2184348 w 2204283"/>
              <a:gd name="connsiteY46" fmla="*/ 889013 h 1622438"/>
              <a:gd name="connsiteX47" fmla="*/ 2203398 w 2204283"/>
              <a:gd name="connsiteY47" fmla="*/ 946163 h 1622438"/>
              <a:gd name="connsiteX48" fmla="*/ 2165298 w 2204283"/>
              <a:gd name="connsiteY48" fmla="*/ 889013 h 1622438"/>
              <a:gd name="connsiteX49" fmla="*/ 2117673 w 2204283"/>
              <a:gd name="connsiteY49" fmla="*/ 841388 h 1622438"/>
              <a:gd name="connsiteX50" fmla="*/ 2060523 w 2204283"/>
              <a:gd name="connsiteY50" fmla="*/ 850913 h 1622438"/>
              <a:gd name="connsiteX51" fmla="*/ 1993848 w 2204283"/>
              <a:gd name="connsiteY51" fmla="*/ 869963 h 1622438"/>
              <a:gd name="connsiteX52" fmla="*/ 1898598 w 2204283"/>
              <a:gd name="connsiteY52" fmla="*/ 936638 h 1622438"/>
              <a:gd name="connsiteX53" fmla="*/ 1860498 w 2204283"/>
              <a:gd name="connsiteY53" fmla="*/ 955688 h 1622438"/>
              <a:gd name="connsiteX54" fmla="*/ 1765248 w 2204283"/>
              <a:gd name="connsiteY54" fmla="*/ 1003313 h 1622438"/>
              <a:gd name="connsiteX55" fmla="*/ 1736673 w 2204283"/>
              <a:gd name="connsiteY55" fmla="*/ 1022363 h 1622438"/>
              <a:gd name="connsiteX56" fmla="*/ 1708098 w 2204283"/>
              <a:gd name="connsiteY56" fmla="*/ 1079513 h 1622438"/>
              <a:gd name="connsiteX57" fmla="*/ 1689048 w 2204283"/>
              <a:gd name="connsiteY57" fmla="*/ 1108088 h 1622438"/>
              <a:gd name="connsiteX58" fmla="*/ 1669998 w 2204283"/>
              <a:gd name="connsiteY58" fmla="*/ 1165238 h 1622438"/>
              <a:gd name="connsiteX59" fmla="*/ 1650948 w 2204283"/>
              <a:gd name="connsiteY59" fmla="*/ 1222388 h 1622438"/>
              <a:gd name="connsiteX60" fmla="*/ 1641423 w 2204283"/>
              <a:gd name="connsiteY60" fmla="*/ 1250963 h 1622438"/>
              <a:gd name="connsiteX61" fmla="*/ 1631898 w 2204283"/>
              <a:gd name="connsiteY61" fmla="*/ 1412888 h 1622438"/>
              <a:gd name="connsiteX62" fmla="*/ 1527123 w 2204283"/>
              <a:gd name="connsiteY62" fmla="*/ 1403363 h 1622438"/>
              <a:gd name="connsiteX63" fmla="*/ 1469973 w 2204283"/>
              <a:gd name="connsiteY63" fmla="*/ 1365263 h 1622438"/>
              <a:gd name="connsiteX64" fmla="*/ 1441398 w 2204283"/>
              <a:gd name="connsiteY64" fmla="*/ 1346213 h 1622438"/>
              <a:gd name="connsiteX65" fmla="*/ 1374723 w 2204283"/>
              <a:gd name="connsiteY65" fmla="*/ 1327163 h 1622438"/>
              <a:gd name="connsiteX66" fmla="*/ 1317573 w 2204283"/>
              <a:gd name="connsiteY66" fmla="*/ 1298588 h 1622438"/>
              <a:gd name="connsiteX67" fmla="*/ 1288998 w 2204283"/>
              <a:gd name="connsiteY67" fmla="*/ 1270013 h 1622438"/>
              <a:gd name="connsiteX68" fmla="*/ 1222323 w 2204283"/>
              <a:gd name="connsiteY68" fmla="*/ 1250963 h 1622438"/>
              <a:gd name="connsiteX69" fmla="*/ 1155648 w 2204283"/>
              <a:gd name="connsiteY69" fmla="*/ 1260488 h 1622438"/>
              <a:gd name="connsiteX70" fmla="*/ 1108023 w 2204283"/>
              <a:gd name="connsiteY70" fmla="*/ 1308113 h 1622438"/>
              <a:gd name="connsiteX71" fmla="*/ 1050873 w 2204283"/>
              <a:gd name="connsiteY71" fmla="*/ 1346213 h 1622438"/>
              <a:gd name="connsiteX72" fmla="*/ 1022298 w 2204283"/>
              <a:gd name="connsiteY72" fmla="*/ 1374788 h 1622438"/>
              <a:gd name="connsiteX73" fmla="*/ 993723 w 2204283"/>
              <a:gd name="connsiteY73" fmla="*/ 1393838 h 1622438"/>
              <a:gd name="connsiteX74" fmla="*/ 907998 w 2204283"/>
              <a:gd name="connsiteY74" fmla="*/ 1460513 h 1622438"/>
              <a:gd name="connsiteX75" fmla="*/ 841323 w 2204283"/>
              <a:gd name="connsiteY75" fmla="*/ 1517663 h 1622438"/>
              <a:gd name="connsiteX76" fmla="*/ 784173 w 2204283"/>
              <a:gd name="connsiteY76" fmla="*/ 1555763 h 1622438"/>
              <a:gd name="connsiteX77" fmla="*/ 727023 w 2204283"/>
              <a:gd name="connsiteY77" fmla="*/ 1574813 h 1622438"/>
              <a:gd name="connsiteX78" fmla="*/ 698448 w 2204283"/>
              <a:gd name="connsiteY78" fmla="*/ 1593863 h 1622438"/>
              <a:gd name="connsiteX79" fmla="*/ 631773 w 2204283"/>
              <a:gd name="connsiteY79" fmla="*/ 1612913 h 1622438"/>
              <a:gd name="connsiteX80" fmla="*/ 622248 w 2204283"/>
              <a:gd name="connsiteY80" fmla="*/ 1622438 h 1622438"/>
              <a:gd name="connsiteX0" fmla="*/ 165048 w 2204283"/>
              <a:gd name="connsiteY0" fmla="*/ 1622438 h 1622438"/>
              <a:gd name="connsiteX1" fmla="*/ 143617 w 2204283"/>
              <a:gd name="connsiteY1" fmla="*/ 1577194 h 1622438"/>
              <a:gd name="connsiteX2" fmla="*/ 107898 w 2204283"/>
              <a:gd name="connsiteY2" fmla="*/ 1517663 h 1622438"/>
              <a:gd name="connsiteX3" fmla="*/ 79323 w 2204283"/>
              <a:gd name="connsiteY3" fmla="*/ 1460513 h 1622438"/>
              <a:gd name="connsiteX4" fmla="*/ 34079 w 2204283"/>
              <a:gd name="connsiteY4" fmla="*/ 1405744 h 1622438"/>
              <a:gd name="connsiteX5" fmla="*/ 24554 w 2204283"/>
              <a:gd name="connsiteY5" fmla="*/ 1300969 h 1622438"/>
              <a:gd name="connsiteX6" fmla="*/ 7886 w 2204283"/>
              <a:gd name="connsiteY6" fmla="*/ 1134281 h 1622438"/>
              <a:gd name="connsiteX7" fmla="*/ 12648 w 2204283"/>
              <a:gd name="connsiteY7" fmla="*/ 1069988 h 1622438"/>
              <a:gd name="connsiteX8" fmla="*/ 22173 w 2204283"/>
              <a:gd name="connsiteY8" fmla="*/ 869963 h 1622438"/>
              <a:gd name="connsiteX9" fmla="*/ 60273 w 2204283"/>
              <a:gd name="connsiteY9" fmla="*/ 812813 h 1622438"/>
              <a:gd name="connsiteX10" fmla="*/ 107898 w 2204283"/>
              <a:gd name="connsiteY10" fmla="*/ 765188 h 1622438"/>
              <a:gd name="connsiteX11" fmla="*/ 169810 w 2204283"/>
              <a:gd name="connsiteY11" fmla="*/ 727088 h 1622438"/>
              <a:gd name="connsiteX12" fmla="*/ 226961 w 2204283"/>
              <a:gd name="connsiteY12" fmla="*/ 691370 h 1622438"/>
              <a:gd name="connsiteX13" fmla="*/ 298398 w 2204283"/>
              <a:gd name="connsiteY13" fmla="*/ 624694 h 1622438"/>
              <a:gd name="connsiteX14" fmla="*/ 372217 w 2204283"/>
              <a:gd name="connsiteY14" fmla="*/ 550876 h 1622438"/>
              <a:gd name="connsiteX15" fmla="*/ 457942 w 2204283"/>
              <a:gd name="connsiteY15" fmla="*/ 517538 h 1622438"/>
              <a:gd name="connsiteX16" fmla="*/ 541286 w 2204283"/>
              <a:gd name="connsiteY16" fmla="*/ 491344 h 1622438"/>
              <a:gd name="connsiteX17" fmla="*/ 610342 w 2204283"/>
              <a:gd name="connsiteY17" fmla="*/ 472294 h 1622438"/>
              <a:gd name="connsiteX18" fmla="*/ 693686 w 2204283"/>
              <a:gd name="connsiteY18" fmla="*/ 448481 h 1622438"/>
              <a:gd name="connsiteX19" fmla="*/ 798461 w 2204283"/>
              <a:gd name="connsiteY19" fmla="*/ 403238 h 1622438"/>
              <a:gd name="connsiteX20" fmla="*/ 850848 w 2204283"/>
              <a:gd name="connsiteY20" fmla="*/ 343706 h 1622438"/>
              <a:gd name="connsiteX21" fmla="*/ 905617 w 2204283"/>
              <a:gd name="connsiteY21" fmla="*/ 277032 h 1622438"/>
              <a:gd name="connsiteX22" fmla="*/ 927048 w 2204283"/>
              <a:gd name="connsiteY22" fmla="*/ 200832 h 1622438"/>
              <a:gd name="connsiteX23" fmla="*/ 974673 w 2204283"/>
              <a:gd name="connsiteY23" fmla="*/ 153206 h 1622438"/>
              <a:gd name="connsiteX24" fmla="*/ 1012773 w 2204283"/>
              <a:gd name="connsiteY24" fmla="*/ 136538 h 1622438"/>
              <a:gd name="connsiteX25" fmla="*/ 1031823 w 2204283"/>
              <a:gd name="connsiteY25" fmla="*/ 79388 h 1622438"/>
              <a:gd name="connsiteX26" fmla="*/ 1041348 w 2204283"/>
              <a:gd name="connsiteY26" fmla="*/ 3188 h 1622438"/>
              <a:gd name="connsiteX27" fmla="*/ 1079448 w 2204283"/>
              <a:gd name="connsiteY27" fmla="*/ 12713 h 1622438"/>
              <a:gd name="connsiteX28" fmla="*/ 1355673 w 2204283"/>
              <a:gd name="connsiteY28" fmla="*/ 22238 h 1622438"/>
              <a:gd name="connsiteX29" fmla="*/ 1384248 w 2204283"/>
              <a:gd name="connsiteY29" fmla="*/ 41288 h 1622438"/>
              <a:gd name="connsiteX30" fmla="*/ 1422348 w 2204283"/>
              <a:gd name="connsiteY30" fmla="*/ 50813 h 1622438"/>
              <a:gd name="connsiteX31" fmla="*/ 1508073 w 2204283"/>
              <a:gd name="connsiteY31" fmla="*/ 98438 h 1622438"/>
              <a:gd name="connsiteX32" fmla="*/ 1536648 w 2204283"/>
              <a:gd name="connsiteY32" fmla="*/ 127013 h 1622438"/>
              <a:gd name="connsiteX33" fmla="*/ 1603323 w 2204283"/>
              <a:gd name="connsiteY33" fmla="*/ 184163 h 1622438"/>
              <a:gd name="connsiteX34" fmla="*/ 1669998 w 2204283"/>
              <a:gd name="connsiteY34" fmla="*/ 269888 h 1622438"/>
              <a:gd name="connsiteX35" fmla="*/ 1698573 w 2204283"/>
              <a:gd name="connsiteY35" fmla="*/ 327038 h 1622438"/>
              <a:gd name="connsiteX36" fmla="*/ 1736673 w 2204283"/>
              <a:gd name="connsiteY36" fmla="*/ 384188 h 1622438"/>
              <a:gd name="connsiteX37" fmla="*/ 1784298 w 2204283"/>
              <a:gd name="connsiteY37" fmla="*/ 469913 h 1622438"/>
              <a:gd name="connsiteX38" fmla="*/ 1812873 w 2204283"/>
              <a:gd name="connsiteY38" fmla="*/ 498488 h 1622438"/>
              <a:gd name="connsiteX39" fmla="*/ 1860498 w 2204283"/>
              <a:gd name="connsiteY39" fmla="*/ 536588 h 1622438"/>
              <a:gd name="connsiteX40" fmla="*/ 1936698 w 2204283"/>
              <a:gd name="connsiteY40" fmla="*/ 603263 h 1622438"/>
              <a:gd name="connsiteX41" fmla="*/ 1965273 w 2204283"/>
              <a:gd name="connsiteY41" fmla="*/ 622313 h 1622438"/>
              <a:gd name="connsiteX42" fmla="*/ 1984323 w 2204283"/>
              <a:gd name="connsiteY42" fmla="*/ 650888 h 1622438"/>
              <a:gd name="connsiteX43" fmla="*/ 2079573 w 2204283"/>
              <a:gd name="connsiteY43" fmla="*/ 708038 h 1622438"/>
              <a:gd name="connsiteX44" fmla="*/ 2146248 w 2204283"/>
              <a:gd name="connsiteY44" fmla="*/ 793763 h 1622438"/>
              <a:gd name="connsiteX45" fmla="*/ 2165298 w 2204283"/>
              <a:gd name="connsiteY45" fmla="*/ 850913 h 1622438"/>
              <a:gd name="connsiteX46" fmla="*/ 2184348 w 2204283"/>
              <a:gd name="connsiteY46" fmla="*/ 889013 h 1622438"/>
              <a:gd name="connsiteX47" fmla="*/ 2203398 w 2204283"/>
              <a:gd name="connsiteY47" fmla="*/ 946163 h 1622438"/>
              <a:gd name="connsiteX48" fmla="*/ 2165298 w 2204283"/>
              <a:gd name="connsiteY48" fmla="*/ 889013 h 1622438"/>
              <a:gd name="connsiteX49" fmla="*/ 2117673 w 2204283"/>
              <a:gd name="connsiteY49" fmla="*/ 841388 h 1622438"/>
              <a:gd name="connsiteX50" fmla="*/ 2060523 w 2204283"/>
              <a:gd name="connsiteY50" fmla="*/ 850913 h 1622438"/>
              <a:gd name="connsiteX51" fmla="*/ 1993848 w 2204283"/>
              <a:gd name="connsiteY51" fmla="*/ 869963 h 1622438"/>
              <a:gd name="connsiteX52" fmla="*/ 1898598 w 2204283"/>
              <a:gd name="connsiteY52" fmla="*/ 936638 h 1622438"/>
              <a:gd name="connsiteX53" fmla="*/ 1860498 w 2204283"/>
              <a:gd name="connsiteY53" fmla="*/ 955688 h 1622438"/>
              <a:gd name="connsiteX54" fmla="*/ 1765248 w 2204283"/>
              <a:gd name="connsiteY54" fmla="*/ 1003313 h 1622438"/>
              <a:gd name="connsiteX55" fmla="*/ 1736673 w 2204283"/>
              <a:gd name="connsiteY55" fmla="*/ 1022363 h 1622438"/>
              <a:gd name="connsiteX56" fmla="*/ 1708098 w 2204283"/>
              <a:gd name="connsiteY56" fmla="*/ 1079513 h 1622438"/>
              <a:gd name="connsiteX57" fmla="*/ 1689048 w 2204283"/>
              <a:gd name="connsiteY57" fmla="*/ 1108088 h 1622438"/>
              <a:gd name="connsiteX58" fmla="*/ 1669998 w 2204283"/>
              <a:gd name="connsiteY58" fmla="*/ 1165238 h 1622438"/>
              <a:gd name="connsiteX59" fmla="*/ 1650948 w 2204283"/>
              <a:gd name="connsiteY59" fmla="*/ 1222388 h 1622438"/>
              <a:gd name="connsiteX60" fmla="*/ 1641423 w 2204283"/>
              <a:gd name="connsiteY60" fmla="*/ 1250963 h 1622438"/>
              <a:gd name="connsiteX61" fmla="*/ 1631898 w 2204283"/>
              <a:gd name="connsiteY61" fmla="*/ 1412888 h 1622438"/>
              <a:gd name="connsiteX62" fmla="*/ 1527123 w 2204283"/>
              <a:gd name="connsiteY62" fmla="*/ 1403363 h 1622438"/>
              <a:gd name="connsiteX63" fmla="*/ 1469973 w 2204283"/>
              <a:gd name="connsiteY63" fmla="*/ 1365263 h 1622438"/>
              <a:gd name="connsiteX64" fmla="*/ 1441398 w 2204283"/>
              <a:gd name="connsiteY64" fmla="*/ 1346213 h 1622438"/>
              <a:gd name="connsiteX65" fmla="*/ 1374723 w 2204283"/>
              <a:gd name="connsiteY65" fmla="*/ 1327163 h 1622438"/>
              <a:gd name="connsiteX66" fmla="*/ 1317573 w 2204283"/>
              <a:gd name="connsiteY66" fmla="*/ 1298588 h 1622438"/>
              <a:gd name="connsiteX67" fmla="*/ 1288998 w 2204283"/>
              <a:gd name="connsiteY67" fmla="*/ 1270013 h 1622438"/>
              <a:gd name="connsiteX68" fmla="*/ 1222323 w 2204283"/>
              <a:gd name="connsiteY68" fmla="*/ 1250963 h 1622438"/>
              <a:gd name="connsiteX69" fmla="*/ 1155648 w 2204283"/>
              <a:gd name="connsiteY69" fmla="*/ 1260488 h 1622438"/>
              <a:gd name="connsiteX70" fmla="*/ 1108023 w 2204283"/>
              <a:gd name="connsiteY70" fmla="*/ 1308113 h 1622438"/>
              <a:gd name="connsiteX71" fmla="*/ 1050873 w 2204283"/>
              <a:gd name="connsiteY71" fmla="*/ 1346213 h 1622438"/>
              <a:gd name="connsiteX72" fmla="*/ 1022298 w 2204283"/>
              <a:gd name="connsiteY72" fmla="*/ 1374788 h 1622438"/>
              <a:gd name="connsiteX73" fmla="*/ 993723 w 2204283"/>
              <a:gd name="connsiteY73" fmla="*/ 1393838 h 1622438"/>
              <a:gd name="connsiteX74" fmla="*/ 907998 w 2204283"/>
              <a:gd name="connsiteY74" fmla="*/ 1460513 h 1622438"/>
              <a:gd name="connsiteX75" fmla="*/ 841323 w 2204283"/>
              <a:gd name="connsiteY75" fmla="*/ 1517663 h 1622438"/>
              <a:gd name="connsiteX76" fmla="*/ 784173 w 2204283"/>
              <a:gd name="connsiteY76" fmla="*/ 1555763 h 1622438"/>
              <a:gd name="connsiteX77" fmla="*/ 727023 w 2204283"/>
              <a:gd name="connsiteY77" fmla="*/ 1574813 h 1622438"/>
              <a:gd name="connsiteX78" fmla="*/ 698448 w 2204283"/>
              <a:gd name="connsiteY78" fmla="*/ 1593863 h 1622438"/>
              <a:gd name="connsiteX79" fmla="*/ 631773 w 2204283"/>
              <a:gd name="connsiteY79" fmla="*/ 1612913 h 1622438"/>
              <a:gd name="connsiteX80" fmla="*/ 622248 w 2204283"/>
              <a:gd name="connsiteY80" fmla="*/ 1622438 h 1622438"/>
              <a:gd name="connsiteX0" fmla="*/ 165048 w 2204283"/>
              <a:gd name="connsiteY0" fmla="*/ 1622438 h 1622438"/>
              <a:gd name="connsiteX1" fmla="*/ 143617 w 2204283"/>
              <a:gd name="connsiteY1" fmla="*/ 1577194 h 1622438"/>
              <a:gd name="connsiteX2" fmla="*/ 107898 w 2204283"/>
              <a:gd name="connsiteY2" fmla="*/ 1517663 h 1622438"/>
              <a:gd name="connsiteX3" fmla="*/ 79323 w 2204283"/>
              <a:gd name="connsiteY3" fmla="*/ 1460513 h 1622438"/>
              <a:gd name="connsiteX4" fmla="*/ 34079 w 2204283"/>
              <a:gd name="connsiteY4" fmla="*/ 1405744 h 1622438"/>
              <a:gd name="connsiteX5" fmla="*/ 24554 w 2204283"/>
              <a:gd name="connsiteY5" fmla="*/ 1300969 h 1622438"/>
              <a:gd name="connsiteX6" fmla="*/ 7886 w 2204283"/>
              <a:gd name="connsiteY6" fmla="*/ 1134281 h 1622438"/>
              <a:gd name="connsiteX7" fmla="*/ 12648 w 2204283"/>
              <a:gd name="connsiteY7" fmla="*/ 1069988 h 1622438"/>
              <a:gd name="connsiteX8" fmla="*/ 22173 w 2204283"/>
              <a:gd name="connsiteY8" fmla="*/ 869963 h 1622438"/>
              <a:gd name="connsiteX9" fmla="*/ 60273 w 2204283"/>
              <a:gd name="connsiteY9" fmla="*/ 812813 h 1622438"/>
              <a:gd name="connsiteX10" fmla="*/ 107898 w 2204283"/>
              <a:gd name="connsiteY10" fmla="*/ 765188 h 1622438"/>
              <a:gd name="connsiteX11" fmla="*/ 169810 w 2204283"/>
              <a:gd name="connsiteY11" fmla="*/ 727088 h 1622438"/>
              <a:gd name="connsiteX12" fmla="*/ 226961 w 2204283"/>
              <a:gd name="connsiteY12" fmla="*/ 691370 h 1622438"/>
              <a:gd name="connsiteX13" fmla="*/ 298398 w 2204283"/>
              <a:gd name="connsiteY13" fmla="*/ 624694 h 1622438"/>
              <a:gd name="connsiteX14" fmla="*/ 372217 w 2204283"/>
              <a:gd name="connsiteY14" fmla="*/ 550876 h 1622438"/>
              <a:gd name="connsiteX15" fmla="*/ 457942 w 2204283"/>
              <a:gd name="connsiteY15" fmla="*/ 517538 h 1622438"/>
              <a:gd name="connsiteX16" fmla="*/ 541286 w 2204283"/>
              <a:gd name="connsiteY16" fmla="*/ 491344 h 1622438"/>
              <a:gd name="connsiteX17" fmla="*/ 610342 w 2204283"/>
              <a:gd name="connsiteY17" fmla="*/ 472294 h 1622438"/>
              <a:gd name="connsiteX18" fmla="*/ 693686 w 2204283"/>
              <a:gd name="connsiteY18" fmla="*/ 448481 h 1622438"/>
              <a:gd name="connsiteX19" fmla="*/ 798461 w 2204283"/>
              <a:gd name="connsiteY19" fmla="*/ 403238 h 1622438"/>
              <a:gd name="connsiteX20" fmla="*/ 850848 w 2204283"/>
              <a:gd name="connsiteY20" fmla="*/ 343706 h 1622438"/>
              <a:gd name="connsiteX21" fmla="*/ 905617 w 2204283"/>
              <a:gd name="connsiteY21" fmla="*/ 277032 h 1622438"/>
              <a:gd name="connsiteX22" fmla="*/ 927048 w 2204283"/>
              <a:gd name="connsiteY22" fmla="*/ 200832 h 1622438"/>
              <a:gd name="connsiteX23" fmla="*/ 974673 w 2204283"/>
              <a:gd name="connsiteY23" fmla="*/ 153206 h 1622438"/>
              <a:gd name="connsiteX24" fmla="*/ 981817 w 2204283"/>
              <a:gd name="connsiteY24" fmla="*/ 84151 h 1622438"/>
              <a:gd name="connsiteX25" fmla="*/ 1031823 w 2204283"/>
              <a:gd name="connsiteY25" fmla="*/ 79388 h 1622438"/>
              <a:gd name="connsiteX26" fmla="*/ 1041348 w 2204283"/>
              <a:gd name="connsiteY26" fmla="*/ 3188 h 1622438"/>
              <a:gd name="connsiteX27" fmla="*/ 1079448 w 2204283"/>
              <a:gd name="connsiteY27" fmla="*/ 12713 h 1622438"/>
              <a:gd name="connsiteX28" fmla="*/ 1355673 w 2204283"/>
              <a:gd name="connsiteY28" fmla="*/ 22238 h 1622438"/>
              <a:gd name="connsiteX29" fmla="*/ 1384248 w 2204283"/>
              <a:gd name="connsiteY29" fmla="*/ 41288 h 1622438"/>
              <a:gd name="connsiteX30" fmla="*/ 1422348 w 2204283"/>
              <a:gd name="connsiteY30" fmla="*/ 50813 h 1622438"/>
              <a:gd name="connsiteX31" fmla="*/ 1508073 w 2204283"/>
              <a:gd name="connsiteY31" fmla="*/ 98438 h 1622438"/>
              <a:gd name="connsiteX32" fmla="*/ 1536648 w 2204283"/>
              <a:gd name="connsiteY32" fmla="*/ 127013 h 1622438"/>
              <a:gd name="connsiteX33" fmla="*/ 1603323 w 2204283"/>
              <a:gd name="connsiteY33" fmla="*/ 184163 h 1622438"/>
              <a:gd name="connsiteX34" fmla="*/ 1669998 w 2204283"/>
              <a:gd name="connsiteY34" fmla="*/ 269888 h 1622438"/>
              <a:gd name="connsiteX35" fmla="*/ 1698573 w 2204283"/>
              <a:gd name="connsiteY35" fmla="*/ 327038 h 1622438"/>
              <a:gd name="connsiteX36" fmla="*/ 1736673 w 2204283"/>
              <a:gd name="connsiteY36" fmla="*/ 384188 h 1622438"/>
              <a:gd name="connsiteX37" fmla="*/ 1784298 w 2204283"/>
              <a:gd name="connsiteY37" fmla="*/ 469913 h 1622438"/>
              <a:gd name="connsiteX38" fmla="*/ 1812873 w 2204283"/>
              <a:gd name="connsiteY38" fmla="*/ 498488 h 1622438"/>
              <a:gd name="connsiteX39" fmla="*/ 1860498 w 2204283"/>
              <a:gd name="connsiteY39" fmla="*/ 536588 h 1622438"/>
              <a:gd name="connsiteX40" fmla="*/ 1936698 w 2204283"/>
              <a:gd name="connsiteY40" fmla="*/ 603263 h 1622438"/>
              <a:gd name="connsiteX41" fmla="*/ 1965273 w 2204283"/>
              <a:gd name="connsiteY41" fmla="*/ 622313 h 1622438"/>
              <a:gd name="connsiteX42" fmla="*/ 1984323 w 2204283"/>
              <a:gd name="connsiteY42" fmla="*/ 650888 h 1622438"/>
              <a:gd name="connsiteX43" fmla="*/ 2079573 w 2204283"/>
              <a:gd name="connsiteY43" fmla="*/ 708038 h 1622438"/>
              <a:gd name="connsiteX44" fmla="*/ 2146248 w 2204283"/>
              <a:gd name="connsiteY44" fmla="*/ 793763 h 1622438"/>
              <a:gd name="connsiteX45" fmla="*/ 2165298 w 2204283"/>
              <a:gd name="connsiteY45" fmla="*/ 850913 h 1622438"/>
              <a:gd name="connsiteX46" fmla="*/ 2184348 w 2204283"/>
              <a:gd name="connsiteY46" fmla="*/ 889013 h 1622438"/>
              <a:gd name="connsiteX47" fmla="*/ 2203398 w 2204283"/>
              <a:gd name="connsiteY47" fmla="*/ 946163 h 1622438"/>
              <a:gd name="connsiteX48" fmla="*/ 2165298 w 2204283"/>
              <a:gd name="connsiteY48" fmla="*/ 889013 h 1622438"/>
              <a:gd name="connsiteX49" fmla="*/ 2117673 w 2204283"/>
              <a:gd name="connsiteY49" fmla="*/ 841388 h 1622438"/>
              <a:gd name="connsiteX50" fmla="*/ 2060523 w 2204283"/>
              <a:gd name="connsiteY50" fmla="*/ 850913 h 1622438"/>
              <a:gd name="connsiteX51" fmla="*/ 1993848 w 2204283"/>
              <a:gd name="connsiteY51" fmla="*/ 869963 h 1622438"/>
              <a:gd name="connsiteX52" fmla="*/ 1898598 w 2204283"/>
              <a:gd name="connsiteY52" fmla="*/ 936638 h 1622438"/>
              <a:gd name="connsiteX53" fmla="*/ 1860498 w 2204283"/>
              <a:gd name="connsiteY53" fmla="*/ 955688 h 1622438"/>
              <a:gd name="connsiteX54" fmla="*/ 1765248 w 2204283"/>
              <a:gd name="connsiteY54" fmla="*/ 1003313 h 1622438"/>
              <a:gd name="connsiteX55" fmla="*/ 1736673 w 2204283"/>
              <a:gd name="connsiteY55" fmla="*/ 1022363 h 1622438"/>
              <a:gd name="connsiteX56" fmla="*/ 1708098 w 2204283"/>
              <a:gd name="connsiteY56" fmla="*/ 1079513 h 1622438"/>
              <a:gd name="connsiteX57" fmla="*/ 1689048 w 2204283"/>
              <a:gd name="connsiteY57" fmla="*/ 1108088 h 1622438"/>
              <a:gd name="connsiteX58" fmla="*/ 1669998 w 2204283"/>
              <a:gd name="connsiteY58" fmla="*/ 1165238 h 1622438"/>
              <a:gd name="connsiteX59" fmla="*/ 1650948 w 2204283"/>
              <a:gd name="connsiteY59" fmla="*/ 1222388 h 1622438"/>
              <a:gd name="connsiteX60" fmla="*/ 1641423 w 2204283"/>
              <a:gd name="connsiteY60" fmla="*/ 1250963 h 1622438"/>
              <a:gd name="connsiteX61" fmla="*/ 1631898 w 2204283"/>
              <a:gd name="connsiteY61" fmla="*/ 1412888 h 1622438"/>
              <a:gd name="connsiteX62" fmla="*/ 1527123 w 2204283"/>
              <a:gd name="connsiteY62" fmla="*/ 1403363 h 1622438"/>
              <a:gd name="connsiteX63" fmla="*/ 1469973 w 2204283"/>
              <a:gd name="connsiteY63" fmla="*/ 1365263 h 1622438"/>
              <a:gd name="connsiteX64" fmla="*/ 1441398 w 2204283"/>
              <a:gd name="connsiteY64" fmla="*/ 1346213 h 1622438"/>
              <a:gd name="connsiteX65" fmla="*/ 1374723 w 2204283"/>
              <a:gd name="connsiteY65" fmla="*/ 1327163 h 1622438"/>
              <a:gd name="connsiteX66" fmla="*/ 1317573 w 2204283"/>
              <a:gd name="connsiteY66" fmla="*/ 1298588 h 1622438"/>
              <a:gd name="connsiteX67" fmla="*/ 1288998 w 2204283"/>
              <a:gd name="connsiteY67" fmla="*/ 1270013 h 1622438"/>
              <a:gd name="connsiteX68" fmla="*/ 1222323 w 2204283"/>
              <a:gd name="connsiteY68" fmla="*/ 1250963 h 1622438"/>
              <a:gd name="connsiteX69" fmla="*/ 1155648 w 2204283"/>
              <a:gd name="connsiteY69" fmla="*/ 1260488 h 1622438"/>
              <a:gd name="connsiteX70" fmla="*/ 1108023 w 2204283"/>
              <a:gd name="connsiteY70" fmla="*/ 1308113 h 1622438"/>
              <a:gd name="connsiteX71" fmla="*/ 1050873 w 2204283"/>
              <a:gd name="connsiteY71" fmla="*/ 1346213 h 1622438"/>
              <a:gd name="connsiteX72" fmla="*/ 1022298 w 2204283"/>
              <a:gd name="connsiteY72" fmla="*/ 1374788 h 1622438"/>
              <a:gd name="connsiteX73" fmla="*/ 993723 w 2204283"/>
              <a:gd name="connsiteY73" fmla="*/ 1393838 h 1622438"/>
              <a:gd name="connsiteX74" fmla="*/ 907998 w 2204283"/>
              <a:gd name="connsiteY74" fmla="*/ 1460513 h 1622438"/>
              <a:gd name="connsiteX75" fmla="*/ 841323 w 2204283"/>
              <a:gd name="connsiteY75" fmla="*/ 1517663 h 1622438"/>
              <a:gd name="connsiteX76" fmla="*/ 784173 w 2204283"/>
              <a:gd name="connsiteY76" fmla="*/ 1555763 h 1622438"/>
              <a:gd name="connsiteX77" fmla="*/ 727023 w 2204283"/>
              <a:gd name="connsiteY77" fmla="*/ 1574813 h 1622438"/>
              <a:gd name="connsiteX78" fmla="*/ 698448 w 2204283"/>
              <a:gd name="connsiteY78" fmla="*/ 1593863 h 1622438"/>
              <a:gd name="connsiteX79" fmla="*/ 631773 w 2204283"/>
              <a:gd name="connsiteY79" fmla="*/ 1612913 h 1622438"/>
              <a:gd name="connsiteX80" fmla="*/ 622248 w 2204283"/>
              <a:gd name="connsiteY80" fmla="*/ 1622438 h 1622438"/>
              <a:gd name="connsiteX0" fmla="*/ 165048 w 2204283"/>
              <a:gd name="connsiteY0" fmla="*/ 1621093 h 1621093"/>
              <a:gd name="connsiteX1" fmla="*/ 143617 w 2204283"/>
              <a:gd name="connsiteY1" fmla="*/ 1575849 h 1621093"/>
              <a:gd name="connsiteX2" fmla="*/ 107898 w 2204283"/>
              <a:gd name="connsiteY2" fmla="*/ 1516318 h 1621093"/>
              <a:gd name="connsiteX3" fmla="*/ 79323 w 2204283"/>
              <a:gd name="connsiteY3" fmla="*/ 1459168 h 1621093"/>
              <a:gd name="connsiteX4" fmla="*/ 34079 w 2204283"/>
              <a:gd name="connsiteY4" fmla="*/ 1404399 h 1621093"/>
              <a:gd name="connsiteX5" fmla="*/ 24554 w 2204283"/>
              <a:gd name="connsiteY5" fmla="*/ 1299624 h 1621093"/>
              <a:gd name="connsiteX6" fmla="*/ 7886 w 2204283"/>
              <a:gd name="connsiteY6" fmla="*/ 1132936 h 1621093"/>
              <a:gd name="connsiteX7" fmla="*/ 12648 w 2204283"/>
              <a:gd name="connsiteY7" fmla="*/ 1068643 h 1621093"/>
              <a:gd name="connsiteX8" fmla="*/ 22173 w 2204283"/>
              <a:gd name="connsiteY8" fmla="*/ 868618 h 1621093"/>
              <a:gd name="connsiteX9" fmla="*/ 60273 w 2204283"/>
              <a:gd name="connsiteY9" fmla="*/ 811468 h 1621093"/>
              <a:gd name="connsiteX10" fmla="*/ 107898 w 2204283"/>
              <a:gd name="connsiteY10" fmla="*/ 763843 h 1621093"/>
              <a:gd name="connsiteX11" fmla="*/ 169810 w 2204283"/>
              <a:gd name="connsiteY11" fmla="*/ 725743 h 1621093"/>
              <a:gd name="connsiteX12" fmla="*/ 226961 w 2204283"/>
              <a:gd name="connsiteY12" fmla="*/ 690025 h 1621093"/>
              <a:gd name="connsiteX13" fmla="*/ 298398 w 2204283"/>
              <a:gd name="connsiteY13" fmla="*/ 623349 h 1621093"/>
              <a:gd name="connsiteX14" fmla="*/ 372217 w 2204283"/>
              <a:gd name="connsiteY14" fmla="*/ 549531 h 1621093"/>
              <a:gd name="connsiteX15" fmla="*/ 457942 w 2204283"/>
              <a:gd name="connsiteY15" fmla="*/ 516193 h 1621093"/>
              <a:gd name="connsiteX16" fmla="*/ 541286 w 2204283"/>
              <a:gd name="connsiteY16" fmla="*/ 489999 h 1621093"/>
              <a:gd name="connsiteX17" fmla="*/ 610342 w 2204283"/>
              <a:gd name="connsiteY17" fmla="*/ 470949 h 1621093"/>
              <a:gd name="connsiteX18" fmla="*/ 693686 w 2204283"/>
              <a:gd name="connsiteY18" fmla="*/ 447136 h 1621093"/>
              <a:gd name="connsiteX19" fmla="*/ 798461 w 2204283"/>
              <a:gd name="connsiteY19" fmla="*/ 401893 h 1621093"/>
              <a:gd name="connsiteX20" fmla="*/ 850848 w 2204283"/>
              <a:gd name="connsiteY20" fmla="*/ 342361 h 1621093"/>
              <a:gd name="connsiteX21" fmla="*/ 905617 w 2204283"/>
              <a:gd name="connsiteY21" fmla="*/ 275687 h 1621093"/>
              <a:gd name="connsiteX22" fmla="*/ 927048 w 2204283"/>
              <a:gd name="connsiteY22" fmla="*/ 199487 h 1621093"/>
              <a:gd name="connsiteX23" fmla="*/ 974673 w 2204283"/>
              <a:gd name="connsiteY23" fmla="*/ 151861 h 1621093"/>
              <a:gd name="connsiteX24" fmla="*/ 981817 w 2204283"/>
              <a:gd name="connsiteY24" fmla="*/ 82806 h 1621093"/>
              <a:gd name="connsiteX25" fmla="*/ 991342 w 2204283"/>
              <a:gd name="connsiteY25" fmla="*/ 54230 h 1621093"/>
              <a:gd name="connsiteX26" fmla="*/ 1041348 w 2204283"/>
              <a:gd name="connsiteY26" fmla="*/ 1843 h 1621093"/>
              <a:gd name="connsiteX27" fmla="*/ 1079448 w 2204283"/>
              <a:gd name="connsiteY27" fmla="*/ 11368 h 1621093"/>
              <a:gd name="connsiteX28" fmla="*/ 1355673 w 2204283"/>
              <a:gd name="connsiteY28" fmla="*/ 20893 h 1621093"/>
              <a:gd name="connsiteX29" fmla="*/ 1384248 w 2204283"/>
              <a:gd name="connsiteY29" fmla="*/ 39943 h 1621093"/>
              <a:gd name="connsiteX30" fmla="*/ 1422348 w 2204283"/>
              <a:gd name="connsiteY30" fmla="*/ 49468 h 1621093"/>
              <a:gd name="connsiteX31" fmla="*/ 1508073 w 2204283"/>
              <a:gd name="connsiteY31" fmla="*/ 97093 h 1621093"/>
              <a:gd name="connsiteX32" fmla="*/ 1536648 w 2204283"/>
              <a:gd name="connsiteY32" fmla="*/ 125668 h 1621093"/>
              <a:gd name="connsiteX33" fmla="*/ 1603323 w 2204283"/>
              <a:gd name="connsiteY33" fmla="*/ 182818 h 1621093"/>
              <a:gd name="connsiteX34" fmla="*/ 1669998 w 2204283"/>
              <a:gd name="connsiteY34" fmla="*/ 268543 h 1621093"/>
              <a:gd name="connsiteX35" fmla="*/ 1698573 w 2204283"/>
              <a:gd name="connsiteY35" fmla="*/ 325693 h 1621093"/>
              <a:gd name="connsiteX36" fmla="*/ 1736673 w 2204283"/>
              <a:gd name="connsiteY36" fmla="*/ 382843 h 1621093"/>
              <a:gd name="connsiteX37" fmla="*/ 1784298 w 2204283"/>
              <a:gd name="connsiteY37" fmla="*/ 468568 h 1621093"/>
              <a:gd name="connsiteX38" fmla="*/ 1812873 w 2204283"/>
              <a:gd name="connsiteY38" fmla="*/ 497143 h 1621093"/>
              <a:gd name="connsiteX39" fmla="*/ 1860498 w 2204283"/>
              <a:gd name="connsiteY39" fmla="*/ 535243 h 1621093"/>
              <a:gd name="connsiteX40" fmla="*/ 1936698 w 2204283"/>
              <a:gd name="connsiteY40" fmla="*/ 601918 h 1621093"/>
              <a:gd name="connsiteX41" fmla="*/ 1965273 w 2204283"/>
              <a:gd name="connsiteY41" fmla="*/ 620968 h 1621093"/>
              <a:gd name="connsiteX42" fmla="*/ 1984323 w 2204283"/>
              <a:gd name="connsiteY42" fmla="*/ 649543 h 1621093"/>
              <a:gd name="connsiteX43" fmla="*/ 2079573 w 2204283"/>
              <a:gd name="connsiteY43" fmla="*/ 706693 h 1621093"/>
              <a:gd name="connsiteX44" fmla="*/ 2146248 w 2204283"/>
              <a:gd name="connsiteY44" fmla="*/ 792418 h 1621093"/>
              <a:gd name="connsiteX45" fmla="*/ 2165298 w 2204283"/>
              <a:gd name="connsiteY45" fmla="*/ 849568 h 1621093"/>
              <a:gd name="connsiteX46" fmla="*/ 2184348 w 2204283"/>
              <a:gd name="connsiteY46" fmla="*/ 887668 h 1621093"/>
              <a:gd name="connsiteX47" fmla="*/ 2203398 w 2204283"/>
              <a:gd name="connsiteY47" fmla="*/ 944818 h 1621093"/>
              <a:gd name="connsiteX48" fmla="*/ 2165298 w 2204283"/>
              <a:gd name="connsiteY48" fmla="*/ 887668 h 1621093"/>
              <a:gd name="connsiteX49" fmla="*/ 2117673 w 2204283"/>
              <a:gd name="connsiteY49" fmla="*/ 840043 h 1621093"/>
              <a:gd name="connsiteX50" fmla="*/ 2060523 w 2204283"/>
              <a:gd name="connsiteY50" fmla="*/ 849568 h 1621093"/>
              <a:gd name="connsiteX51" fmla="*/ 1993848 w 2204283"/>
              <a:gd name="connsiteY51" fmla="*/ 868618 h 1621093"/>
              <a:gd name="connsiteX52" fmla="*/ 1898598 w 2204283"/>
              <a:gd name="connsiteY52" fmla="*/ 935293 h 1621093"/>
              <a:gd name="connsiteX53" fmla="*/ 1860498 w 2204283"/>
              <a:gd name="connsiteY53" fmla="*/ 954343 h 1621093"/>
              <a:gd name="connsiteX54" fmla="*/ 1765248 w 2204283"/>
              <a:gd name="connsiteY54" fmla="*/ 1001968 h 1621093"/>
              <a:gd name="connsiteX55" fmla="*/ 1736673 w 2204283"/>
              <a:gd name="connsiteY55" fmla="*/ 1021018 h 1621093"/>
              <a:gd name="connsiteX56" fmla="*/ 1708098 w 2204283"/>
              <a:gd name="connsiteY56" fmla="*/ 1078168 h 1621093"/>
              <a:gd name="connsiteX57" fmla="*/ 1689048 w 2204283"/>
              <a:gd name="connsiteY57" fmla="*/ 1106743 h 1621093"/>
              <a:gd name="connsiteX58" fmla="*/ 1669998 w 2204283"/>
              <a:gd name="connsiteY58" fmla="*/ 1163893 h 1621093"/>
              <a:gd name="connsiteX59" fmla="*/ 1650948 w 2204283"/>
              <a:gd name="connsiteY59" fmla="*/ 1221043 h 1621093"/>
              <a:gd name="connsiteX60" fmla="*/ 1641423 w 2204283"/>
              <a:gd name="connsiteY60" fmla="*/ 1249618 h 1621093"/>
              <a:gd name="connsiteX61" fmla="*/ 1631898 w 2204283"/>
              <a:gd name="connsiteY61" fmla="*/ 1411543 h 1621093"/>
              <a:gd name="connsiteX62" fmla="*/ 1527123 w 2204283"/>
              <a:gd name="connsiteY62" fmla="*/ 1402018 h 1621093"/>
              <a:gd name="connsiteX63" fmla="*/ 1469973 w 2204283"/>
              <a:gd name="connsiteY63" fmla="*/ 1363918 h 1621093"/>
              <a:gd name="connsiteX64" fmla="*/ 1441398 w 2204283"/>
              <a:gd name="connsiteY64" fmla="*/ 1344868 h 1621093"/>
              <a:gd name="connsiteX65" fmla="*/ 1374723 w 2204283"/>
              <a:gd name="connsiteY65" fmla="*/ 1325818 h 1621093"/>
              <a:gd name="connsiteX66" fmla="*/ 1317573 w 2204283"/>
              <a:gd name="connsiteY66" fmla="*/ 1297243 h 1621093"/>
              <a:gd name="connsiteX67" fmla="*/ 1288998 w 2204283"/>
              <a:gd name="connsiteY67" fmla="*/ 1268668 h 1621093"/>
              <a:gd name="connsiteX68" fmla="*/ 1222323 w 2204283"/>
              <a:gd name="connsiteY68" fmla="*/ 1249618 h 1621093"/>
              <a:gd name="connsiteX69" fmla="*/ 1155648 w 2204283"/>
              <a:gd name="connsiteY69" fmla="*/ 1259143 h 1621093"/>
              <a:gd name="connsiteX70" fmla="*/ 1108023 w 2204283"/>
              <a:gd name="connsiteY70" fmla="*/ 1306768 h 1621093"/>
              <a:gd name="connsiteX71" fmla="*/ 1050873 w 2204283"/>
              <a:gd name="connsiteY71" fmla="*/ 1344868 h 1621093"/>
              <a:gd name="connsiteX72" fmla="*/ 1022298 w 2204283"/>
              <a:gd name="connsiteY72" fmla="*/ 1373443 h 1621093"/>
              <a:gd name="connsiteX73" fmla="*/ 993723 w 2204283"/>
              <a:gd name="connsiteY73" fmla="*/ 1392493 h 1621093"/>
              <a:gd name="connsiteX74" fmla="*/ 907998 w 2204283"/>
              <a:gd name="connsiteY74" fmla="*/ 1459168 h 1621093"/>
              <a:gd name="connsiteX75" fmla="*/ 841323 w 2204283"/>
              <a:gd name="connsiteY75" fmla="*/ 1516318 h 1621093"/>
              <a:gd name="connsiteX76" fmla="*/ 784173 w 2204283"/>
              <a:gd name="connsiteY76" fmla="*/ 1554418 h 1621093"/>
              <a:gd name="connsiteX77" fmla="*/ 727023 w 2204283"/>
              <a:gd name="connsiteY77" fmla="*/ 1573468 h 1621093"/>
              <a:gd name="connsiteX78" fmla="*/ 698448 w 2204283"/>
              <a:gd name="connsiteY78" fmla="*/ 1592518 h 1621093"/>
              <a:gd name="connsiteX79" fmla="*/ 631773 w 2204283"/>
              <a:gd name="connsiteY79" fmla="*/ 1611568 h 1621093"/>
              <a:gd name="connsiteX80" fmla="*/ 622248 w 2204283"/>
              <a:gd name="connsiteY80" fmla="*/ 1621093 h 1621093"/>
              <a:gd name="connsiteX0" fmla="*/ 165048 w 2204283"/>
              <a:gd name="connsiteY0" fmla="*/ 1610756 h 1610756"/>
              <a:gd name="connsiteX1" fmla="*/ 143617 w 2204283"/>
              <a:gd name="connsiteY1" fmla="*/ 1565512 h 1610756"/>
              <a:gd name="connsiteX2" fmla="*/ 107898 w 2204283"/>
              <a:gd name="connsiteY2" fmla="*/ 1505981 h 1610756"/>
              <a:gd name="connsiteX3" fmla="*/ 79323 w 2204283"/>
              <a:gd name="connsiteY3" fmla="*/ 1448831 h 1610756"/>
              <a:gd name="connsiteX4" fmla="*/ 34079 w 2204283"/>
              <a:gd name="connsiteY4" fmla="*/ 1394062 h 1610756"/>
              <a:gd name="connsiteX5" fmla="*/ 24554 w 2204283"/>
              <a:gd name="connsiteY5" fmla="*/ 1289287 h 1610756"/>
              <a:gd name="connsiteX6" fmla="*/ 7886 w 2204283"/>
              <a:gd name="connsiteY6" fmla="*/ 1122599 h 1610756"/>
              <a:gd name="connsiteX7" fmla="*/ 12648 w 2204283"/>
              <a:gd name="connsiteY7" fmla="*/ 1058306 h 1610756"/>
              <a:gd name="connsiteX8" fmla="*/ 22173 w 2204283"/>
              <a:gd name="connsiteY8" fmla="*/ 858281 h 1610756"/>
              <a:gd name="connsiteX9" fmla="*/ 60273 w 2204283"/>
              <a:gd name="connsiteY9" fmla="*/ 801131 h 1610756"/>
              <a:gd name="connsiteX10" fmla="*/ 107898 w 2204283"/>
              <a:gd name="connsiteY10" fmla="*/ 753506 h 1610756"/>
              <a:gd name="connsiteX11" fmla="*/ 169810 w 2204283"/>
              <a:gd name="connsiteY11" fmla="*/ 715406 h 1610756"/>
              <a:gd name="connsiteX12" fmla="*/ 226961 w 2204283"/>
              <a:gd name="connsiteY12" fmla="*/ 679688 h 1610756"/>
              <a:gd name="connsiteX13" fmla="*/ 298398 w 2204283"/>
              <a:gd name="connsiteY13" fmla="*/ 613012 h 1610756"/>
              <a:gd name="connsiteX14" fmla="*/ 372217 w 2204283"/>
              <a:gd name="connsiteY14" fmla="*/ 539194 h 1610756"/>
              <a:gd name="connsiteX15" fmla="*/ 457942 w 2204283"/>
              <a:gd name="connsiteY15" fmla="*/ 505856 h 1610756"/>
              <a:gd name="connsiteX16" fmla="*/ 541286 w 2204283"/>
              <a:gd name="connsiteY16" fmla="*/ 479662 h 1610756"/>
              <a:gd name="connsiteX17" fmla="*/ 610342 w 2204283"/>
              <a:gd name="connsiteY17" fmla="*/ 460612 h 1610756"/>
              <a:gd name="connsiteX18" fmla="*/ 693686 w 2204283"/>
              <a:gd name="connsiteY18" fmla="*/ 436799 h 1610756"/>
              <a:gd name="connsiteX19" fmla="*/ 798461 w 2204283"/>
              <a:gd name="connsiteY19" fmla="*/ 391556 h 1610756"/>
              <a:gd name="connsiteX20" fmla="*/ 850848 w 2204283"/>
              <a:gd name="connsiteY20" fmla="*/ 332024 h 1610756"/>
              <a:gd name="connsiteX21" fmla="*/ 905617 w 2204283"/>
              <a:gd name="connsiteY21" fmla="*/ 265350 h 1610756"/>
              <a:gd name="connsiteX22" fmla="*/ 927048 w 2204283"/>
              <a:gd name="connsiteY22" fmla="*/ 189150 h 1610756"/>
              <a:gd name="connsiteX23" fmla="*/ 974673 w 2204283"/>
              <a:gd name="connsiteY23" fmla="*/ 141524 h 1610756"/>
              <a:gd name="connsiteX24" fmla="*/ 981817 w 2204283"/>
              <a:gd name="connsiteY24" fmla="*/ 72469 h 1610756"/>
              <a:gd name="connsiteX25" fmla="*/ 991342 w 2204283"/>
              <a:gd name="connsiteY25" fmla="*/ 43893 h 1610756"/>
              <a:gd name="connsiteX26" fmla="*/ 1038967 w 2204283"/>
              <a:gd name="connsiteY26" fmla="*/ 36750 h 1610756"/>
              <a:gd name="connsiteX27" fmla="*/ 1079448 w 2204283"/>
              <a:gd name="connsiteY27" fmla="*/ 1031 h 1610756"/>
              <a:gd name="connsiteX28" fmla="*/ 1355673 w 2204283"/>
              <a:gd name="connsiteY28" fmla="*/ 10556 h 1610756"/>
              <a:gd name="connsiteX29" fmla="*/ 1384248 w 2204283"/>
              <a:gd name="connsiteY29" fmla="*/ 29606 h 1610756"/>
              <a:gd name="connsiteX30" fmla="*/ 1422348 w 2204283"/>
              <a:gd name="connsiteY30" fmla="*/ 39131 h 1610756"/>
              <a:gd name="connsiteX31" fmla="*/ 1508073 w 2204283"/>
              <a:gd name="connsiteY31" fmla="*/ 86756 h 1610756"/>
              <a:gd name="connsiteX32" fmla="*/ 1536648 w 2204283"/>
              <a:gd name="connsiteY32" fmla="*/ 115331 h 1610756"/>
              <a:gd name="connsiteX33" fmla="*/ 1603323 w 2204283"/>
              <a:gd name="connsiteY33" fmla="*/ 172481 h 1610756"/>
              <a:gd name="connsiteX34" fmla="*/ 1669998 w 2204283"/>
              <a:gd name="connsiteY34" fmla="*/ 258206 h 1610756"/>
              <a:gd name="connsiteX35" fmla="*/ 1698573 w 2204283"/>
              <a:gd name="connsiteY35" fmla="*/ 315356 h 1610756"/>
              <a:gd name="connsiteX36" fmla="*/ 1736673 w 2204283"/>
              <a:gd name="connsiteY36" fmla="*/ 372506 h 1610756"/>
              <a:gd name="connsiteX37" fmla="*/ 1784298 w 2204283"/>
              <a:gd name="connsiteY37" fmla="*/ 458231 h 1610756"/>
              <a:gd name="connsiteX38" fmla="*/ 1812873 w 2204283"/>
              <a:gd name="connsiteY38" fmla="*/ 486806 h 1610756"/>
              <a:gd name="connsiteX39" fmla="*/ 1860498 w 2204283"/>
              <a:gd name="connsiteY39" fmla="*/ 524906 h 1610756"/>
              <a:gd name="connsiteX40" fmla="*/ 1936698 w 2204283"/>
              <a:gd name="connsiteY40" fmla="*/ 591581 h 1610756"/>
              <a:gd name="connsiteX41" fmla="*/ 1965273 w 2204283"/>
              <a:gd name="connsiteY41" fmla="*/ 610631 h 1610756"/>
              <a:gd name="connsiteX42" fmla="*/ 1984323 w 2204283"/>
              <a:gd name="connsiteY42" fmla="*/ 639206 h 1610756"/>
              <a:gd name="connsiteX43" fmla="*/ 2079573 w 2204283"/>
              <a:gd name="connsiteY43" fmla="*/ 696356 h 1610756"/>
              <a:gd name="connsiteX44" fmla="*/ 2146248 w 2204283"/>
              <a:gd name="connsiteY44" fmla="*/ 782081 h 1610756"/>
              <a:gd name="connsiteX45" fmla="*/ 2165298 w 2204283"/>
              <a:gd name="connsiteY45" fmla="*/ 839231 h 1610756"/>
              <a:gd name="connsiteX46" fmla="*/ 2184348 w 2204283"/>
              <a:gd name="connsiteY46" fmla="*/ 877331 h 1610756"/>
              <a:gd name="connsiteX47" fmla="*/ 2203398 w 2204283"/>
              <a:gd name="connsiteY47" fmla="*/ 934481 h 1610756"/>
              <a:gd name="connsiteX48" fmla="*/ 2165298 w 2204283"/>
              <a:gd name="connsiteY48" fmla="*/ 877331 h 1610756"/>
              <a:gd name="connsiteX49" fmla="*/ 2117673 w 2204283"/>
              <a:gd name="connsiteY49" fmla="*/ 829706 h 1610756"/>
              <a:gd name="connsiteX50" fmla="*/ 2060523 w 2204283"/>
              <a:gd name="connsiteY50" fmla="*/ 839231 h 1610756"/>
              <a:gd name="connsiteX51" fmla="*/ 1993848 w 2204283"/>
              <a:gd name="connsiteY51" fmla="*/ 858281 h 1610756"/>
              <a:gd name="connsiteX52" fmla="*/ 1898598 w 2204283"/>
              <a:gd name="connsiteY52" fmla="*/ 924956 h 1610756"/>
              <a:gd name="connsiteX53" fmla="*/ 1860498 w 2204283"/>
              <a:gd name="connsiteY53" fmla="*/ 944006 h 1610756"/>
              <a:gd name="connsiteX54" fmla="*/ 1765248 w 2204283"/>
              <a:gd name="connsiteY54" fmla="*/ 991631 h 1610756"/>
              <a:gd name="connsiteX55" fmla="*/ 1736673 w 2204283"/>
              <a:gd name="connsiteY55" fmla="*/ 1010681 h 1610756"/>
              <a:gd name="connsiteX56" fmla="*/ 1708098 w 2204283"/>
              <a:gd name="connsiteY56" fmla="*/ 1067831 h 1610756"/>
              <a:gd name="connsiteX57" fmla="*/ 1689048 w 2204283"/>
              <a:gd name="connsiteY57" fmla="*/ 1096406 h 1610756"/>
              <a:gd name="connsiteX58" fmla="*/ 1669998 w 2204283"/>
              <a:gd name="connsiteY58" fmla="*/ 1153556 h 1610756"/>
              <a:gd name="connsiteX59" fmla="*/ 1650948 w 2204283"/>
              <a:gd name="connsiteY59" fmla="*/ 1210706 h 1610756"/>
              <a:gd name="connsiteX60" fmla="*/ 1641423 w 2204283"/>
              <a:gd name="connsiteY60" fmla="*/ 1239281 h 1610756"/>
              <a:gd name="connsiteX61" fmla="*/ 1631898 w 2204283"/>
              <a:gd name="connsiteY61" fmla="*/ 1401206 h 1610756"/>
              <a:gd name="connsiteX62" fmla="*/ 1527123 w 2204283"/>
              <a:gd name="connsiteY62" fmla="*/ 1391681 h 1610756"/>
              <a:gd name="connsiteX63" fmla="*/ 1469973 w 2204283"/>
              <a:gd name="connsiteY63" fmla="*/ 1353581 h 1610756"/>
              <a:gd name="connsiteX64" fmla="*/ 1441398 w 2204283"/>
              <a:gd name="connsiteY64" fmla="*/ 1334531 h 1610756"/>
              <a:gd name="connsiteX65" fmla="*/ 1374723 w 2204283"/>
              <a:gd name="connsiteY65" fmla="*/ 1315481 h 1610756"/>
              <a:gd name="connsiteX66" fmla="*/ 1317573 w 2204283"/>
              <a:gd name="connsiteY66" fmla="*/ 1286906 h 1610756"/>
              <a:gd name="connsiteX67" fmla="*/ 1288998 w 2204283"/>
              <a:gd name="connsiteY67" fmla="*/ 1258331 h 1610756"/>
              <a:gd name="connsiteX68" fmla="*/ 1222323 w 2204283"/>
              <a:gd name="connsiteY68" fmla="*/ 1239281 h 1610756"/>
              <a:gd name="connsiteX69" fmla="*/ 1155648 w 2204283"/>
              <a:gd name="connsiteY69" fmla="*/ 1248806 h 1610756"/>
              <a:gd name="connsiteX70" fmla="*/ 1108023 w 2204283"/>
              <a:gd name="connsiteY70" fmla="*/ 1296431 h 1610756"/>
              <a:gd name="connsiteX71" fmla="*/ 1050873 w 2204283"/>
              <a:gd name="connsiteY71" fmla="*/ 1334531 h 1610756"/>
              <a:gd name="connsiteX72" fmla="*/ 1022298 w 2204283"/>
              <a:gd name="connsiteY72" fmla="*/ 1363106 h 1610756"/>
              <a:gd name="connsiteX73" fmla="*/ 993723 w 2204283"/>
              <a:gd name="connsiteY73" fmla="*/ 1382156 h 1610756"/>
              <a:gd name="connsiteX74" fmla="*/ 907998 w 2204283"/>
              <a:gd name="connsiteY74" fmla="*/ 1448831 h 1610756"/>
              <a:gd name="connsiteX75" fmla="*/ 841323 w 2204283"/>
              <a:gd name="connsiteY75" fmla="*/ 1505981 h 1610756"/>
              <a:gd name="connsiteX76" fmla="*/ 784173 w 2204283"/>
              <a:gd name="connsiteY76" fmla="*/ 1544081 h 1610756"/>
              <a:gd name="connsiteX77" fmla="*/ 727023 w 2204283"/>
              <a:gd name="connsiteY77" fmla="*/ 1563131 h 1610756"/>
              <a:gd name="connsiteX78" fmla="*/ 698448 w 2204283"/>
              <a:gd name="connsiteY78" fmla="*/ 1582181 h 1610756"/>
              <a:gd name="connsiteX79" fmla="*/ 631773 w 2204283"/>
              <a:gd name="connsiteY79" fmla="*/ 1601231 h 1610756"/>
              <a:gd name="connsiteX80" fmla="*/ 622248 w 2204283"/>
              <a:gd name="connsiteY80" fmla="*/ 1610756 h 1610756"/>
              <a:gd name="connsiteX0" fmla="*/ 165048 w 2204283"/>
              <a:gd name="connsiteY0" fmla="*/ 1600456 h 1600456"/>
              <a:gd name="connsiteX1" fmla="*/ 143617 w 2204283"/>
              <a:gd name="connsiteY1" fmla="*/ 1555212 h 1600456"/>
              <a:gd name="connsiteX2" fmla="*/ 107898 w 2204283"/>
              <a:gd name="connsiteY2" fmla="*/ 1495681 h 1600456"/>
              <a:gd name="connsiteX3" fmla="*/ 79323 w 2204283"/>
              <a:gd name="connsiteY3" fmla="*/ 1438531 h 1600456"/>
              <a:gd name="connsiteX4" fmla="*/ 34079 w 2204283"/>
              <a:gd name="connsiteY4" fmla="*/ 1383762 h 1600456"/>
              <a:gd name="connsiteX5" fmla="*/ 24554 w 2204283"/>
              <a:gd name="connsiteY5" fmla="*/ 1278987 h 1600456"/>
              <a:gd name="connsiteX6" fmla="*/ 7886 w 2204283"/>
              <a:gd name="connsiteY6" fmla="*/ 1112299 h 1600456"/>
              <a:gd name="connsiteX7" fmla="*/ 12648 w 2204283"/>
              <a:gd name="connsiteY7" fmla="*/ 1048006 h 1600456"/>
              <a:gd name="connsiteX8" fmla="*/ 22173 w 2204283"/>
              <a:gd name="connsiteY8" fmla="*/ 847981 h 1600456"/>
              <a:gd name="connsiteX9" fmla="*/ 60273 w 2204283"/>
              <a:gd name="connsiteY9" fmla="*/ 790831 h 1600456"/>
              <a:gd name="connsiteX10" fmla="*/ 107898 w 2204283"/>
              <a:gd name="connsiteY10" fmla="*/ 743206 h 1600456"/>
              <a:gd name="connsiteX11" fmla="*/ 169810 w 2204283"/>
              <a:gd name="connsiteY11" fmla="*/ 705106 h 1600456"/>
              <a:gd name="connsiteX12" fmla="*/ 226961 w 2204283"/>
              <a:gd name="connsiteY12" fmla="*/ 669388 h 1600456"/>
              <a:gd name="connsiteX13" fmla="*/ 298398 w 2204283"/>
              <a:gd name="connsiteY13" fmla="*/ 602712 h 1600456"/>
              <a:gd name="connsiteX14" fmla="*/ 372217 w 2204283"/>
              <a:gd name="connsiteY14" fmla="*/ 528894 h 1600456"/>
              <a:gd name="connsiteX15" fmla="*/ 457942 w 2204283"/>
              <a:gd name="connsiteY15" fmla="*/ 495556 h 1600456"/>
              <a:gd name="connsiteX16" fmla="*/ 541286 w 2204283"/>
              <a:gd name="connsiteY16" fmla="*/ 469362 h 1600456"/>
              <a:gd name="connsiteX17" fmla="*/ 610342 w 2204283"/>
              <a:gd name="connsiteY17" fmla="*/ 450312 h 1600456"/>
              <a:gd name="connsiteX18" fmla="*/ 693686 w 2204283"/>
              <a:gd name="connsiteY18" fmla="*/ 426499 h 1600456"/>
              <a:gd name="connsiteX19" fmla="*/ 798461 w 2204283"/>
              <a:gd name="connsiteY19" fmla="*/ 381256 h 1600456"/>
              <a:gd name="connsiteX20" fmla="*/ 850848 w 2204283"/>
              <a:gd name="connsiteY20" fmla="*/ 321724 h 1600456"/>
              <a:gd name="connsiteX21" fmla="*/ 905617 w 2204283"/>
              <a:gd name="connsiteY21" fmla="*/ 255050 h 1600456"/>
              <a:gd name="connsiteX22" fmla="*/ 927048 w 2204283"/>
              <a:gd name="connsiteY22" fmla="*/ 178850 h 1600456"/>
              <a:gd name="connsiteX23" fmla="*/ 974673 w 2204283"/>
              <a:gd name="connsiteY23" fmla="*/ 131224 h 1600456"/>
              <a:gd name="connsiteX24" fmla="*/ 981817 w 2204283"/>
              <a:gd name="connsiteY24" fmla="*/ 62169 h 1600456"/>
              <a:gd name="connsiteX25" fmla="*/ 991342 w 2204283"/>
              <a:gd name="connsiteY25" fmla="*/ 33593 h 1600456"/>
              <a:gd name="connsiteX26" fmla="*/ 1038967 w 2204283"/>
              <a:gd name="connsiteY26" fmla="*/ 26450 h 1600456"/>
              <a:gd name="connsiteX27" fmla="*/ 1172317 w 2204283"/>
              <a:gd name="connsiteY27" fmla="*/ 28831 h 1600456"/>
              <a:gd name="connsiteX28" fmla="*/ 1355673 w 2204283"/>
              <a:gd name="connsiteY28" fmla="*/ 256 h 1600456"/>
              <a:gd name="connsiteX29" fmla="*/ 1384248 w 2204283"/>
              <a:gd name="connsiteY29" fmla="*/ 19306 h 1600456"/>
              <a:gd name="connsiteX30" fmla="*/ 1422348 w 2204283"/>
              <a:gd name="connsiteY30" fmla="*/ 28831 h 1600456"/>
              <a:gd name="connsiteX31" fmla="*/ 1508073 w 2204283"/>
              <a:gd name="connsiteY31" fmla="*/ 76456 h 1600456"/>
              <a:gd name="connsiteX32" fmla="*/ 1536648 w 2204283"/>
              <a:gd name="connsiteY32" fmla="*/ 105031 h 1600456"/>
              <a:gd name="connsiteX33" fmla="*/ 1603323 w 2204283"/>
              <a:gd name="connsiteY33" fmla="*/ 162181 h 1600456"/>
              <a:gd name="connsiteX34" fmla="*/ 1669998 w 2204283"/>
              <a:gd name="connsiteY34" fmla="*/ 247906 h 1600456"/>
              <a:gd name="connsiteX35" fmla="*/ 1698573 w 2204283"/>
              <a:gd name="connsiteY35" fmla="*/ 305056 h 1600456"/>
              <a:gd name="connsiteX36" fmla="*/ 1736673 w 2204283"/>
              <a:gd name="connsiteY36" fmla="*/ 362206 h 1600456"/>
              <a:gd name="connsiteX37" fmla="*/ 1784298 w 2204283"/>
              <a:gd name="connsiteY37" fmla="*/ 447931 h 1600456"/>
              <a:gd name="connsiteX38" fmla="*/ 1812873 w 2204283"/>
              <a:gd name="connsiteY38" fmla="*/ 476506 h 1600456"/>
              <a:gd name="connsiteX39" fmla="*/ 1860498 w 2204283"/>
              <a:gd name="connsiteY39" fmla="*/ 514606 h 1600456"/>
              <a:gd name="connsiteX40" fmla="*/ 1936698 w 2204283"/>
              <a:gd name="connsiteY40" fmla="*/ 581281 h 1600456"/>
              <a:gd name="connsiteX41" fmla="*/ 1965273 w 2204283"/>
              <a:gd name="connsiteY41" fmla="*/ 600331 h 1600456"/>
              <a:gd name="connsiteX42" fmla="*/ 1984323 w 2204283"/>
              <a:gd name="connsiteY42" fmla="*/ 628906 h 1600456"/>
              <a:gd name="connsiteX43" fmla="*/ 2079573 w 2204283"/>
              <a:gd name="connsiteY43" fmla="*/ 686056 h 1600456"/>
              <a:gd name="connsiteX44" fmla="*/ 2146248 w 2204283"/>
              <a:gd name="connsiteY44" fmla="*/ 771781 h 1600456"/>
              <a:gd name="connsiteX45" fmla="*/ 2165298 w 2204283"/>
              <a:gd name="connsiteY45" fmla="*/ 828931 h 1600456"/>
              <a:gd name="connsiteX46" fmla="*/ 2184348 w 2204283"/>
              <a:gd name="connsiteY46" fmla="*/ 867031 h 1600456"/>
              <a:gd name="connsiteX47" fmla="*/ 2203398 w 2204283"/>
              <a:gd name="connsiteY47" fmla="*/ 924181 h 1600456"/>
              <a:gd name="connsiteX48" fmla="*/ 2165298 w 2204283"/>
              <a:gd name="connsiteY48" fmla="*/ 867031 h 1600456"/>
              <a:gd name="connsiteX49" fmla="*/ 2117673 w 2204283"/>
              <a:gd name="connsiteY49" fmla="*/ 819406 h 1600456"/>
              <a:gd name="connsiteX50" fmla="*/ 2060523 w 2204283"/>
              <a:gd name="connsiteY50" fmla="*/ 828931 h 1600456"/>
              <a:gd name="connsiteX51" fmla="*/ 1993848 w 2204283"/>
              <a:gd name="connsiteY51" fmla="*/ 847981 h 1600456"/>
              <a:gd name="connsiteX52" fmla="*/ 1898598 w 2204283"/>
              <a:gd name="connsiteY52" fmla="*/ 914656 h 1600456"/>
              <a:gd name="connsiteX53" fmla="*/ 1860498 w 2204283"/>
              <a:gd name="connsiteY53" fmla="*/ 933706 h 1600456"/>
              <a:gd name="connsiteX54" fmla="*/ 1765248 w 2204283"/>
              <a:gd name="connsiteY54" fmla="*/ 981331 h 1600456"/>
              <a:gd name="connsiteX55" fmla="*/ 1736673 w 2204283"/>
              <a:gd name="connsiteY55" fmla="*/ 1000381 h 1600456"/>
              <a:gd name="connsiteX56" fmla="*/ 1708098 w 2204283"/>
              <a:gd name="connsiteY56" fmla="*/ 1057531 h 1600456"/>
              <a:gd name="connsiteX57" fmla="*/ 1689048 w 2204283"/>
              <a:gd name="connsiteY57" fmla="*/ 1086106 h 1600456"/>
              <a:gd name="connsiteX58" fmla="*/ 1669998 w 2204283"/>
              <a:gd name="connsiteY58" fmla="*/ 1143256 h 1600456"/>
              <a:gd name="connsiteX59" fmla="*/ 1650948 w 2204283"/>
              <a:gd name="connsiteY59" fmla="*/ 1200406 h 1600456"/>
              <a:gd name="connsiteX60" fmla="*/ 1641423 w 2204283"/>
              <a:gd name="connsiteY60" fmla="*/ 1228981 h 1600456"/>
              <a:gd name="connsiteX61" fmla="*/ 1631898 w 2204283"/>
              <a:gd name="connsiteY61" fmla="*/ 1390906 h 1600456"/>
              <a:gd name="connsiteX62" fmla="*/ 1527123 w 2204283"/>
              <a:gd name="connsiteY62" fmla="*/ 1381381 h 1600456"/>
              <a:gd name="connsiteX63" fmla="*/ 1469973 w 2204283"/>
              <a:gd name="connsiteY63" fmla="*/ 1343281 h 1600456"/>
              <a:gd name="connsiteX64" fmla="*/ 1441398 w 2204283"/>
              <a:gd name="connsiteY64" fmla="*/ 1324231 h 1600456"/>
              <a:gd name="connsiteX65" fmla="*/ 1374723 w 2204283"/>
              <a:gd name="connsiteY65" fmla="*/ 1305181 h 1600456"/>
              <a:gd name="connsiteX66" fmla="*/ 1317573 w 2204283"/>
              <a:gd name="connsiteY66" fmla="*/ 1276606 h 1600456"/>
              <a:gd name="connsiteX67" fmla="*/ 1288998 w 2204283"/>
              <a:gd name="connsiteY67" fmla="*/ 1248031 h 1600456"/>
              <a:gd name="connsiteX68" fmla="*/ 1222323 w 2204283"/>
              <a:gd name="connsiteY68" fmla="*/ 1228981 h 1600456"/>
              <a:gd name="connsiteX69" fmla="*/ 1155648 w 2204283"/>
              <a:gd name="connsiteY69" fmla="*/ 1238506 h 1600456"/>
              <a:gd name="connsiteX70" fmla="*/ 1108023 w 2204283"/>
              <a:gd name="connsiteY70" fmla="*/ 1286131 h 1600456"/>
              <a:gd name="connsiteX71" fmla="*/ 1050873 w 2204283"/>
              <a:gd name="connsiteY71" fmla="*/ 1324231 h 1600456"/>
              <a:gd name="connsiteX72" fmla="*/ 1022298 w 2204283"/>
              <a:gd name="connsiteY72" fmla="*/ 1352806 h 1600456"/>
              <a:gd name="connsiteX73" fmla="*/ 993723 w 2204283"/>
              <a:gd name="connsiteY73" fmla="*/ 1371856 h 1600456"/>
              <a:gd name="connsiteX74" fmla="*/ 907998 w 2204283"/>
              <a:gd name="connsiteY74" fmla="*/ 1438531 h 1600456"/>
              <a:gd name="connsiteX75" fmla="*/ 841323 w 2204283"/>
              <a:gd name="connsiteY75" fmla="*/ 1495681 h 1600456"/>
              <a:gd name="connsiteX76" fmla="*/ 784173 w 2204283"/>
              <a:gd name="connsiteY76" fmla="*/ 1533781 h 1600456"/>
              <a:gd name="connsiteX77" fmla="*/ 727023 w 2204283"/>
              <a:gd name="connsiteY77" fmla="*/ 1552831 h 1600456"/>
              <a:gd name="connsiteX78" fmla="*/ 698448 w 2204283"/>
              <a:gd name="connsiteY78" fmla="*/ 1571881 h 1600456"/>
              <a:gd name="connsiteX79" fmla="*/ 631773 w 2204283"/>
              <a:gd name="connsiteY79" fmla="*/ 1590931 h 1600456"/>
              <a:gd name="connsiteX80" fmla="*/ 622248 w 2204283"/>
              <a:gd name="connsiteY80" fmla="*/ 1600456 h 1600456"/>
              <a:gd name="connsiteX0" fmla="*/ 165048 w 2204283"/>
              <a:gd name="connsiteY0" fmla="*/ 1600749 h 1600749"/>
              <a:gd name="connsiteX1" fmla="*/ 143617 w 2204283"/>
              <a:gd name="connsiteY1" fmla="*/ 1555505 h 1600749"/>
              <a:gd name="connsiteX2" fmla="*/ 107898 w 2204283"/>
              <a:gd name="connsiteY2" fmla="*/ 1495974 h 1600749"/>
              <a:gd name="connsiteX3" fmla="*/ 79323 w 2204283"/>
              <a:gd name="connsiteY3" fmla="*/ 1438824 h 1600749"/>
              <a:gd name="connsiteX4" fmla="*/ 34079 w 2204283"/>
              <a:gd name="connsiteY4" fmla="*/ 1384055 h 1600749"/>
              <a:gd name="connsiteX5" fmla="*/ 24554 w 2204283"/>
              <a:gd name="connsiteY5" fmla="*/ 1279280 h 1600749"/>
              <a:gd name="connsiteX6" fmla="*/ 7886 w 2204283"/>
              <a:gd name="connsiteY6" fmla="*/ 1112592 h 1600749"/>
              <a:gd name="connsiteX7" fmla="*/ 12648 w 2204283"/>
              <a:gd name="connsiteY7" fmla="*/ 1048299 h 1600749"/>
              <a:gd name="connsiteX8" fmla="*/ 22173 w 2204283"/>
              <a:gd name="connsiteY8" fmla="*/ 848274 h 1600749"/>
              <a:gd name="connsiteX9" fmla="*/ 60273 w 2204283"/>
              <a:gd name="connsiteY9" fmla="*/ 791124 h 1600749"/>
              <a:gd name="connsiteX10" fmla="*/ 107898 w 2204283"/>
              <a:gd name="connsiteY10" fmla="*/ 743499 h 1600749"/>
              <a:gd name="connsiteX11" fmla="*/ 169810 w 2204283"/>
              <a:gd name="connsiteY11" fmla="*/ 705399 h 1600749"/>
              <a:gd name="connsiteX12" fmla="*/ 226961 w 2204283"/>
              <a:gd name="connsiteY12" fmla="*/ 669681 h 1600749"/>
              <a:gd name="connsiteX13" fmla="*/ 298398 w 2204283"/>
              <a:gd name="connsiteY13" fmla="*/ 603005 h 1600749"/>
              <a:gd name="connsiteX14" fmla="*/ 372217 w 2204283"/>
              <a:gd name="connsiteY14" fmla="*/ 529187 h 1600749"/>
              <a:gd name="connsiteX15" fmla="*/ 457942 w 2204283"/>
              <a:gd name="connsiteY15" fmla="*/ 495849 h 1600749"/>
              <a:gd name="connsiteX16" fmla="*/ 541286 w 2204283"/>
              <a:gd name="connsiteY16" fmla="*/ 469655 h 1600749"/>
              <a:gd name="connsiteX17" fmla="*/ 610342 w 2204283"/>
              <a:gd name="connsiteY17" fmla="*/ 450605 h 1600749"/>
              <a:gd name="connsiteX18" fmla="*/ 693686 w 2204283"/>
              <a:gd name="connsiteY18" fmla="*/ 426792 h 1600749"/>
              <a:gd name="connsiteX19" fmla="*/ 798461 w 2204283"/>
              <a:gd name="connsiteY19" fmla="*/ 381549 h 1600749"/>
              <a:gd name="connsiteX20" fmla="*/ 850848 w 2204283"/>
              <a:gd name="connsiteY20" fmla="*/ 322017 h 1600749"/>
              <a:gd name="connsiteX21" fmla="*/ 905617 w 2204283"/>
              <a:gd name="connsiteY21" fmla="*/ 255343 h 1600749"/>
              <a:gd name="connsiteX22" fmla="*/ 927048 w 2204283"/>
              <a:gd name="connsiteY22" fmla="*/ 179143 h 1600749"/>
              <a:gd name="connsiteX23" fmla="*/ 974673 w 2204283"/>
              <a:gd name="connsiteY23" fmla="*/ 131517 h 1600749"/>
              <a:gd name="connsiteX24" fmla="*/ 981817 w 2204283"/>
              <a:gd name="connsiteY24" fmla="*/ 62462 h 1600749"/>
              <a:gd name="connsiteX25" fmla="*/ 991342 w 2204283"/>
              <a:gd name="connsiteY25" fmla="*/ 33886 h 1600749"/>
              <a:gd name="connsiteX26" fmla="*/ 1038967 w 2204283"/>
              <a:gd name="connsiteY26" fmla="*/ 26743 h 1600749"/>
              <a:gd name="connsiteX27" fmla="*/ 1172317 w 2204283"/>
              <a:gd name="connsiteY27" fmla="*/ 29124 h 1600749"/>
              <a:gd name="connsiteX28" fmla="*/ 1355673 w 2204283"/>
              <a:gd name="connsiteY28" fmla="*/ 549 h 1600749"/>
              <a:gd name="connsiteX29" fmla="*/ 1384248 w 2204283"/>
              <a:gd name="connsiteY29" fmla="*/ 19599 h 1600749"/>
              <a:gd name="connsiteX30" fmla="*/ 1422348 w 2204283"/>
              <a:gd name="connsiteY30" fmla="*/ 29124 h 1600749"/>
              <a:gd name="connsiteX31" fmla="*/ 1508073 w 2204283"/>
              <a:gd name="connsiteY31" fmla="*/ 76749 h 1600749"/>
              <a:gd name="connsiteX32" fmla="*/ 1536648 w 2204283"/>
              <a:gd name="connsiteY32" fmla="*/ 105324 h 1600749"/>
              <a:gd name="connsiteX33" fmla="*/ 1603323 w 2204283"/>
              <a:gd name="connsiteY33" fmla="*/ 162474 h 1600749"/>
              <a:gd name="connsiteX34" fmla="*/ 1669998 w 2204283"/>
              <a:gd name="connsiteY34" fmla="*/ 248199 h 1600749"/>
              <a:gd name="connsiteX35" fmla="*/ 1698573 w 2204283"/>
              <a:gd name="connsiteY35" fmla="*/ 305349 h 1600749"/>
              <a:gd name="connsiteX36" fmla="*/ 1736673 w 2204283"/>
              <a:gd name="connsiteY36" fmla="*/ 362499 h 1600749"/>
              <a:gd name="connsiteX37" fmla="*/ 1784298 w 2204283"/>
              <a:gd name="connsiteY37" fmla="*/ 448224 h 1600749"/>
              <a:gd name="connsiteX38" fmla="*/ 1812873 w 2204283"/>
              <a:gd name="connsiteY38" fmla="*/ 476799 h 1600749"/>
              <a:gd name="connsiteX39" fmla="*/ 1860498 w 2204283"/>
              <a:gd name="connsiteY39" fmla="*/ 514899 h 1600749"/>
              <a:gd name="connsiteX40" fmla="*/ 1936698 w 2204283"/>
              <a:gd name="connsiteY40" fmla="*/ 581574 h 1600749"/>
              <a:gd name="connsiteX41" fmla="*/ 1965273 w 2204283"/>
              <a:gd name="connsiteY41" fmla="*/ 600624 h 1600749"/>
              <a:gd name="connsiteX42" fmla="*/ 1984323 w 2204283"/>
              <a:gd name="connsiteY42" fmla="*/ 629199 h 1600749"/>
              <a:gd name="connsiteX43" fmla="*/ 2079573 w 2204283"/>
              <a:gd name="connsiteY43" fmla="*/ 686349 h 1600749"/>
              <a:gd name="connsiteX44" fmla="*/ 2146248 w 2204283"/>
              <a:gd name="connsiteY44" fmla="*/ 772074 h 1600749"/>
              <a:gd name="connsiteX45" fmla="*/ 2165298 w 2204283"/>
              <a:gd name="connsiteY45" fmla="*/ 829224 h 1600749"/>
              <a:gd name="connsiteX46" fmla="*/ 2184348 w 2204283"/>
              <a:gd name="connsiteY46" fmla="*/ 867324 h 1600749"/>
              <a:gd name="connsiteX47" fmla="*/ 2203398 w 2204283"/>
              <a:gd name="connsiteY47" fmla="*/ 924474 h 1600749"/>
              <a:gd name="connsiteX48" fmla="*/ 2165298 w 2204283"/>
              <a:gd name="connsiteY48" fmla="*/ 867324 h 1600749"/>
              <a:gd name="connsiteX49" fmla="*/ 2117673 w 2204283"/>
              <a:gd name="connsiteY49" fmla="*/ 819699 h 1600749"/>
              <a:gd name="connsiteX50" fmla="*/ 2060523 w 2204283"/>
              <a:gd name="connsiteY50" fmla="*/ 829224 h 1600749"/>
              <a:gd name="connsiteX51" fmla="*/ 1993848 w 2204283"/>
              <a:gd name="connsiteY51" fmla="*/ 848274 h 1600749"/>
              <a:gd name="connsiteX52" fmla="*/ 1898598 w 2204283"/>
              <a:gd name="connsiteY52" fmla="*/ 914949 h 1600749"/>
              <a:gd name="connsiteX53" fmla="*/ 1860498 w 2204283"/>
              <a:gd name="connsiteY53" fmla="*/ 933999 h 1600749"/>
              <a:gd name="connsiteX54" fmla="*/ 1765248 w 2204283"/>
              <a:gd name="connsiteY54" fmla="*/ 981624 h 1600749"/>
              <a:gd name="connsiteX55" fmla="*/ 1736673 w 2204283"/>
              <a:gd name="connsiteY55" fmla="*/ 1000674 h 1600749"/>
              <a:gd name="connsiteX56" fmla="*/ 1708098 w 2204283"/>
              <a:gd name="connsiteY56" fmla="*/ 1057824 h 1600749"/>
              <a:gd name="connsiteX57" fmla="*/ 1689048 w 2204283"/>
              <a:gd name="connsiteY57" fmla="*/ 1086399 h 1600749"/>
              <a:gd name="connsiteX58" fmla="*/ 1669998 w 2204283"/>
              <a:gd name="connsiteY58" fmla="*/ 1143549 h 1600749"/>
              <a:gd name="connsiteX59" fmla="*/ 1650948 w 2204283"/>
              <a:gd name="connsiteY59" fmla="*/ 1200699 h 1600749"/>
              <a:gd name="connsiteX60" fmla="*/ 1641423 w 2204283"/>
              <a:gd name="connsiteY60" fmla="*/ 1229274 h 1600749"/>
              <a:gd name="connsiteX61" fmla="*/ 1631898 w 2204283"/>
              <a:gd name="connsiteY61" fmla="*/ 1391199 h 1600749"/>
              <a:gd name="connsiteX62" fmla="*/ 1527123 w 2204283"/>
              <a:gd name="connsiteY62" fmla="*/ 1381674 h 1600749"/>
              <a:gd name="connsiteX63" fmla="*/ 1469973 w 2204283"/>
              <a:gd name="connsiteY63" fmla="*/ 1343574 h 1600749"/>
              <a:gd name="connsiteX64" fmla="*/ 1441398 w 2204283"/>
              <a:gd name="connsiteY64" fmla="*/ 1324524 h 1600749"/>
              <a:gd name="connsiteX65" fmla="*/ 1374723 w 2204283"/>
              <a:gd name="connsiteY65" fmla="*/ 1305474 h 1600749"/>
              <a:gd name="connsiteX66" fmla="*/ 1317573 w 2204283"/>
              <a:gd name="connsiteY66" fmla="*/ 1276899 h 1600749"/>
              <a:gd name="connsiteX67" fmla="*/ 1288998 w 2204283"/>
              <a:gd name="connsiteY67" fmla="*/ 1248324 h 1600749"/>
              <a:gd name="connsiteX68" fmla="*/ 1222323 w 2204283"/>
              <a:gd name="connsiteY68" fmla="*/ 1229274 h 1600749"/>
              <a:gd name="connsiteX69" fmla="*/ 1155648 w 2204283"/>
              <a:gd name="connsiteY69" fmla="*/ 1238799 h 1600749"/>
              <a:gd name="connsiteX70" fmla="*/ 1108023 w 2204283"/>
              <a:gd name="connsiteY70" fmla="*/ 1286424 h 1600749"/>
              <a:gd name="connsiteX71" fmla="*/ 1050873 w 2204283"/>
              <a:gd name="connsiteY71" fmla="*/ 1324524 h 1600749"/>
              <a:gd name="connsiteX72" fmla="*/ 1022298 w 2204283"/>
              <a:gd name="connsiteY72" fmla="*/ 1353099 h 1600749"/>
              <a:gd name="connsiteX73" fmla="*/ 993723 w 2204283"/>
              <a:gd name="connsiteY73" fmla="*/ 1372149 h 1600749"/>
              <a:gd name="connsiteX74" fmla="*/ 907998 w 2204283"/>
              <a:gd name="connsiteY74" fmla="*/ 1438824 h 1600749"/>
              <a:gd name="connsiteX75" fmla="*/ 841323 w 2204283"/>
              <a:gd name="connsiteY75" fmla="*/ 1495974 h 1600749"/>
              <a:gd name="connsiteX76" fmla="*/ 784173 w 2204283"/>
              <a:gd name="connsiteY76" fmla="*/ 1534074 h 1600749"/>
              <a:gd name="connsiteX77" fmla="*/ 727023 w 2204283"/>
              <a:gd name="connsiteY77" fmla="*/ 1553124 h 1600749"/>
              <a:gd name="connsiteX78" fmla="*/ 698448 w 2204283"/>
              <a:gd name="connsiteY78" fmla="*/ 1572174 h 1600749"/>
              <a:gd name="connsiteX79" fmla="*/ 631773 w 2204283"/>
              <a:gd name="connsiteY79" fmla="*/ 1591224 h 1600749"/>
              <a:gd name="connsiteX80" fmla="*/ 622248 w 2204283"/>
              <a:gd name="connsiteY80" fmla="*/ 1600749 h 1600749"/>
              <a:gd name="connsiteX0" fmla="*/ 165048 w 2204283"/>
              <a:gd name="connsiteY0" fmla="*/ 1600482 h 1600482"/>
              <a:gd name="connsiteX1" fmla="*/ 143617 w 2204283"/>
              <a:gd name="connsiteY1" fmla="*/ 1555238 h 1600482"/>
              <a:gd name="connsiteX2" fmla="*/ 107898 w 2204283"/>
              <a:gd name="connsiteY2" fmla="*/ 1495707 h 1600482"/>
              <a:gd name="connsiteX3" fmla="*/ 79323 w 2204283"/>
              <a:gd name="connsiteY3" fmla="*/ 1438557 h 1600482"/>
              <a:gd name="connsiteX4" fmla="*/ 34079 w 2204283"/>
              <a:gd name="connsiteY4" fmla="*/ 1383788 h 1600482"/>
              <a:gd name="connsiteX5" fmla="*/ 24554 w 2204283"/>
              <a:gd name="connsiteY5" fmla="*/ 1279013 h 1600482"/>
              <a:gd name="connsiteX6" fmla="*/ 7886 w 2204283"/>
              <a:gd name="connsiteY6" fmla="*/ 1112325 h 1600482"/>
              <a:gd name="connsiteX7" fmla="*/ 12648 w 2204283"/>
              <a:gd name="connsiteY7" fmla="*/ 1048032 h 1600482"/>
              <a:gd name="connsiteX8" fmla="*/ 22173 w 2204283"/>
              <a:gd name="connsiteY8" fmla="*/ 848007 h 1600482"/>
              <a:gd name="connsiteX9" fmla="*/ 60273 w 2204283"/>
              <a:gd name="connsiteY9" fmla="*/ 790857 h 1600482"/>
              <a:gd name="connsiteX10" fmla="*/ 107898 w 2204283"/>
              <a:gd name="connsiteY10" fmla="*/ 743232 h 1600482"/>
              <a:gd name="connsiteX11" fmla="*/ 169810 w 2204283"/>
              <a:gd name="connsiteY11" fmla="*/ 705132 h 1600482"/>
              <a:gd name="connsiteX12" fmla="*/ 226961 w 2204283"/>
              <a:gd name="connsiteY12" fmla="*/ 669414 h 1600482"/>
              <a:gd name="connsiteX13" fmla="*/ 298398 w 2204283"/>
              <a:gd name="connsiteY13" fmla="*/ 602738 h 1600482"/>
              <a:gd name="connsiteX14" fmla="*/ 372217 w 2204283"/>
              <a:gd name="connsiteY14" fmla="*/ 528920 h 1600482"/>
              <a:gd name="connsiteX15" fmla="*/ 457942 w 2204283"/>
              <a:gd name="connsiteY15" fmla="*/ 495582 h 1600482"/>
              <a:gd name="connsiteX16" fmla="*/ 541286 w 2204283"/>
              <a:gd name="connsiteY16" fmla="*/ 469388 h 1600482"/>
              <a:gd name="connsiteX17" fmla="*/ 610342 w 2204283"/>
              <a:gd name="connsiteY17" fmla="*/ 450338 h 1600482"/>
              <a:gd name="connsiteX18" fmla="*/ 693686 w 2204283"/>
              <a:gd name="connsiteY18" fmla="*/ 426525 h 1600482"/>
              <a:gd name="connsiteX19" fmla="*/ 798461 w 2204283"/>
              <a:gd name="connsiteY19" fmla="*/ 381282 h 1600482"/>
              <a:gd name="connsiteX20" fmla="*/ 850848 w 2204283"/>
              <a:gd name="connsiteY20" fmla="*/ 321750 h 1600482"/>
              <a:gd name="connsiteX21" fmla="*/ 905617 w 2204283"/>
              <a:gd name="connsiteY21" fmla="*/ 255076 h 1600482"/>
              <a:gd name="connsiteX22" fmla="*/ 927048 w 2204283"/>
              <a:gd name="connsiteY22" fmla="*/ 178876 h 1600482"/>
              <a:gd name="connsiteX23" fmla="*/ 974673 w 2204283"/>
              <a:gd name="connsiteY23" fmla="*/ 131250 h 1600482"/>
              <a:gd name="connsiteX24" fmla="*/ 981817 w 2204283"/>
              <a:gd name="connsiteY24" fmla="*/ 62195 h 1600482"/>
              <a:gd name="connsiteX25" fmla="*/ 991342 w 2204283"/>
              <a:gd name="connsiteY25" fmla="*/ 33619 h 1600482"/>
              <a:gd name="connsiteX26" fmla="*/ 1038967 w 2204283"/>
              <a:gd name="connsiteY26" fmla="*/ 26476 h 1600482"/>
              <a:gd name="connsiteX27" fmla="*/ 1172317 w 2204283"/>
              <a:gd name="connsiteY27" fmla="*/ 28857 h 1600482"/>
              <a:gd name="connsiteX28" fmla="*/ 1355673 w 2204283"/>
              <a:gd name="connsiteY28" fmla="*/ 282 h 1600482"/>
              <a:gd name="connsiteX29" fmla="*/ 1384248 w 2204283"/>
              <a:gd name="connsiteY29" fmla="*/ 19332 h 1600482"/>
              <a:gd name="connsiteX30" fmla="*/ 1422348 w 2204283"/>
              <a:gd name="connsiteY30" fmla="*/ 28857 h 1600482"/>
              <a:gd name="connsiteX31" fmla="*/ 1508073 w 2204283"/>
              <a:gd name="connsiteY31" fmla="*/ 76482 h 1600482"/>
              <a:gd name="connsiteX32" fmla="*/ 1536648 w 2204283"/>
              <a:gd name="connsiteY32" fmla="*/ 105057 h 1600482"/>
              <a:gd name="connsiteX33" fmla="*/ 1603323 w 2204283"/>
              <a:gd name="connsiteY33" fmla="*/ 162207 h 1600482"/>
              <a:gd name="connsiteX34" fmla="*/ 1669998 w 2204283"/>
              <a:gd name="connsiteY34" fmla="*/ 247932 h 1600482"/>
              <a:gd name="connsiteX35" fmla="*/ 1698573 w 2204283"/>
              <a:gd name="connsiteY35" fmla="*/ 305082 h 1600482"/>
              <a:gd name="connsiteX36" fmla="*/ 1736673 w 2204283"/>
              <a:gd name="connsiteY36" fmla="*/ 362232 h 1600482"/>
              <a:gd name="connsiteX37" fmla="*/ 1784298 w 2204283"/>
              <a:gd name="connsiteY37" fmla="*/ 447957 h 1600482"/>
              <a:gd name="connsiteX38" fmla="*/ 1812873 w 2204283"/>
              <a:gd name="connsiteY38" fmla="*/ 476532 h 1600482"/>
              <a:gd name="connsiteX39" fmla="*/ 1860498 w 2204283"/>
              <a:gd name="connsiteY39" fmla="*/ 514632 h 1600482"/>
              <a:gd name="connsiteX40" fmla="*/ 1936698 w 2204283"/>
              <a:gd name="connsiteY40" fmla="*/ 581307 h 1600482"/>
              <a:gd name="connsiteX41" fmla="*/ 1965273 w 2204283"/>
              <a:gd name="connsiteY41" fmla="*/ 600357 h 1600482"/>
              <a:gd name="connsiteX42" fmla="*/ 1984323 w 2204283"/>
              <a:gd name="connsiteY42" fmla="*/ 628932 h 1600482"/>
              <a:gd name="connsiteX43" fmla="*/ 2079573 w 2204283"/>
              <a:gd name="connsiteY43" fmla="*/ 686082 h 1600482"/>
              <a:gd name="connsiteX44" fmla="*/ 2146248 w 2204283"/>
              <a:gd name="connsiteY44" fmla="*/ 771807 h 1600482"/>
              <a:gd name="connsiteX45" fmla="*/ 2165298 w 2204283"/>
              <a:gd name="connsiteY45" fmla="*/ 828957 h 1600482"/>
              <a:gd name="connsiteX46" fmla="*/ 2184348 w 2204283"/>
              <a:gd name="connsiteY46" fmla="*/ 867057 h 1600482"/>
              <a:gd name="connsiteX47" fmla="*/ 2203398 w 2204283"/>
              <a:gd name="connsiteY47" fmla="*/ 924207 h 1600482"/>
              <a:gd name="connsiteX48" fmla="*/ 2165298 w 2204283"/>
              <a:gd name="connsiteY48" fmla="*/ 867057 h 1600482"/>
              <a:gd name="connsiteX49" fmla="*/ 2117673 w 2204283"/>
              <a:gd name="connsiteY49" fmla="*/ 819432 h 1600482"/>
              <a:gd name="connsiteX50" fmla="*/ 2060523 w 2204283"/>
              <a:gd name="connsiteY50" fmla="*/ 828957 h 1600482"/>
              <a:gd name="connsiteX51" fmla="*/ 1993848 w 2204283"/>
              <a:gd name="connsiteY51" fmla="*/ 848007 h 1600482"/>
              <a:gd name="connsiteX52" fmla="*/ 1898598 w 2204283"/>
              <a:gd name="connsiteY52" fmla="*/ 914682 h 1600482"/>
              <a:gd name="connsiteX53" fmla="*/ 1860498 w 2204283"/>
              <a:gd name="connsiteY53" fmla="*/ 933732 h 1600482"/>
              <a:gd name="connsiteX54" fmla="*/ 1765248 w 2204283"/>
              <a:gd name="connsiteY54" fmla="*/ 981357 h 1600482"/>
              <a:gd name="connsiteX55" fmla="*/ 1736673 w 2204283"/>
              <a:gd name="connsiteY55" fmla="*/ 1000407 h 1600482"/>
              <a:gd name="connsiteX56" fmla="*/ 1708098 w 2204283"/>
              <a:gd name="connsiteY56" fmla="*/ 1057557 h 1600482"/>
              <a:gd name="connsiteX57" fmla="*/ 1689048 w 2204283"/>
              <a:gd name="connsiteY57" fmla="*/ 1086132 h 1600482"/>
              <a:gd name="connsiteX58" fmla="*/ 1669998 w 2204283"/>
              <a:gd name="connsiteY58" fmla="*/ 1143282 h 1600482"/>
              <a:gd name="connsiteX59" fmla="*/ 1650948 w 2204283"/>
              <a:gd name="connsiteY59" fmla="*/ 1200432 h 1600482"/>
              <a:gd name="connsiteX60" fmla="*/ 1641423 w 2204283"/>
              <a:gd name="connsiteY60" fmla="*/ 1229007 h 1600482"/>
              <a:gd name="connsiteX61" fmla="*/ 1631898 w 2204283"/>
              <a:gd name="connsiteY61" fmla="*/ 1390932 h 1600482"/>
              <a:gd name="connsiteX62" fmla="*/ 1527123 w 2204283"/>
              <a:gd name="connsiteY62" fmla="*/ 1381407 h 1600482"/>
              <a:gd name="connsiteX63" fmla="*/ 1469973 w 2204283"/>
              <a:gd name="connsiteY63" fmla="*/ 1343307 h 1600482"/>
              <a:gd name="connsiteX64" fmla="*/ 1441398 w 2204283"/>
              <a:gd name="connsiteY64" fmla="*/ 1324257 h 1600482"/>
              <a:gd name="connsiteX65" fmla="*/ 1374723 w 2204283"/>
              <a:gd name="connsiteY65" fmla="*/ 1305207 h 1600482"/>
              <a:gd name="connsiteX66" fmla="*/ 1317573 w 2204283"/>
              <a:gd name="connsiteY66" fmla="*/ 1276632 h 1600482"/>
              <a:gd name="connsiteX67" fmla="*/ 1288998 w 2204283"/>
              <a:gd name="connsiteY67" fmla="*/ 1248057 h 1600482"/>
              <a:gd name="connsiteX68" fmla="*/ 1222323 w 2204283"/>
              <a:gd name="connsiteY68" fmla="*/ 1229007 h 1600482"/>
              <a:gd name="connsiteX69" fmla="*/ 1155648 w 2204283"/>
              <a:gd name="connsiteY69" fmla="*/ 1238532 h 1600482"/>
              <a:gd name="connsiteX70" fmla="*/ 1108023 w 2204283"/>
              <a:gd name="connsiteY70" fmla="*/ 1286157 h 1600482"/>
              <a:gd name="connsiteX71" fmla="*/ 1050873 w 2204283"/>
              <a:gd name="connsiteY71" fmla="*/ 1324257 h 1600482"/>
              <a:gd name="connsiteX72" fmla="*/ 1022298 w 2204283"/>
              <a:gd name="connsiteY72" fmla="*/ 1352832 h 1600482"/>
              <a:gd name="connsiteX73" fmla="*/ 993723 w 2204283"/>
              <a:gd name="connsiteY73" fmla="*/ 1371882 h 1600482"/>
              <a:gd name="connsiteX74" fmla="*/ 907998 w 2204283"/>
              <a:gd name="connsiteY74" fmla="*/ 1438557 h 1600482"/>
              <a:gd name="connsiteX75" fmla="*/ 841323 w 2204283"/>
              <a:gd name="connsiteY75" fmla="*/ 1495707 h 1600482"/>
              <a:gd name="connsiteX76" fmla="*/ 784173 w 2204283"/>
              <a:gd name="connsiteY76" fmla="*/ 1533807 h 1600482"/>
              <a:gd name="connsiteX77" fmla="*/ 727023 w 2204283"/>
              <a:gd name="connsiteY77" fmla="*/ 1552857 h 1600482"/>
              <a:gd name="connsiteX78" fmla="*/ 698448 w 2204283"/>
              <a:gd name="connsiteY78" fmla="*/ 1571907 h 1600482"/>
              <a:gd name="connsiteX79" fmla="*/ 631773 w 2204283"/>
              <a:gd name="connsiteY79" fmla="*/ 1590957 h 1600482"/>
              <a:gd name="connsiteX80" fmla="*/ 622248 w 2204283"/>
              <a:gd name="connsiteY80" fmla="*/ 1600482 h 1600482"/>
              <a:gd name="connsiteX0" fmla="*/ 165048 w 2204283"/>
              <a:gd name="connsiteY0" fmla="*/ 1593376 h 1593376"/>
              <a:gd name="connsiteX1" fmla="*/ 143617 w 2204283"/>
              <a:gd name="connsiteY1" fmla="*/ 1548132 h 1593376"/>
              <a:gd name="connsiteX2" fmla="*/ 107898 w 2204283"/>
              <a:gd name="connsiteY2" fmla="*/ 1488601 h 1593376"/>
              <a:gd name="connsiteX3" fmla="*/ 79323 w 2204283"/>
              <a:gd name="connsiteY3" fmla="*/ 1431451 h 1593376"/>
              <a:gd name="connsiteX4" fmla="*/ 34079 w 2204283"/>
              <a:gd name="connsiteY4" fmla="*/ 1376682 h 1593376"/>
              <a:gd name="connsiteX5" fmla="*/ 24554 w 2204283"/>
              <a:gd name="connsiteY5" fmla="*/ 1271907 h 1593376"/>
              <a:gd name="connsiteX6" fmla="*/ 7886 w 2204283"/>
              <a:gd name="connsiteY6" fmla="*/ 1105219 h 1593376"/>
              <a:gd name="connsiteX7" fmla="*/ 12648 w 2204283"/>
              <a:gd name="connsiteY7" fmla="*/ 1040926 h 1593376"/>
              <a:gd name="connsiteX8" fmla="*/ 22173 w 2204283"/>
              <a:gd name="connsiteY8" fmla="*/ 840901 h 1593376"/>
              <a:gd name="connsiteX9" fmla="*/ 60273 w 2204283"/>
              <a:gd name="connsiteY9" fmla="*/ 783751 h 1593376"/>
              <a:gd name="connsiteX10" fmla="*/ 107898 w 2204283"/>
              <a:gd name="connsiteY10" fmla="*/ 736126 h 1593376"/>
              <a:gd name="connsiteX11" fmla="*/ 169810 w 2204283"/>
              <a:gd name="connsiteY11" fmla="*/ 698026 h 1593376"/>
              <a:gd name="connsiteX12" fmla="*/ 226961 w 2204283"/>
              <a:gd name="connsiteY12" fmla="*/ 662308 h 1593376"/>
              <a:gd name="connsiteX13" fmla="*/ 298398 w 2204283"/>
              <a:gd name="connsiteY13" fmla="*/ 595632 h 1593376"/>
              <a:gd name="connsiteX14" fmla="*/ 372217 w 2204283"/>
              <a:gd name="connsiteY14" fmla="*/ 521814 h 1593376"/>
              <a:gd name="connsiteX15" fmla="*/ 457942 w 2204283"/>
              <a:gd name="connsiteY15" fmla="*/ 488476 h 1593376"/>
              <a:gd name="connsiteX16" fmla="*/ 541286 w 2204283"/>
              <a:gd name="connsiteY16" fmla="*/ 462282 h 1593376"/>
              <a:gd name="connsiteX17" fmla="*/ 610342 w 2204283"/>
              <a:gd name="connsiteY17" fmla="*/ 443232 h 1593376"/>
              <a:gd name="connsiteX18" fmla="*/ 693686 w 2204283"/>
              <a:gd name="connsiteY18" fmla="*/ 419419 h 1593376"/>
              <a:gd name="connsiteX19" fmla="*/ 798461 w 2204283"/>
              <a:gd name="connsiteY19" fmla="*/ 374176 h 1593376"/>
              <a:gd name="connsiteX20" fmla="*/ 850848 w 2204283"/>
              <a:gd name="connsiteY20" fmla="*/ 314644 h 1593376"/>
              <a:gd name="connsiteX21" fmla="*/ 905617 w 2204283"/>
              <a:gd name="connsiteY21" fmla="*/ 247970 h 1593376"/>
              <a:gd name="connsiteX22" fmla="*/ 927048 w 2204283"/>
              <a:gd name="connsiteY22" fmla="*/ 171770 h 1593376"/>
              <a:gd name="connsiteX23" fmla="*/ 974673 w 2204283"/>
              <a:gd name="connsiteY23" fmla="*/ 124144 h 1593376"/>
              <a:gd name="connsiteX24" fmla="*/ 981817 w 2204283"/>
              <a:gd name="connsiteY24" fmla="*/ 55089 h 1593376"/>
              <a:gd name="connsiteX25" fmla="*/ 991342 w 2204283"/>
              <a:gd name="connsiteY25" fmla="*/ 26513 h 1593376"/>
              <a:gd name="connsiteX26" fmla="*/ 1038967 w 2204283"/>
              <a:gd name="connsiteY26" fmla="*/ 19370 h 1593376"/>
              <a:gd name="connsiteX27" fmla="*/ 1172317 w 2204283"/>
              <a:gd name="connsiteY27" fmla="*/ 21751 h 1593376"/>
              <a:gd name="connsiteX28" fmla="*/ 1279473 w 2204283"/>
              <a:gd name="connsiteY28" fmla="*/ 320 h 1593376"/>
              <a:gd name="connsiteX29" fmla="*/ 1384248 w 2204283"/>
              <a:gd name="connsiteY29" fmla="*/ 12226 h 1593376"/>
              <a:gd name="connsiteX30" fmla="*/ 1422348 w 2204283"/>
              <a:gd name="connsiteY30" fmla="*/ 21751 h 1593376"/>
              <a:gd name="connsiteX31" fmla="*/ 1508073 w 2204283"/>
              <a:gd name="connsiteY31" fmla="*/ 69376 h 1593376"/>
              <a:gd name="connsiteX32" fmla="*/ 1536648 w 2204283"/>
              <a:gd name="connsiteY32" fmla="*/ 97951 h 1593376"/>
              <a:gd name="connsiteX33" fmla="*/ 1603323 w 2204283"/>
              <a:gd name="connsiteY33" fmla="*/ 155101 h 1593376"/>
              <a:gd name="connsiteX34" fmla="*/ 1669998 w 2204283"/>
              <a:gd name="connsiteY34" fmla="*/ 240826 h 1593376"/>
              <a:gd name="connsiteX35" fmla="*/ 1698573 w 2204283"/>
              <a:gd name="connsiteY35" fmla="*/ 297976 h 1593376"/>
              <a:gd name="connsiteX36" fmla="*/ 1736673 w 2204283"/>
              <a:gd name="connsiteY36" fmla="*/ 355126 h 1593376"/>
              <a:gd name="connsiteX37" fmla="*/ 1784298 w 2204283"/>
              <a:gd name="connsiteY37" fmla="*/ 440851 h 1593376"/>
              <a:gd name="connsiteX38" fmla="*/ 1812873 w 2204283"/>
              <a:gd name="connsiteY38" fmla="*/ 469426 h 1593376"/>
              <a:gd name="connsiteX39" fmla="*/ 1860498 w 2204283"/>
              <a:gd name="connsiteY39" fmla="*/ 507526 h 1593376"/>
              <a:gd name="connsiteX40" fmla="*/ 1936698 w 2204283"/>
              <a:gd name="connsiteY40" fmla="*/ 574201 h 1593376"/>
              <a:gd name="connsiteX41" fmla="*/ 1965273 w 2204283"/>
              <a:gd name="connsiteY41" fmla="*/ 593251 h 1593376"/>
              <a:gd name="connsiteX42" fmla="*/ 1984323 w 2204283"/>
              <a:gd name="connsiteY42" fmla="*/ 621826 h 1593376"/>
              <a:gd name="connsiteX43" fmla="*/ 2079573 w 2204283"/>
              <a:gd name="connsiteY43" fmla="*/ 678976 h 1593376"/>
              <a:gd name="connsiteX44" fmla="*/ 2146248 w 2204283"/>
              <a:gd name="connsiteY44" fmla="*/ 764701 h 1593376"/>
              <a:gd name="connsiteX45" fmla="*/ 2165298 w 2204283"/>
              <a:gd name="connsiteY45" fmla="*/ 821851 h 1593376"/>
              <a:gd name="connsiteX46" fmla="*/ 2184348 w 2204283"/>
              <a:gd name="connsiteY46" fmla="*/ 859951 h 1593376"/>
              <a:gd name="connsiteX47" fmla="*/ 2203398 w 2204283"/>
              <a:gd name="connsiteY47" fmla="*/ 917101 h 1593376"/>
              <a:gd name="connsiteX48" fmla="*/ 2165298 w 2204283"/>
              <a:gd name="connsiteY48" fmla="*/ 859951 h 1593376"/>
              <a:gd name="connsiteX49" fmla="*/ 2117673 w 2204283"/>
              <a:gd name="connsiteY49" fmla="*/ 812326 h 1593376"/>
              <a:gd name="connsiteX50" fmla="*/ 2060523 w 2204283"/>
              <a:gd name="connsiteY50" fmla="*/ 821851 h 1593376"/>
              <a:gd name="connsiteX51" fmla="*/ 1993848 w 2204283"/>
              <a:gd name="connsiteY51" fmla="*/ 840901 h 1593376"/>
              <a:gd name="connsiteX52" fmla="*/ 1898598 w 2204283"/>
              <a:gd name="connsiteY52" fmla="*/ 907576 h 1593376"/>
              <a:gd name="connsiteX53" fmla="*/ 1860498 w 2204283"/>
              <a:gd name="connsiteY53" fmla="*/ 926626 h 1593376"/>
              <a:gd name="connsiteX54" fmla="*/ 1765248 w 2204283"/>
              <a:gd name="connsiteY54" fmla="*/ 974251 h 1593376"/>
              <a:gd name="connsiteX55" fmla="*/ 1736673 w 2204283"/>
              <a:gd name="connsiteY55" fmla="*/ 993301 h 1593376"/>
              <a:gd name="connsiteX56" fmla="*/ 1708098 w 2204283"/>
              <a:gd name="connsiteY56" fmla="*/ 1050451 h 1593376"/>
              <a:gd name="connsiteX57" fmla="*/ 1689048 w 2204283"/>
              <a:gd name="connsiteY57" fmla="*/ 1079026 h 1593376"/>
              <a:gd name="connsiteX58" fmla="*/ 1669998 w 2204283"/>
              <a:gd name="connsiteY58" fmla="*/ 1136176 h 1593376"/>
              <a:gd name="connsiteX59" fmla="*/ 1650948 w 2204283"/>
              <a:gd name="connsiteY59" fmla="*/ 1193326 h 1593376"/>
              <a:gd name="connsiteX60" fmla="*/ 1641423 w 2204283"/>
              <a:gd name="connsiteY60" fmla="*/ 1221901 h 1593376"/>
              <a:gd name="connsiteX61" fmla="*/ 1631898 w 2204283"/>
              <a:gd name="connsiteY61" fmla="*/ 1383826 h 1593376"/>
              <a:gd name="connsiteX62" fmla="*/ 1527123 w 2204283"/>
              <a:gd name="connsiteY62" fmla="*/ 1374301 h 1593376"/>
              <a:gd name="connsiteX63" fmla="*/ 1469973 w 2204283"/>
              <a:gd name="connsiteY63" fmla="*/ 1336201 h 1593376"/>
              <a:gd name="connsiteX64" fmla="*/ 1441398 w 2204283"/>
              <a:gd name="connsiteY64" fmla="*/ 1317151 h 1593376"/>
              <a:gd name="connsiteX65" fmla="*/ 1374723 w 2204283"/>
              <a:gd name="connsiteY65" fmla="*/ 1298101 h 1593376"/>
              <a:gd name="connsiteX66" fmla="*/ 1317573 w 2204283"/>
              <a:gd name="connsiteY66" fmla="*/ 1269526 h 1593376"/>
              <a:gd name="connsiteX67" fmla="*/ 1288998 w 2204283"/>
              <a:gd name="connsiteY67" fmla="*/ 1240951 h 1593376"/>
              <a:gd name="connsiteX68" fmla="*/ 1222323 w 2204283"/>
              <a:gd name="connsiteY68" fmla="*/ 1221901 h 1593376"/>
              <a:gd name="connsiteX69" fmla="*/ 1155648 w 2204283"/>
              <a:gd name="connsiteY69" fmla="*/ 1231426 h 1593376"/>
              <a:gd name="connsiteX70" fmla="*/ 1108023 w 2204283"/>
              <a:gd name="connsiteY70" fmla="*/ 1279051 h 1593376"/>
              <a:gd name="connsiteX71" fmla="*/ 1050873 w 2204283"/>
              <a:gd name="connsiteY71" fmla="*/ 1317151 h 1593376"/>
              <a:gd name="connsiteX72" fmla="*/ 1022298 w 2204283"/>
              <a:gd name="connsiteY72" fmla="*/ 1345726 h 1593376"/>
              <a:gd name="connsiteX73" fmla="*/ 993723 w 2204283"/>
              <a:gd name="connsiteY73" fmla="*/ 1364776 h 1593376"/>
              <a:gd name="connsiteX74" fmla="*/ 907998 w 2204283"/>
              <a:gd name="connsiteY74" fmla="*/ 1431451 h 1593376"/>
              <a:gd name="connsiteX75" fmla="*/ 841323 w 2204283"/>
              <a:gd name="connsiteY75" fmla="*/ 1488601 h 1593376"/>
              <a:gd name="connsiteX76" fmla="*/ 784173 w 2204283"/>
              <a:gd name="connsiteY76" fmla="*/ 1526701 h 1593376"/>
              <a:gd name="connsiteX77" fmla="*/ 727023 w 2204283"/>
              <a:gd name="connsiteY77" fmla="*/ 1545751 h 1593376"/>
              <a:gd name="connsiteX78" fmla="*/ 698448 w 2204283"/>
              <a:gd name="connsiteY78" fmla="*/ 1564801 h 1593376"/>
              <a:gd name="connsiteX79" fmla="*/ 631773 w 2204283"/>
              <a:gd name="connsiteY79" fmla="*/ 1583851 h 1593376"/>
              <a:gd name="connsiteX80" fmla="*/ 622248 w 2204283"/>
              <a:gd name="connsiteY80" fmla="*/ 1593376 h 1593376"/>
              <a:gd name="connsiteX0" fmla="*/ 165048 w 2204283"/>
              <a:gd name="connsiteY0" fmla="*/ 1593376 h 1593376"/>
              <a:gd name="connsiteX1" fmla="*/ 143617 w 2204283"/>
              <a:gd name="connsiteY1" fmla="*/ 1548132 h 1593376"/>
              <a:gd name="connsiteX2" fmla="*/ 107898 w 2204283"/>
              <a:gd name="connsiteY2" fmla="*/ 1488601 h 1593376"/>
              <a:gd name="connsiteX3" fmla="*/ 79323 w 2204283"/>
              <a:gd name="connsiteY3" fmla="*/ 1431451 h 1593376"/>
              <a:gd name="connsiteX4" fmla="*/ 34079 w 2204283"/>
              <a:gd name="connsiteY4" fmla="*/ 1376682 h 1593376"/>
              <a:gd name="connsiteX5" fmla="*/ 24554 w 2204283"/>
              <a:gd name="connsiteY5" fmla="*/ 1271907 h 1593376"/>
              <a:gd name="connsiteX6" fmla="*/ 7886 w 2204283"/>
              <a:gd name="connsiteY6" fmla="*/ 1105219 h 1593376"/>
              <a:gd name="connsiteX7" fmla="*/ 12648 w 2204283"/>
              <a:gd name="connsiteY7" fmla="*/ 1040926 h 1593376"/>
              <a:gd name="connsiteX8" fmla="*/ 22173 w 2204283"/>
              <a:gd name="connsiteY8" fmla="*/ 840901 h 1593376"/>
              <a:gd name="connsiteX9" fmla="*/ 60273 w 2204283"/>
              <a:gd name="connsiteY9" fmla="*/ 783751 h 1593376"/>
              <a:gd name="connsiteX10" fmla="*/ 107898 w 2204283"/>
              <a:gd name="connsiteY10" fmla="*/ 736126 h 1593376"/>
              <a:gd name="connsiteX11" fmla="*/ 169810 w 2204283"/>
              <a:gd name="connsiteY11" fmla="*/ 698026 h 1593376"/>
              <a:gd name="connsiteX12" fmla="*/ 226961 w 2204283"/>
              <a:gd name="connsiteY12" fmla="*/ 662308 h 1593376"/>
              <a:gd name="connsiteX13" fmla="*/ 298398 w 2204283"/>
              <a:gd name="connsiteY13" fmla="*/ 595632 h 1593376"/>
              <a:gd name="connsiteX14" fmla="*/ 372217 w 2204283"/>
              <a:gd name="connsiteY14" fmla="*/ 521814 h 1593376"/>
              <a:gd name="connsiteX15" fmla="*/ 457942 w 2204283"/>
              <a:gd name="connsiteY15" fmla="*/ 488476 h 1593376"/>
              <a:gd name="connsiteX16" fmla="*/ 541286 w 2204283"/>
              <a:gd name="connsiteY16" fmla="*/ 462282 h 1593376"/>
              <a:gd name="connsiteX17" fmla="*/ 610342 w 2204283"/>
              <a:gd name="connsiteY17" fmla="*/ 443232 h 1593376"/>
              <a:gd name="connsiteX18" fmla="*/ 693686 w 2204283"/>
              <a:gd name="connsiteY18" fmla="*/ 419419 h 1593376"/>
              <a:gd name="connsiteX19" fmla="*/ 798461 w 2204283"/>
              <a:gd name="connsiteY19" fmla="*/ 374176 h 1593376"/>
              <a:gd name="connsiteX20" fmla="*/ 850848 w 2204283"/>
              <a:gd name="connsiteY20" fmla="*/ 314644 h 1593376"/>
              <a:gd name="connsiteX21" fmla="*/ 905617 w 2204283"/>
              <a:gd name="connsiteY21" fmla="*/ 247970 h 1593376"/>
              <a:gd name="connsiteX22" fmla="*/ 927048 w 2204283"/>
              <a:gd name="connsiteY22" fmla="*/ 171770 h 1593376"/>
              <a:gd name="connsiteX23" fmla="*/ 974673 w 2204283"/>
              <a:gd name="connsiteY23" fmla="*/ 124144 h 1593376"/>
              <a:gd name="connsiteX24" fmla="*/ 981817 w 2204283"/>
              <a:gd name="connsiteY24" fmla="*/ 55089 h 1593376"/>
              <a:gd name="connsiteX25" fmla="*/ 991342 w 2204283"/>
              <a:gd name="connsiteY25" fmla="*/ 26513 h 1593376"/>
              <a:gd name="connsiteX26" fmla="*/ 1038967 w 2204283"/>
              <a:gd name="connsiteY26" fmla="*/ 19370 h 1593376"/>
              <a:gd name="connsiteX27" fmla="*/ 1172317 w 2204283"/>
              <a:gd name="connsiteY27" fmla="*/ 21751 h 1593376"/>
              <a:gd name="connsiteX28" fmla="*/ 1279473 w 2204283"/>
              <a:gd name="connsiteY28" fmla="*/ 320 h 1593376"/>
              <a:gd name="connsiteX29" fmla="*/ 1365198 w 2204283"/>
              <a:gd name="connsiteY29" fmla="*/ 36039 h 1593376"/>
              <a:gd name="connsiteX30" fmla="*/ 1422348 w 2204283"/>
              <a:gd name="connsiteY30" fmla="*/ 21751 h 1593376"/>
              <a:gd name="connsiteX31" fmla="*/ 1508073 w 2204283"/>
              <a:gd name="connsiteY31" fmla="*/ 69376 h 1593376"/>
              <a:gd name="connsiteX32" fmla="*/ 1536648 w 2204283"/>
              <a:gd name="connsiteY32" fmla="*/ 97951 h 1593376"/>
              <a:gd name="connsiteX33" fmla="*/ 1603323 w 2204283"/>
              <a:gd name="connsiteY33" fmla="*/ 155101 h 1593376"/>
              <a:gd name="connsiteX34" fmla="*/ 1669998 w 2204283"/>
              <a:gd name="connsiteY34" fmla="*/ 240826 h 1593376"/>
              <a:gd name="connsiteX35" fmla="*/ 1698573 w 2204283"/>
              <a:gd name="connsiteY35" fmla="*/ 297976 h 1593376"/>
              <a:gd name="connsiteX36" fmla="*/ 1736673 w 2204283"/>
              <a:gd name="connsiteY36" fmla="*/ 355126 h 1593376"/>
              <a:gd name="connsiteX37" fmla="*/ 1784298 w 2204283"/>
              <a:gd name="connsiteY37" fmla="*/ 440851 h 1593376"/>
              <a:gd name="connsiteX38" fmla="*/ 1812873 w 2204283"/>
              <a:gd name="connsiteY38" fmla="*/ 469426 h 1593376"/>
              <a:gd name="connsiteX39" fmla="*/ 1860498 w 2204283"/>
              <a:gd name="connsiteY39" fmla="*/ 507526 h 1593376"/>
              <a:gd name="connsiteX40" fmla="*/ 1936698 w 2204283"/>
              <a:gd name="connsiteY40" fmla="*/ 574201 h 1593376"/>
              <a:gd name="connsiteX41" fmla="*/ 1965273 w 2204283"/>
              <a:gd name="connsiteY41" fmla="*/ 593251 h 1593376"/>
              <a:gd name="connsiteX42" fmla="*/ 1984323 w 2204283"/>
              <a:gd name="connsiteY42" fmla="*/ 621826 h 1593376"/>
              <a:gd name="connsiteX43" fmla="*/ 2079573 w 2204283"/>
              <a:gd name="connsiteY43" fmla="*/ 678976 h 1593376"/>
              <a:gd name="connsiteX44" fmla="*/ 2146248 w 2204283"/>
              <a:gd name="connsiteY44" fmla="*/ 764701 h 1593376"/>
              <a:gd name="connsiteX45" fmla="*/ 2165298 w 2204283"/>
              <a:gd name="connsiteY45" fmla="*/ 821851 h 1593376"/>
              <a:gd name="connsiteX46" fmla="*/ 2184348 w 2204283"/>
              <a:gd name="connsiteY46" fmla="*/ 859951 h 1593376"/>
              <a:gd name="connsiteX47" fmla="*/ 2203398 w 2204283"/>
              <a:gd name="connsiteY47" fmla="*/ 917101 h 1593376"/>
              <a:gd name="connsiteX48" fmla="*/ 2165298 w 2204283"/>
              <a:gd name="connsiteY48" fmla="*/ 859951 h 1593376"/>
              <a:gd name="connsiteX49" fmla="*/ 2117673 w 2204283"/>
              <a:gd name="connsiteY49" fmla="*/ 812326 h 1593376"/>
              <a:gd name="connsiteX50" fmla="*/ 2060523 w 2204283"/>
              <a:gd name="connsiteY50" fmla="*/ 821851 h 1593376"/>
              <a:gd name="connsiteX51" fmla="*/ 1993848 w 2204283"/>
              <a:gd name="connsiteY51" fmla="*/ 840901 h 1593376"/>
              <a:gd name="connsiteX52" fmla="*/ 1898598 w 2204283"/>
              <a:gd name="connsiteY52" fmla="*/ 907576 h 1593376"/>
              <a:gd name="connsiteX53" fmla="*/ 1860498 w 2204283"/>
              <a:gd name="connsiteY53" fmla="*/ 926626 h 1593376"/>
              <a:gd name="connsiteX54" fmla="*/ 1765248 w 2204283"/>
              <a:gd name="connsiteY54" fmla="*/ 974251 h 1593376"/>
              <a:gd name="connsiteX55" fmla="*/ 1736673 w 2204283"/>
              <a:gd name="connsiteY55" fmla="*/ 993301 h 1593376"/>
              <a:gd name="connsiteX56" fmla="*/ 1708098 w 2204283"/>
              <a:gd name="connsiteY56" fmla="*/ 1050451 h 1593376"/>
              <a:gd name="connsiteX57" fmla="*/ 1689048 w 2204283"/>
              <a:gd name="connsiteY57" fmla="*/ 1079026 h 1593376"/>
              <a:gd name="connsiteX58" fmla="*/ 1669998 w 2204283"/>
              <a:gd name="connsiteY58" fmla="*/ 1136176 h 1593376"/>
              <a:gd name="connsiteX59" fmla="*/ 1650948 w 2204283"/>
              <a:gd name="connsiteY59" fmla="*/ 1193326 h 1593376"/>
              <a:gd name="connsiteX60" fmla="*/ 1641423 w 2204283"/>
              <a:gd name="connsiteY60" fmla="*/ 1221901 h 1593376"/>
              <a:gd name="connsiteX61" fmla="*/ 1631898 w 2204283"/>
              <a:gd name="connsiteY61" fmla="*/ 1383826 h 1593376"/>
              <a:gd name="connsiteX62" fmla="*/ 1527123 w 2204283"/>
              <a:gd name="connsiteY62" fmla="*/ 1374301 h 1593376"/>
              <a:gd name="connsiteX63" fmla="*/ 1469973 w 2204283"/>
              <a:gd name="connsiteY63" fmla="*/ 1336201 h 1593376"/>
              <a:gd name="connsiteX64" fmla="*/ 1441398 w 2204283"/>
              <a:gd name="connsiteY64" fmla="*/ 1317151 h 1593376"/>
              <a:gd name="connsiteX65" fmla="*/ 1374723 w 2204283"/>
              <a:gd name="connsiteY65" fmla="*/ 1298101 h 1593376"/>
              <a:gd name="connsiteX66" fmla="*/ 1317573 w 2204283"/>
              <a:gd name="connsiteY66" fmla="*/ 1269526 h 1593376"/>
              <a:gd name="connsiteX67" fmla="*/ 1288998 w 2204283"/>
              <a:gd name="connsiteY67" fmla="*/ 1240951 h 1593376"/>
              <a:gd name="connsiteX68" fmla="*/ 1222323 w 2204283"/>
              <a:gd name="connsiteY68" fmla="*/ 1221901 h 1593376"/>
              <a:gd name="connsiteX69" fmla="*/ 1155648 w 2204283"/>
              <a:gd name="connsiteY69" fmla="*/ 1231426 h 1593376"/>
              <a:gd name="connsiteX70" fmla="*/ 1108023 w 2204283"/>
              <a:gd name="connsiteY70" fmla="*/ 1279051 h 1593376"/>
              <a:gd name="connsiteX71" fmla="*/ 1050873 w 2204283"/>
              <a:gd name="connsiteY71" fmla="*/ 1317151 h 1593376"/>
              <a:gd name="connsiteX72" fmla="*/ 1022298 w 2204283"/>
              <a:gd name="connsiteY72" fmla="*/ 1345726 h 1593376"/>
              <a:gd name="connsiteX73" fmla="*/ 993723 w 2204283"/>
              <a:gd name="connsiteY73" fmla="*/ 1364776 h 1593376"/>
              <a:gd name="connsiteX74" fmla="*/ 907998 w 2204283"/>
              <a:gd name="connsiteY74" fmla="*/ 1431451 h 1593376"/>
              <a:gd name="connsiteX75" fmla="*/ 841323 w 2204283"/>
              <a:gd name="connsiteY75" fmla="*/ 1488601 h 1593376"/>
              <a:gd name="connsiteX76" fmla="*/ 784173 w 2204283"/>
              <a:gd name="connsiteY76" fmla="*/ 1526701 h 1593376"/>
              <a:gd name="connsiteX77" fmla="*/ 727023 w 2204283"/>
              <a:gd name="connsiteY77" fmla="*/ 1545751 h 1593376"/>
              <a:gd name="connsiteX78" fmla="*/ 698448 w 2204283"/>
              <a:gd name="connsiteY78" fmla="*/ 1564801 h 1593376"/>
              <a:gd name="connsiteX79" fmla="*/ 631773 w 2204283"/>
              <a:gd name="connsiteY79" fmla="*/ 1583851 h 1593376"/>
              <a:gd name="connsiteX80" fmla="*/ 622248 w 2204283"/>
              <a:gd name="connsiteY80" fmla="*/ 1593376 h 1593376"/>
              <a:gd name="connsiteX0" fmla="*/ 165048 w 2204283"/>
              <a:gd name="connsiteY0" fmla="*/ 1593376 h 1593376"/>
              <a:gd name="connsiteX1" fmla="*/ 143617 w 2204283"/>
              <a:gd name="connsiteY1" fmla="*/ 1548132 h 1593376"/>
              <a:gd name="connsiteX2" fmla="*/ 107898 w 2204283"/>
              <a:gd name="connsiteY2" fmla="*/ 1488601 h 1593376"/>
              <a:gd name="connsiteX3" fmla="*/ 79323 w 2204283"/>
              <a:gd name="connsiteY3" fmla="*/ 1431451 h 1593376"/>
              <a:gd name="connsiteX4" fmla="*/ 34079 w 2204283"/>
              <a:gd name="connsiteY4" fmla="*/ 1376682 h 1593376"/>
              <a:gd name="connsiteX5" fmla="*/ 24554 w 2204283"/>
              <a:gd name="connsiteY5" fmla="*/ 1271907 h 1593376"/>
              <a:gd name="connsiteX6" fmla="*/ 7886 w 2204283"/>
              <a:gd name="connsiteY6" fmla="*/ 1105219 h 1593376"/>
              <a:gd name="connsiteX7" fmla="*/ 12648 w 2204283"/>
              <a:gd name="connsiteY7" fmla="*/ 1040926 h 1593376"/>
              <a:gd name="connsiteX8" fmla="*/ 22173 w 2204283"/>
              <a:gd name="connsiteY8" fmla="*/ 840901 h 1593376"/>
              <a:gd name="connsiteX9" fmla="*/ 60273 w 2204283"/>
              <a:gd name="connsiteY9" fmla="*/ 783751 h 1593376"/>
              <a:gd name="connsiteX10" fmla="*/ 107898 w 2204283"/>
              <a:gd name="connsiteY10" fmla="*/ 736126 h 1593376"/>
              <a:gd name="connsiteX11" fmla="*/ 169810 w 2204283"/>
              <a:gd name="connsiteY11" fmla="*/ 698026 h 1593376"/>
              <a:gd name="connsiteX12" fmla="*/ 226961 w 2204283"/>
              <a:gd name="connsiteY12" fmla="*/ 662308 h 1593376"/>
              <a:gd name="connsiteX13" fmla="*/ 298398 w 2204283"/>
              <a:gd name="connsiteY13" fmla="*/ 595632 h 1593376"/>
              <a:gd name="connsiteX14" fmla="*/ 372217 w 2204283"/>
              <a:gd name="connsiteY14" fmla="*/ 521814 h 1593376"/>
              <a:gd name="connsiteX15" fmla="*/ 457942 w 2204283"/>
              <a:gd name="connsiteY15" fmla="*/ 488476 h 1593376"/>
              <a:gd name="connsiteX16" fmla="*/ 541286 w 2204283"/>
              <a:gd name="connsiteY16" fmla="*/ 462282 h 1593376"/>
              <a:gd name="connsiteX17" fmla="*/ 610342 w 2204283"/>
              <a:gd name="connsiteY17" fmla="*/ 443232 h 1593376"/>
              <a:gd name="connsiteX18" fmla="*/ 693686 w 2204283"/>
              <a:gd name="connsiteY18" fmla="*/ 419419 h 1593376"/>
              <a:gd name="connsiteX19" fmla="*/ 798461 w 2204283"/>
              <a:gd name="connsiteY19" fmla="*/ 374176 h 1593376"/>
              <a:gd name="connsiteX20" fmla="*/ 850848 w 2204283"/>
              <a:gd name="connsiteY20" fmla="*/ 314644 h 1593376"/>
              <a:gd name="connsiteX21" fmla="*/ 905617 w 2204283"/>
              <a:gd name="connsiteY21" fmla="*/ 247970 h 1593376"/>
              <a:gd name="connsiteX22" fmla="*/ 927048 w 2204283"/>
              <a:gd name="connsiteY22" fmla="*/ 171770 h 1593376"/>
              <a:gd name="connsiteX23" fmla="*/ 974673 w 2204283"/>
              <a:gd name="connsiteY23" fmla="*/ 124144 h 1593376"/>
              <a:gd name="connsiteX24" fmla="*/ 981817 w 2204283"/>
              <a:gd name="connsiteY24" fmla="*/ 55089 h 1593376"/>
              <a:gd name="connsiteX25" fmla="*/ 991342 w 2204283"/>
              <a:gd name="connsiteY25" fmla="*/ 26513 h 1593376"/>
              <a:gd name="connsiteX26" fmla="*/ 1038967 w 2204283"/>
              <a:gd name="connsiteY26" fmla="*/ 19370 h 1593376"/>
              <a:gd name="connsiteX27" fmla="*/ 1172317 w 2204283"/>
              <a:gd name="connsiteY27" fmla="*/ 21751 h 1593376"/>
              <a:gd name="connsiteX28" fmla="*/ 1279473 w 2204283"/>
              <a:gd name="connsiteY28" fmla="*/ 320 h 1593376"/>
              <a:gd name="connsiteX29" fmla="*/ 1365198 w 2204283"/>
              <a:gd name="connsiteY29" fmla="*/ 36039 h 1593376"/>
              <a:gd name="connsiteX30" fmla="*/ 1508073 w 2204283"/>
              <a:gd name="connsiteY30" fmla="*/ 26514 h 1593376"/>
              <a:gd name="connsiteX31" fmla="*/ 1508073 w 2204283"/>
              <a:gd name="connsiteY31" fmla="*/ 69376 h 1593376"/>
              <a:gd name="connsiteX32" fmla="*/ 1536648 w 2204283"/>
              <a:gd name="connsiteY32" fmla="*/ 97951 h 1593376"/>
              <a:gd name="connsiteX33" fmla="*/ 1603323 w 2204283"/>
              <a:gd name="connsiteY33" fmla="*/ 155101 h 1593376"/>
              <a:gd name="connsiteX34" fmla="*/ 1669998 w 2204283"/>
              <a:gd name="connsiteY34" fmla="*/ 240826 h 1593376"/>
              <a:gd name="connsiteX35" fmla="*/ 1698573 w 2204283"/>
              <a:gd name="connsiteY35" fmla="*/ 297976 h 1593376"/>
              <a:gd name="connsiteX36" fmla="*/ 1736673 w 2204283"/>
              <a:gd name="connsiteY36" fmla="*/ 355126 h 1593376"/>
              <a:gd name="connsiteX37" fmla="*/ 1784298 w 2204283"/>
              <a:gd name="connsiteY37" fmla="*/ 440851 h 1593376"/>
              <a:gd name="connsiteX38" fmla="*/ 1812873 w 2204283"/>
              <a:gd name="connsiteY38" fmla="*/ 469426 h 1593376"/>
              <a:gd name="connsiteX39" fmla="*/ 1860498 w 2204283"/>
              <a:gd name="connsiteY39" fmla="*/ 507526 h 1593376"/>
              <a:gd name="connsiteX40" fmla="*/ 1936698 w 2204283"/>
              <a:gd name="connsiteY40" fmla="*/ 574201 h 1593376"/>
              <a:gd name="connsiteX41" fmla="*/ 1965273 w 2204283"/>
              <a:gd name="connsiteY41" fmla="*/ 593251 h 1593376"/>
              <a:gd name="connsiteX42" fmla="*/ 1984323 w 2204283"/>
              <a:gd name="connsiteY42" fmla="*/ 621826 h 1593376"/>
              <a:gd name="connsiteX43" fmla="*/ 2079573 w 2204283"/>
              <a:gd name="connsiteY43" fmla="*/ 678976 h 1593376"/>
              <a:gd name="connsiteX44" fmla="*/ 2146248 w 2204283"/>
              <a:gd name="connsiteY44" fmla="*/ 764701 h 1593376"/>
              <a:gd name="connsiteX45" fmla="*/ 2165298 w 2204283"/>
              <a:gd name="connsiteY45" fmla="*/ 821851 h 1593376"/>
              <a:gd name="connsiteX46" fmla="*/ 2184348 w 2204283"/>
              <a:gd name="connsiteY46" fmla="*/ 859951 h 1593376"/>
              <a:gd name="connsiteX47" fmla="*/ 2203398 w 2204283"/>
              <a:gd name="connsiteY47" fmla="*/ 917101 h 1593376"/>
              <a:gd name="connsiteX48" fmla="*/ 2165298 w 2204283"/>
              <a:gd name="connsiteY48" fmla="*/ 859951 h 1593376"/>
              <a:gd name="connsiteX49" fmla="*/ 2117673 w 2204283"/>
              <a:gd name="connsiteY49" fmla="*/ 812326 h 1593376"/>
              <a:gd name="connsiteX50" fmla="*/ 2060523 w 2204283"/>
              <a:gd name="connsiteY50" fmla="*/ 821851 h 1593376"/>
              <a:gd name="connsiteX51" fmla="*/ 1993848 w 2204283"/>
              <a:gd name="connsiteY51" fmla="*/ 840901 h 1593376"/>
              <a:gd name="connsiteX52" fmla="*/ 1898598 w 2204283"/>
              <a:gd name="connsiteY52" fmla="*/ 907576 h 1593376"/>
              <a:gd name="connsiteX53" fmla="*/ 1860498 w 2204283"/>
              <a:gd name="connsiteY53" fmla="*/ 926626 h 1593376"/>
              <a:gd name="connsiteX54" fmla="*/ 1765248 w 2204283"/>
              <a:gd name="connsiteY54" fmla="*/ 974251 h 1593376"/>
              <a:gd name="connsiteX55" fmla="*/ 1736673 w 2204283"/>
              <a:gd name="connsiteY55" fmla="*/ 993301 h 1593376"/>
              <a:gd name="connsiteX56" fmla="*/ 1708098 w 2204283"/>
              <a:gd name="connsiteY56" fmla="*/ 1050451 h 1593376"/>
              <a:gd name="connsiteX57" fmla="*/ 1689048 w 2204283"/>
              <a:gd name="connsiteY57" fmla="*/ 1079026 h 1593376"/>
              <a:gd name="connsiteX58" fmla="*/ 1669998 w 2204283"/>
              <a:gd name="connsiteY58" fmla="*/ 1136176 h 1593376"/>
              <a:gd name="connsiteX59" fmla="*/ 1650948 w 2204283"/>
              <a:gd name="connsiteY59" fmla="*/ 1193326 h 1593376"/>
              <a:gd name="connsiteX60" fmla="*/ 1641423 w 2204283"/>
              <a:gd name="connsiteY60" fmla="*/ 1221901 h 1593376"/>
              <a:gd name="connsiteX61" fmla="*/ 1631898 w 2204283"/>
              <a:gd name="connsiteY61" fmla="*/ 1383826 h 1593376"/>
              <a:gd name="connsiteX62" fmla="*/ 1527123 w 2204283"/>
              <a:gd name="connsiteY62" fmla="*/ 1374301 h 1593376"/>
              <a:gd name="connsiteX63" fmla="*/ 1469973 w 2204283"/>
              <a:gd name="connsiteY63" fmla="*/ 1336201 h 1593376"/>
              <a:gd name="connsiteX64" fmla="*/ 1441398 w 2204283"/>
              <a:gd name="connsiteY64" fmla="*/ 1317151 h 1593376"/>
              <a:gd name="connsiteX65" fmla="*/ 1374723 w 2204283"/>
              <a:gd name="connsiteY65" fmla="*/ 1298101 h 1593376"/>
              <a:gd name="connsiteX66" fmla="*/ 1317573 w 2204283"/>
              <a:gd name="connsiteY66" fmla="*/ 1269526 h 1593376"/>
              <a:gd name="connsiteX67" fmla="*/ 1288998 w 2204283"/>
              <a:gd name="connsiteY67" fmla="*/ 1240951 h 1593376"/>
              <a:gd name="connsiteX68" fmla="*/ 1222323 w 2204283"/>
              <a:gd name="connsiteY68" fmla="*/ 1221901 h 1593376"/>
              <a:gd name="connsiteX69" fmla="*/ 1155648 w 2204283"/>
              <a:gd name="connsiteY69" fmla="*/ 1231426 h 1593376"/>
              <a:gd name="connsiteX70" fmla="*/ 1108023 w 2204283"/>
              <a:gd name="connsiteY70" fmla="*/ 1279051 h 1593376"/>
              <a:gd name="connsiteX71" fmla="*/ 1050873 w 2204283"/>
              <a:gd name="connsiteY71" fmla="*/ 1317151 h 1593376"/>
              <a:gd name="connsiteX72" fmla="*/ 1022298 w 2204283"/>
              <a:gd name="connsiteY72" fmla="*/ 1345726 h 1593376"/>
              <a:gd name="connsiteX73" fmla="*/ 993723 w 2204283"/>
              <a:gd name="connsiteY73" fmla="*/ 1364776 h 1593376"/>
              <a:gd name="connsiteX74" fmla="*/ 907998 w 2204283"/>
              <a:gd name="connsiteY74" fmla="*/ 1431451 h 1593376"/>
              <a:gd name="connsiteX75" fmla="*/ 841323 w 2204283"/>
              <a:gd name="connsiteY75" fmla="*/ 1488601 h 1593376"/>
              <a:gd name="connsiteX76" fmla="*/ 784173 w 2204283"/>
              <a:gd name="connsiteY76" fmla="*/ 1526701 h 1593376"/>
              <a:gd name="connsiteX77" fmla="*/ 727023 w 2204283"/>
              <a:gd name="connsiteY77" fmla="*/ 1545751 h 1593376"/>
              <a:gd name="connsiteX78" fmla="*/ 698448 w 2204283"/>
              <a:gd name="connsiteY78" fmla="*/ 1564801 h 1593376"/>
              <a:gd name="connsiteX79" fmla="*/ 631773 w 2204283"/>
              <a:gd name="connsiteY79" fmla="*/ 1583851 h 1593376"/>
              <a:gd name="connsiteX80" fmla="*/ 622248 w 2204283"/>
              <a:gd name="connsiteY80" fmla="*/ 1593376 h 1593376"/>
              <a:gd name="connsiteX0" fmla="*/ 165048 w 2204283"/>
              <a:gd name="connsiteY0" fmla="*/ 1593376 h 1593376"/>
              <a:gd name="connsiteX1" fmla="*/ 143617 w 2204283"/>
              <a:gd name="connsiteY1" fmla="*/ 1548132 h 1593376"/>
              <a:gd name="connsiteX2" fmla="*/ 107898 w 2204283"/>
              <a:gd name="connsiteY2" fmla="*/ 1488601 h 1593376"/>
              <a:gd name="connsiteX3" fmla="*/ 79323 w 2204283"/>
              <a:gd name="connsiteY3" fmla="*/ 1431451 h 1593376"/>
              <a:gd name="connsiteX4" fmla="*/ 34079 w 2204283"/>
              <a:gd name="connsiteY4" fmla="*/ 1376682 h 1593376"/>
              <a:gd name="connsiteX5" fmla="*/ 24554 w 2204283"/>
              <a:gd name="connsiteY5" fmla="*/ 1271907 h 1593376"/>
              <a:gd name="connsiteX6" fmla="*/ 7886 w 2204283"/>
              <a:gd name="connsiteY6" fmla="*/ 1105219 h 1593376"/>
              <a:gd name="connsiteX7" fmla="*/ 12648 w 2204283"/>
              <a:gd name="connsiteY7" fmla="*/ 1040926 h 1593376"/>
              <a:gd name="connsiteX8" fmla="*/ 22173 w 2204283"/>
              <a:gd name="connsiteY8" fmla="*/ 840901 h 1593376"/>
              <a:gd name="connsiteX9" fmla="*/ 60273 w 2204283"/>
              <a:gd name="connsiteY9" fmla="*/ 783751 h 1593376"/>
              <a:gd name="connsiteX10" fmla="*/ 107898 w 2204283"/>
              <a:gd name="connsiteY10" fmla="*/ 736126 h 1593376"/>
              <a:gd name="connsiteX11" fmla="*/ 169810 w 2204283"/>
              <a:gd name="connsiteY11" fmla="*/ 698026 h 1593376"/>
              <a:gd name="connsiteX12" fmla="*/ 226961 w 2204283"/>
              <a:gd name="connsiteY12" fmla="*/ 662308 h 1593376"/>
              <a:gd name="connsiteX13" fmla="*/ 298398 w 2204283"/>
              <a:gd name="connsiteY13" fmla="*/ 595632 h 1593376"/>
              <a:gd name="connsiteX14" fmla="*/ 372217 w 2204283"/>
              <a:gd name="connsiteY14" fmla="*/ 521814 h 1593376"/>
              <a:gd name="connsiteX15" fmla="*/ 457942 w 2204283"/>
              <a:gd name="connsiteY15" fmla="*/ 488476 h 1593376"/>
              <a:gd name="connsiteX16" fmla="*/ 541286 w 2204283"/>
              <a:gd name="connsiteY16" fmla="*/ 462282 h 1593376"/>
              <a:gd name="connsiteX17" fmla="*/ 610342 w 2204283"/>
              <a:gd name="connsiteY17" fmla="*/ 443232 h 1593376"/>
              <a:gd name="connsiteX18" fmla="*/ 693686 w 2204283"/>
              <a:gd name="connsiteY18" fmla="*/ 419419 h 1593376"/>
              <a:gd name="connsiteX19" fmla="*/ 798461 w 2204283"/>
              <a:gd name="connsiteY19" fmla="*/ 374176 h 1593376"/>
              <a:gd name="connsiteX20" fmla="*/ 850848 w 2204283"/>
              <a:gd name="connsiteY20" fmla="*/ 314644 h 1593376"/>
              <a:gd name="connsiteX21" fmla="*/ 905617 w 2204283"/>
              <a:gd name="connsiteY21" fmla="*/ 247970 h 1593376"/>
              <a:gd name="connsiteX22" fmla="*/ 927048 w 2204283"/>
              <a:gd name="connsiteY22" fmla="*/ 171770 h 1593376"/>
              <a:gd name="connsiteX23" fmla="*/ 974673 w 2204283"/>
              <a:gd name="connsiteY23" fmla="*/ 124144 h 1593376"/>
              <a:gd name="connsiteX24" fmla="*/ 981817 w 2204283"/>
              <a:gd name="connsiteY24" fmla="*/ 55089 h 1593376"/>
              <a:gd name="connsiteX25" fmla="*/ 991342 w 2204283"/>
              <a:gd name="connsiteY25" fmla="*/ 26513 h 1593376"/>
              <a:gd name="connsiteX26" fmla="*/ 1038967 w 2204283"/>
              <a:gd name="connsiteY26" fmla="*/ 19370 h 1593376"/>
              <a:gd name="connsiteX27" fmla="*/ 1172317 w 2204283"/>
              <a:gd name="connsiteY27" fmla="*/ 21751 h 1593376"/>
              <a:gd name="connsiteX28" fmla="*/ 1279473 w 2204283"/>
              <a:gd name="connsiteY28" fmla="*/ 320 h 1593376"/>
              <a:gd name="connsiteX29" fmla="*/ 1365198 w 2204283"/>
              <a:gd name="connsiteY29" fmla="*/ 36039 h 1593376"/>
              <a:gd name="connsiteX30" fmla="*/ 1508073 w 2204283"/>
              <a:gd name="connsiteY30" fmla="*/ 26514 h 1593376"/>
              <a:gd name="connsiteX31" fmla="*/ 1536648 w 2204283"/>
              <a:gd name="connsiteY31" fmla="*/ 81283 h 1593376"/>
              <a:gd name="connsiteX32" fmla="*/ 1536648 w 2204283"/>
              <a:gd name="connsiteY32" fmla="*/ 97951 h 1593376"/>
              <a:gd name="connsiteX33" fmla="*/ 1603323 w 2204283"/>
              <a:gd name="connsiteY33" fmla="*/ 155101 h 1593376"/>
              <a:gd name="connsiteX34" fmla="*/ 1669998 w 2204283"/>
              <a:gd name="connsiteY34" fmla="*/ 240826 h 1593376"/>
              <a:gd name="connsiteX35" fmla="*/ 1698573 w 2204283"/>
              <a:gd name="connsiteY35" fmla="*/ 297976 h 1593376"/>
              <a:gd name="connsiteX36" fmla="*/ 1736673 w 2204283"/>
              <a:gd name="connsiteY36" fmla="*/ 355126 h 1593376"/>
              <a:gd name="connsiteX37" fmla="*/ 1784298 w 2204283"/>
              <a:gd name="connsiteY37" fmla="*/ 440851 h 1593376"/>
              <a:gd name="connsiteX38" fmla="*/ 1812873 w 2204283"/>
              <a:gd name="connsiteY38" fmla="*/ 469426 h 1593376"/>
              <a:gd name="connsiteX39" fmla="*/ 1860498 w 2204283"/>
              <a:gd name="connsiteY39" fmla="*/ 507526 h 1593376"/>
              <a:gd name="connsiteX40" fmla="*/ 1936698 w 2204283"/>
              <a:gd name="connsiteY40" fmla="*/ 574201 h 1593376"/>
              <a:gd name="connsiteX41" fmla="*/ 1965273 w 2204283"/>
              <a:gd name="connsiteY41" fmla="*/ 593251 h 1593376"/>
              <a:gd name="connsiteX42" fmla="*/ 1984323 w 2204283"/>
              <a:gd name="connsiteY42" fmla="*/ 621826 h 1593376"/>
              <a:gd name="connsiteX43" fmla="*/ 2079573 w 2204283"/>
              <a:gd name="connsiteY43" fmla="*/ 678976 h 1593376"/>
              <a:gd name="connsiteX44" fmla="*/ 2146248 w 2204283"/>
              <a:gd name="connsiteY44" fmla="*/ 764701 h 1593376"/>
              <a:gd name="connsiteX45" fmla="*/ 2165298 w 2204283"/>
              <a:gd name="connsiteY45" fmla="*/ 821851 h 1593376"/>
              <a:gd name="connsiteX46" fmla="*/ 2184348 w 2204283"/>
              <a:gd name="connsiteY46" fmla="*/ 859951 h 1593376"/>
              <a:gd name="connsiteX47" fmla="*/ 2203398 w 2204283"/>
              <a:gd name="connsiteY47" fmla="*/ 917101 h 1593376"/>
              <a:gd name="connsiteX48" fmla="*/ 2165298 w 2204283"/>
              <a:gd name="connsiteY48" fmla="*/ 859951 h 1593376"/>
              <a:gd name="connsiteX49" fmla="*/ 2117673 w 2204283"/>
              <a:gd name="connsiteY49" fmla="*/ 812326 h 1593376"/>
              <a:gd name="connsiteX50" fmla="*/ 2060523 w 2204283"/>
              <a:gd name="connsiteY50" fmla="*/ 821851 h 1593376"/>
              <a:gd name="connsiteX51" fmla="*/ 1993848 w 2204283"/>
              <a:gd name="connsiteY51" fmla="*/ 840901 h 1593376"/>
              <a:gd name="connsiteX52" fmla="*/ 1898598 w 2204283"/>
              <a:gd name="connsiteY52" fmla="*/ 907576 h 1593376"/>
              <a:gd name="connsiteX53" fmla="*/ 1860498 w 2204283"/>
              <a:gd name="connsiteY53" fmla="*/ 926626 h 1593376"/>
              <a:gd name="connsiteX54" fmla="*/ 1765248 w 2204283"/>
              <a:gd name="connsiteY54" fmla="*/ 974251 h 1593376"/>
              <a:gd name="connsiteX55" fmla="*/ 1736673 w 2204283"/>
              <a:gd name="connsiteY55" fmla="*/ 993301 h 1593376"/>
              <a:gd name="connsiteX56" fmla="*/ 1708098 w 2204283"/>
              <a:gd name="connsiteY56" fmla="*/ 1050451 h 1593376"/>
              <a:gd name="connsiteX57" fmla="*/ 1689048 w 2204283"/>
              <a:gd name="connsiteY57" fmla="*/ 1079026 h 1593376"/>
              <a:gd name="connsiteX58" fmla="*/ 1669998 w 2204283"/>
              <a:gd name="connsiteY58" fmla="*/ 1136176 h 1593376"/>
              <a:gd name="connsiteX59" fmla="*/ 1650948 w 2204283"/>
              <a:gd name="connsiteY59" fmla="*/ 1193326 h 1593376"/>
              <a:gd name="connsiteX60" fmla="*/ 1641423 w 2204283"/>
              <a:gd name="connsiteY60" fmla="*/ 1221901 h 1593376"/>
              <a:gd name="connsiteX61" fmla="*/ 1631898 w 2204283"/>
              <a:gd name="connsiteY61" fmla="*/ 1383826 h 1593376"/>
              <a:gd name="connsiteX62" fmla="*/ 1527123 w 2204283"/>
              <a:gd name="connsiteY62" fmla="*/ 1374301 h 1593376"/>
              <a:gd name="connsiteX63" fmla="*/ 1469973 w 2204283"/>
              <a:gd name="connsiteY63" fmla="*/ 1336201 h 1593376"/>
              <a:gd name="connsiteX64" fmla="*/ 1441398 w 2204283"/>
              <a:gd name="connsiteY64" fmla="*/ 1317151 h 1593376"/>
              <a:gd name="connsiteX65" fmla="*/ 1374723 w 2204283"/>
              <a:gd name="connsiteY65" fmla="*/ 1298101 h 1593376"/>
              <a:gd name="connsiteX66" fmla="*/ 1317573 w 2204283"/>
              <a:gd name="connsiteY66" fmla="*/ 1269526 h 1593376"/>
              <a:gd name="connsiteX67" fmla="*/ 1288998 w 2204283"/>
              <a:gd name="connsiteY67" fmla="*/ 1240951 h 1593376"/>
              <a:gd name="connsiteX68" fmla="*/ 1222323 w 2204283"/>
              <a:gd name="connsiteY68" fmla="*/ 1221901 h 1593376"/>
              <a:gd name="connsiteX69" fmla="*/ 1155648 w 2204283"/>
              <a:gd name="connsiteY69" fmla="*/ 1231426 h 1593376"/>
              <a:gd name="connsiteX70" fmla="*/ 1108023 w 2204283"/>
              <a:gd name="connsiteY70" fmla="*/ 1279051 h 1593376"/>
              <a:gd name="connsiteX71" fmla="*/ 1050873 w 2204283"/>
              <a:gd name="connsiteY71" fmla="*/ 1317151 h 1593376"/>
              <a:gd name="connsiteX72" fmla="*/ 1022298 w 2204283"/>
              <a:gd name="connsiteY72" fmla="*/ 1345726 h 1593376"/>
              <a:gd name="connsiteX73" fmla="*/ 993723 w 2204283"/>
              <a:gd name="connsiteY73" fmla="*/ 1364776 h 1593376"/>
              <a:gd name="connsiteX74" fmla="*/ 907998 w 2204283"/>
              <a:gd name="connsiteY74" fmla="*/ 1431451 h 1593376"/>
              <a:gd name="connsiteX75" fmla="*/ 841323 w 2204283"/>
              <a:gd name="connsiteY75" fmla="*/ 1488601 h 1593376"/>
              <a:gd name="connsiteX76" fmla="*/ 784173 w 2204283"/>
              <a:gd name="connsiteY76" fmla="*/ 1526701 h 1593376"/>
              <a:gd name="connsiteX77" fmla="*/ 727023 w 2204283"/>
              <a:gd name="connsiteY77" fmla="*/ 1545751 h 1593376"/>
              <a:gd name="connsiteX78" fmla="*/ 698448 w 2204283"/>
              <a:gd name="connsiteY78" fmla="*/ 1564801 h 1593376"/>
              <a:gd name="connsiteX79" fmla="*/ 631773 w 2204283"/>
              <a:gd name="connsiteY79" fmla="*/ 1583851 h 1593376"/>
              <a:gd name="connsiteX80" fmla="*/ 622248 w 2204283"/>
              <a:gd name="connsiteY80" fmla="*/ 1593376 h 1593376"/>
              <a:gd name="connsiteX0" fmla="*/ 165048 w 2204283"/>
              <a:gd name="connsiteY0" fmla="*/ 1593376 h 1593376"/>
              <a:gd name="connsiteX1" fmla="*/ 143617 w 2204283"/>
              <a:gd name="connsiteY1" fmla="*/ 1548132 h 1593376"/>
              <a:gd name="connsiteX2" fmla="*/ 107898 w 2204283"/>
              <a:gd name="connsiteY2" fmla="*/ 1488601 h 1593376"/>
              <a:gd name="connsiteX3" fmla="*/ 79323 w 2204283"/>
              <a:gd name="connsiteY3" fmla="*/ 1431451 h 1593376"/>
              <a:gd name="connsiteX4" fmla="*/ 34079 w 2204283"/>
              <a:gd name="connsiteY4" fmla="*/ 1376682 h 1593376"/>
              <a:gd name="connsiteX5" fmla="*/ 24554 w 2204283"/>
              <a:gd name="connsiteY5" fmla="*/ 1271907 h 1593376"/>
              <a:gd name="connsiteX6" fmla="*/ 7886 w 2204283"/>
              <a:gd name="connsiteY6" fmla="*/ 1105219 h 1593376"/>
              <a:gd name="connsiteX7" fmla="*/ 12648 w 2204283"/>
              <a:gd name="connsiteY7" fmla="*/ 1040926 h 1593376"/>
              <a:gd name="connsiteX8" fmla="*/ 22173 w 2204283"/>
              <a:gd name="connsiteY8" fmla="*/ 840901 h 1593376"/>
              <a:gd name="connsiteX9" fmla="*/ 60273 w 2204283"/>
              <a:gd name="connsiteY9" fmla="*/ 783751 h 1593376"/>
              <a:gd name="connsiteX10" fmla="*/ 107898 w 2204283"/>
              <a:gd name="connsiteY10" fmla="*/ 736126 h 1593376"/>
              <a:gd name="connsiteX11" fmla="*/ 169810 w 2204283"/>
              <a:gd name="connsiteY11" fmla="*/ 698026 h 1593376"/>
              <a:gd name="connsiteX12" fmla="*/ 226961 w 2204283"/>
              <a:gd name="connsiteY12" fmla="*/ 662308 h 1593376"/>
              <a:gd name="connsiteX13" fmla="*/ 298398 w 2204283"/>
              <a:gd name="connsiteY13" fmla="*/ 595632 h 1593376"/>
              <a:gd name="connsiteX14" fmla="*/ 372217 w 2204283"/>
              <a:gd name="connsiteY14" fmla="*/ 521814 h 1593376"/>
              <a:gd name="connsiteX15" fmla="*/ 457942 w 2204283"/>
              <a:gd name="connsiteY15" fmla="*/ 488476 h 1593376"/>
              <a:gd name="connsiteX16" fmla="*/ 541286 w 2204283"/>
              <a:gd name="connsiteY16" fmla="*/ 462282 h 1593376"/>
              <a:gd name="connsiteX17" fmla="*/ 610342 w 2204283"/>
              <a:gd name="connsiteY17" fmla="*/ 443232 h 1593376"/>
              <a:gd name="connsiteX18" fmla="*/ 693686 w 2204283"/>
              <a:gd name="connsiteY18" fmla="*/ 419419 h 1593376"/>
              <a:gd name="connsiteX19" fmla="*/ 798461 w 2204283"/>
              <a:gd name="connsiteY19" fmla="*/ 374176 h 1593376"/>
              <a:gd name="connsiteX20" fmla="*/ 850848 w 2204283"/>
              <a:gd name="connsiteY20" fmla="*/ 314644 h 1593376"/>
              <a:gd name="connsiteX21" fmla="*/ 905617 w 2204283"/>
              <a:gd name="connsiteY21" fmla="*/ 247970 h 1593376"/>
              <a:gd name="connsiteX22" fmla="*/ 927048 w 2204283"/>
              <a:gd name="connsiteY22" fmla="*/ 171770 h 1593376"/>
              <a:gd name="connsiteX23" fmla="*/ 974673 w 2204283"/>
              <a:gd name="connsiteY23" fmla="*/ 124144 h 1593376"/>
              <a:gd name="connsiteX24" fmla="*/ 981817 w 2204283"/>
              <a:gd name="connsiteY24" fmla="*/ 55089 h 1593376"/>
              <a:gd name="connsiteX25" fmla="*/ 991342 w 2204283"/>
              <a:gd name="connsiteY25" fmla="*/ 26513 h 1593376"/>
              <a:gd name="connsiteX26" fmla="*/ 1038967 w 2204283"/>
              <a:gd name="connsiteY26" fmla="*/ 19370 h 1593376"/>
              <a:gd name="connsiteX27" fmla="*/ 1172317 w 2204283"/>
              <a:gd name="connsiteY27" fmla="*/ 21751 h 1593376"/>
              <a:gd name="connsiteX28" fmla="*/ 1279473 w 2204283"/>
              <a:gd name="connsiteY28" fmla="*/ 320 h 1593376"/>
              <a:gd name="connsiteX29" fmla="*/ 1365198 w 2204283"/>
              <a:gd name="connsiteY29" fmla="*/ 36039 h 1593376"/>
              <a:gd name="connsiteX30" fmla="*/ 1508073 w 2204283"/>
              <a:gd name="connsiteY30" fmla="*/ 26514 h 1593376"/>
              <a:gd name="connsiteX31" fmla="*/ 1536648 w 2204283"/>
              <a:gd name="connsiteY31" fmla="*/ 81283 h 1593376"/>
              <a:gd name="connsiteX32" fmla="*/ 1603323 w 2204283"/>
              <a:gd name="connsiteY32" fmla="*/ 155101 h 1593376"/>
              <a:gd name="connsiteX33" fmla="*/ 1669998 w 2204283"/>
              <a:gd name="connsiteY33" fmla="*/ 240826 h 1593376"/>
              <a:gd name="connsiteX34" fmla="*/ 1698573 w 2204283"/>
              <a:gd name="connsiteY34" fmla="*/ 297976 h 1593376"/>
              <a:gd name="connsiteX35" fmla="*/ 1736673 w 2204283"/>
              <a:gd name="connsiteY35" fmla="*/ 355126 h 1593376"/>
              <a:gd name="connsiteX36" fmla="*/ 1784298 w 2204283"/>
              <a:gd name="connsiteY36" fmla="*/ 440851 h 1593376"/>
              <a:gd name="connsiteX37" fmla="*/ 1812873 w 2204283"/>
              <a:gd name="connsiteY37" fmla="*/ 469426 h 1593376"/>
              <a:gd name="connsiteX38" fmla="*/ 1860498 w 2204283"/>
              <a:gd name="connsiteY38" fmla="*/ 507526 h 1593376"/>
              <a:gd name="connsiteX39" fmla="*/ 1936698 w 2204283"/>
              <a:gd name="connsiteY39" fmla="*/ 574201 h 1593376"/>
              <a:gd name="connsiteX40" fmla="*/ 1965273 w 2204283"/>
              <a:gd name="connsiteY40" fmla="*/ 593251 h 1593376"/>
              <a:gd name="connsiteX41" fmla="*/ 1984323 w 2204283"/>
              <a:gd name="connsiteY41" fmla="*/ 621826 h 1593376"/>
              <a:gd name="connsiteX42" fmla="*/ 2079573 w 2204283"/>
              <a:gd name="connsiteY42" fmla="*/ 678976 h 1593376"/>
              <a:gd name="connsiteX43" fmla="*/ 2146248 w 2204283"/>
              <a:gd name="connsiteY43" fmla="*/ 764701 h 1593376"/>
              <a:gd name="connsiteX44" fmla="*/ 2165298 w 2204283"/>
              <a:gd name="connsiteY44" fmla="*/ 821851 h 1593376"/>
              <a:gd name="connsiteX45" fmla="*/ 2184348 w 2204283"/>
              <a:gd name="connsiteY45" fmla="*/ 859951 h 1593376"/>
              <a:gd name="connsiteX46" fmla="*/ 2203398 w 2204283"/>
              <a:gd name="connsiteY46" fmla="*/ 917101 h 1593376"/>
              <a:gd name="connsiteX47" fmla="*/ 2165298 w 2204283"/>
              <a:gd name="connsiteY47" fmla="*/ 859951 h 1593376"/>
              <a:gd name="connsiteX48" fmla="*/ 2117673 w 2204283"/>
              <a:gd name="connsiteY48" fmla="*/ 812326 h 1593376"/>
              <a:gd name="connsiteX49" fmla="*/ 2060523 w 2204283"/>
              <a:gd name="connsiteY49" fmla="*/ 821851 h 1593376"/>
              <a:gd name="connsiteX50" fmla="*/ 1993848 w 2204283"/>
              <a:gd name="connsiteY50" fmla="*/ 840901 h 1593376"/>
              <a:gd name="connsiteX51" fmla="*/ 1898598 w 2204283"/>
              <a:gd name="connsiteY51" fmla="*/ 907576 h 1593376"/>
              <a:gd name="connsiteX52" fmla="*/ 1860498 w 2204283"/>
              <a:gd name="connsiteY52" fmla="*/ 926626 h 1593376"/>
              <a:gd name="connsiteX53" fmla="*/ 1765248 w 2204283"/>
              <a:gd name="connsiteY53" fmla="*/ 974251 h 1593376"/>
              <a:gd name="connsiteX54" fmla="*/ 1736673 w 2204283"/>
              <a:gd name="connsiteY54" fmla="*/ 993301 h 1593376"/>
              <a:gd name="connsiteX55" fmla="*/ 1708098 w 2204283"/>
              <a:gd name="connsiteY55" fmla="*/ 1050451 h 1593376"/>
              <a:gd name="connsiteX56" fmla="*/ 1689048 w 2204283"/>
              <a:gd name="connsiteY56" fmla="*/ 1079026 h 1593376"/>
              <a:gd name="connsiteX57" fmla="*/ 1669998 w 2204283"/>
              <a:gd name="connsiteY57" fmla="*/ 1136176 h 1593376"/>
              <a:gd name="connsiteX58" fmla="*/ 1650948 w 2204283"/>
              <a:gd name="connsiteY58" fmla="*/ 1193326 h 1593376"/>
              <a:gd name="connsiteX59" fmla="*/ 1641423 w 2204283"/>
              <a:gd name="connsiteY59" fmla="*/ 1221901 h 1593376"/>
              <a:gd name="connsiteX60" fmla="*/ 1631898 w 2204283"/>
              <a:gd name="connsiteY60" fmla="*/ 1383826 h 1593376"/>
              <a:gd name="connsiteX61" fmla="*/ 1527123 w 2204283"/>
              <a:gd name="connsiteY61" fmla="*/ 1374301 h 1593376"/>
              <a:gd name="connsiteX62" fmla="*/ 1469973 w 2204283"/>
              <a:gd name="connsiteY62" fmla="*/ 1336201 h 1593376"/>
              <a:gd name="connsiteX63" fmla="*/ 1441398 w 2204283"/>
              <a:gd name="connsiteY63" fmla="*/ 1317151 h 1593376"/>
              <a:gd name="connsiteX64" fmla="*/ 1374723 w 2204283"/>
              <a:gd name="connsiteY64" fmla="*/ 1298101 h 1593376"/>
              <a:gd name="connsiteX65" fmla="*/ 1317573 w 2204283"/>
              <a:gd name="connsiteY65" fmla="*/ 1269526 h 1593376"/>
              <a:gd name="connsiteX66" fmla="*/ 1288998 w 2204283"/>
              <a:gd name="connsiteY66" fmla="*/ 1240951 h 1593376"/>
              <a:gd name="connsiteX67" fmla="*/ 1222323 w 2204283"/>
              <a:gd name="connsiteY67" fmla="*/ 1221901 h 1593376"/>
              <a:gd name="connsiteX68" fmla="*/ 1155648 w 2204283"/>
              <a:gd name="connsiteY68" fmla="*/ 1231426 h 1593376"/>
              <a:gd name="connsiteX69" fmla="*/ 1108023 w 2204283"/>
              <a:gd name="connsiteY69" fmla="*/ 1279051 h 1593376"/>
              <a:gd name="connsiteX70" fmla="*/ 1050873 w 2204283"/>
              <a:gd name="connsiteY70" fmla="*/ 1317151 h 1593376"/>
              <a:gd name="connsiteX71" fmla="*/ 1022298 w 2204283"/>
              <a:gd name="connsiteY71" fmla="*/ 1345726 h 1593376"/>
              <a:gd name="connsiteX72" fmla="*/ 993723 w 2204283"/>
              <a:gd name="connsiteY72" fmla="*/ 1364776 h 1593376"/>
              <a:gd name="connsiteX73" fmla="*/ 907998 w 2204283"/>
              <a:gd name="connsiteY73" fmla="*/ 1431451 h 1593376"/>
              <a:gd name="connsiteX74" fmla="*/ 841323 w 2204283"/>
              <a:gd name="connsiteY74" fmla="*/ 1488601 h 1593376"/>
              <a:gd name="connsiteX75" fmla="*/ 784173 w 2204283"/>
              <a:gd name="connsiteY75" fmla="*/ 1526701 h 1593376"/>
              <a:gd name="connsiteX76" fmla="*/ 727023 w 2204283"/>
              <a:gd name="connsiteY76" fmla="*/ 1545751 h 1593376"/>
              <a:gd name="connsiteX77" fmla="*/ 698448 w 2204283"/>
              <a:gd name="connsiteY77" fmla="*/ 1564801 h 1593376"/>
              <a:gd name="connsiteX78" fmla="*/ 631773 w 2204283"/>
              <a:gd name="connsiteY78" fmla="*/ 1583851 h 1593376"/>
              <a:gd name="connsiteX79" fmla="*/ 622248 w 2204283"/>
              <a:gd name="connsiteY79" fmla="*/ 1593376 h 1593376"/>
              <a:gd name="connsiteX0" fmla="*/ 165048 w 2204283"/>
              <a:gd name="connsiteY0" fmla="*/ 1593376 h 1593376"/>
              <a:gd name="connsiteX1" fmla="*/ 143617 w 2204283"/>
              <a:gd name="connsiteY1" fmla="*/ 1548132 h 1593376"/>
              <a:gd name="connsiteX2" fmla="*/ 107898 w 2204283"/>
              <a:gd name="connsiteY2" fmla="*/ 1488601 h 1593376"/>
              <a:gd name="connsiteX3" fmla="*/ 79323 w 2204283"/>
              <a:gd name="connsiteY3" fmla="*/ 1431451 h 1593376"/>
              <a:gd name="connsiteX4" fmla="*/ 34079 w 2204283"/>
              <a:gd name="connsiteY4" fmla="*/ 1376682 h 1593376"/>
              <a:gd name="connsiteX5" fmla="*/ 24554 w 2204283"/>
              <a:gd name="connsiteY5" fmla="*/ 1271907 h 1593376"/>
              <a:gd name="connsiteX6" fmla="*/ 7886 w 2204283"/>
              <a:gd name="connsiteY6" fmla="*/ 1105219 h 1593376"/>
              <a:gd name="connsiteX7" fmla="*/ 12648 w 2204283"/>
              <a:gd name="connsiteY7" fmla="*/ 1040926 h 1593376"/>
              <a:gd name="connsiteX8" fmla="*/ 22173 w 2204283"/>
              <a:gd name="connsiteY8" fmla="*/ 840901 h 1593376"/>
              <a:gd name="connsiteX9" fmla="*/ 60273 w 2204283"/>
              <a:gd name="connsiteY9" fmla="*/ 783751 h 1593376"/>
              <a:gd name="connsiteX10" fmla="*/ 107898 w 2204283"/>
              <a:gd name="connsiteY10" fmla="*/ 736126 h 1593376"/>
              <a:gd name="connsiteX11" fmla="*/ 169810 w 2204283"/>
              <a:gd name="connsiteY11" fmla="*/ 698026 h 1593376"/>
              <a:gd name="connsiteX12" fmla="*/ 226961 w 2204283"/>
              <a:gd name="connsiteY12" fmla="*/ 662308 h 1593376"/>
              <a:gd name="connsiteX13" fmla="*/ 298398 w 2204283"/>
              <a:gd name="connsiteY13" fmla="*/ 595632 h 1593376"/>
              <a:gd name="connsiteX14" fmla="*/ 372217 w 2204283"/>
              <a:gd name="connsiteY14" fmla="*/ 521814 h 1593376"/>
              <a:gd name="connsiteX15" fmla="*/ 457942 w 2204283"/>
              <a:gd name="connsiteY15" fmla="*/ 488476 h 1593376"/>
              <a:gd name="connsiteX16" fmla="*/ 541286 w 2204283"/>
              <a:gd name="connsiteY16" fmla="*/ 462282 h 1593376"/>
              <a:gd name="connsiteX17" fmla="*/ 610342 w 2204283"/>
              <a:gd name="connsiteY17" fmla="*/ 443232 h 1593376"/>
              <a:gd name="connsiteX18" fmla="*/ 693686 w 2204283"/>
              <a:gd name="connsiteY18" fmla="*/ 419419 h 1593376"/>
              <a:gd name="connsiteX19" fmla="*/ 798461 w 2204283"/>
              <a:gd name="connsiteY19" fmla="*/ 374176 h 1593376"/>
              <a:gd name="connsiteX20" fmla="*/ 850848 w 2204283"/>
              <a:gd name="connsiteY20" fmla="*/ 314644 h 1593376"/>
              <a:gd name="connsiteX21" fmla="*/ 905617 w 2204283"/>
              <a:gd name="connsiteY21" fmla="*/ 247970 h 1593376"/>
              <a:gd name="connsiteX22" fmla="*/ 927048 w 2204283"/>
              <a:gd name="connsiteY22" fmla="*/ 171770 h 1593376"/>
              <a:gd name="connsiteX23" fmla="*/ 974673 w 2204283"/>
              <a:gd name="connsiteY23" fmla="*/ 124144 h 1593376"/>
              <a:gd name="connsiteX24" fmla="*/ 981817 w 2204283"/>
              <a:gd name="connsiteY24" fmla="*/ 55089 h 1593376"/>
              <a:gd name="connsiteX25" fmla="*/ 991342 w 2204283"/>
              <a:gd name="connsiteY25" fmla="*/ 26513 h 1593376"/>
              <a:gd name="connsiteX26" fmla="*/ 1038967 w 2204283"/>
              <a:gd name="connsiteY26" fmla="*/ 19370 h 1593376"/>
              <a:gd name="connsiteX27" fmla="*/ 1172317 w 2204283"/>
              <a:gd name="connsiteY27" fmla="*/ 21751 h 1593376"/>
              <a:gd name="connsiteX28" fmla="*/ 1279473 w 2204283"/>
              <a:gd name="connsiteY28" fmla="*/ 320 h 1593376"/>
              <a:gd name="connsiteX29" fmla="*/ 1365198 w 2204283"/>
              <a:gd name="connsiteY29" fmla="*/ 36039 h 1593376"/>
              <a:gd name="connsiteX30" fmla="*/ 1508073 w 2204283"/>
              <a:gd name="connsiteY30" fmla="*/ 26514 h 1593376"/>
              <a:gd name="connsiteX31" fmla="*/ 1536648 w 2204283"/>
              <a:gd name="connsiteY31" fmla="*/ 81283 h 1593376"/>
              <a:gd name="connsiteX32" fmla="*/ 1589035 w 2204283"/>
              <a:gd name="connsiteY32" fmla="*/ 188438 h 1593376"/>
              <a:gd name="connsiteX33" fmla="*/ 1669998 w 2204283"/>
              <a:gd name="connsiteY33" fmla="*/ 240826 h 1593376"/>
              <a:gd name="connsiteX34" fmla="*/ 1698573 w 2204283"/>
              <a:gd name="connsiteY34" fmla="*/ 297976 h 1593376"/>
              <a:gd name="connsiteX35" fmla="*/ 1736673 w 2204283"/>
              <a:gd name="connsiteY35" fmla="*/ 355126 h 1593376"/>
              <a:gd name="connsiteX36" fmla="*/ 1784298 w 2204283"/>
              <a:gd name="connsiteY36" fmla="*/ 440851 h 1593376"/>
              <a:gd name="connsiteX37" fmla="*/ 1812873 w 2204283"/>
              <a:gd name="connsiteY37" fmla="*/ 469426 h 1593376"/>
              <a:gd name="connsiteX38" fmla="*/ 1860498 w 2204283"/>
              <a:gd name="connsiteY38" fmla="*/ 507526 h 1593376"/>
              <a:gd name="connsiteX39" fmla="*/ 1936698 w 2204283"/>
              <a:gd name="connsiteY39" fmla="*/ 574201 h 1593376"/>
              <a:gd name="connsiteX40" fmla="*/ 1965273 w 2204283"/>
              <a:gd name="connsiteY40" fmla="*/ 593251 h 1593376"/>
              <a:gd name="connsiteX41" fmla="*/ 1984323 w 2204283"/>
              <a:gd name="connsiteY41" fmla="*/ 621826 h 1593376"/>
              <a:gd name="connsiteX42" fmla="*/ 2079573 w 2204283"/>
              <a:gd name="connsiteY42" fmla="*/ 678976 h 1593376"/>
              <a:gd name="connsiteX43" fmla="*/ 2146248 w 2204283"/>
              <a:gd name="connsiteY43" fmla="*/ 764701 h 1593376"/>
              <a:gd name="connsiteX44" fmla="*/ 2165298 w 2204283"/>
              <a:gd name="connsiteY44" fmla="*/ 821851 h 1593376"/>
              <a:gd name="connsiteX45" fmla="*/ 2184348 w 2204283"/>
              <a:gd name="connsiteY45" fmla="*/ 859951 h 1593376"/>
              <a:gd name="connsiteX46" fmla="*/ 2203398 w 2204283"/>
              <a:gd name="connsiteY46" fmla="*/ 917101 h 1593376"/>
              <a:gd name="connsiteX47" fmla="*/ 2165298 w 2204283"/>
              <a:gd name="connsiteY47" fmla="*/ 859951 h 1593376"/>
              <a:gd name="connsiteX48" fmla="*/ 2117673 w 2204283"/>
              <a:gd name="connsiteY48" fmla="*/ 812326 h 1593376"/>
              <a:gd name="connsiteX49" fmla="*/ 2060523 w 2204283"/>
              <a:gd name="connsiteY49" fmla="*/ 821851 h 1593376"/>
              <a:gd name="connsiteX50" fmla="*/ 1993848 w 2204283"/>
              <a:gd name="connsiteY50" fmla="*/ 840901 h 1593376"/>
              <a:gd name="connsiteX51" fmla="*/ 1898598 w 2204283"/>
              <a:gd name="connsiteY51" fmla="*/ 907576 h 1593376"/>
              <a:gd name="connsiteX52" fmla="*/ 1860498 w 2204283"/>
              <a:gd name="connsiteY52" fmla="*/ 926626 h 1593376"/>
              <a:gd name="connsiteX53" fmla="*/ 1765248 w 2204283"/>
              <a:gd name="connsiteY53" fmla="*/ 974251 h 1593376"/>
              <a:gd name="connsiteX54" fmla="*/ 1736673 w 2204283"/>
              <a:gd name="connsiteY54" fmla="*/ 993301 h 1593376"/>
              <a:gd name="connsiteX55" fmla="*/ 1708098 w 2204283"/>
              <a:gd name="connsiteY55" fmla="*/ 1050451 h 1593376"/>
              <a:gd name="connsiteX56" fmla="*/ 1689048 w 2204283"/>
              <a:gd name="connsiteY56" fmla="*/ 1079026 h 1593376"/>
              <a:gd name="connsiteX57" fmla="*/ 1669998 w 2204283"/>
              <a:gd name="connsiteY57" fmla="*/ 1136176 h 1593376"/>
              <a:gd name="connsiteX58" fmla="*/ 1650948 w 2204283"/>
              <a:gd name="connsiteY58" fmla="*/ 1193326 h 1593376"/>
              <a:gd name="connsiteX59" fmla="*/ 1641423 w 2204283"/>
              <a:gd name="connsiteY59" fmla="*/ 1221901 h 1593376"/>
              <a:gd name="connsiteX60" fmla="*/ 1631898 w 2204283"/>
              <a:gd name="connsiteY60" fmla="*/ 1383826 h 1593376"/>
              <a:gd name="connsiteX61" fmla="*/ 1527123 w 2204283"/>
              <a:gd name="connsiteY61" fmla="*/ 1374301 h 1593376"/>
              <a:gd name="connsiteX62" fmla="*/ 1469973 w 2204283"/>
              <a:gd name="connsiteY62" fmla="*/ 1336201 h 1593376"/>
              <a:gd name="connsiteX63" fmla="*/ 1441398 w 2204283"/>
              <a:gd name="connsiteY63" fmla="*/ 1317151 h 1593376"/>
              <a:gd name="connsiteX64" fmla="*/ 1374723 w 2204283"/>
              <a:gd name="connsiteY64" fmla="*/ 1298101 h 1593376"/>
              <a:gd name="connsiteX65" fmla="*/ 1317573 w 2204283"/>
              <a:gd name="connsiteY65" fmla="*/ 1269526 h 1593376"/>
              <a:gd name="connsiteX66" fmla="*/ 1288998 w 2204283"/>
              <a:gd name="connsiteY66" fmla="*/ 1240951 h 1593376"/>
              <a:gd name="connsiteX67" fmla="*/ 1222323 w 2204283"/>
              <a:gd name="connsiteY67" fmla="*/ 1221901 h 1593376"/>
              <a:gd name="connsiteX68" fmla="*/ 1155648 w 2204283"/>
              <a:gd name="connsiteY68" fmla="*/ 1231426 h 1593376"/>
              <a:gd name="connsiteX69" fmla="*/ 1108023 w 2204283"/>
              <a:gd name="connsiteY69" fmla="*/ 1279051 h 1593376"/>
              <a:gd name="connsiteX70" fmla="*/ 1050873 w 2204283"/>
              <a:gd name="connsiteY70" fmla="*/ 1317151 h 1593376"/>
              <a:gd name="connsiteX71" fmla="*/ 1022298 w 2204283"/>
              <a:gd name="connsiteY71" fmla="*/ 1345726 h 1593376"/>
              <a:gd name="connsiteX72" fmla="*/ 993723 w 2204283"/>
              <a:gd name="connsiteY72" fmla="*/ 1364776 h 1593376"/>
              <a:gd name="connsiteX73" fmla="*/ 907998 w 2204283"/>
              <a:gd name="connsiteY73" fmla="*/ 1431451 h 1593376"/>
              <a:gd name="connsiteX74" fmla="*/ 841323 w 2204283"/>
              <a:gd name="connsiteY74" fmla="*/ 1488601 h 1593376"/>
              <a:gd name="connsiteX75" fmla="*/ 784173 w 2204283"/>
              <a:gd name="connsiteY75" fmla="*/ 1526701 h 1593376"/>
              <a:gd name="connsiteX76" fmla="*/ 727023 w 2204283"/>
              <a:gd name="connsiteY76" fmla="*/ 1545751 h 1593376"/>
              <a:gd name="connsiteX77" fmla="*/ 698448 w 2204283"/>
              <a:gd name="connsiteY77" fmla="*/ 1564801 h 1593376"/>
              <a:gd name="connsiteX78" fmla="*/ 631773 w 2204283"/>
              <a:gd name="connsiteY78" fmla="*/ 1583851 h 1593376"/>
              <a:gd name="connsiteX79" fmla="*/ 622248 w 2204283"/>
              <a:gd name="connsiteY79" fmla="*/ 1593376 h 1593376"/>
              <a:gd name="connsiteX0" fmla="*/ 165048 w 2204283"/>
              <a:gd name="connsiteY0" fmla="*/ 1593376 h 1593376"/>
              <a:gd name="connsiteX1" fmla="*/ 143617 w 2204283"/>
              <a:gd name="connsiteY1" fmla="*/ 1548132 h 1593376"/>
              <a:gd name="connsiteX2" fmla="*/ 107898 w 2204283"/>
              <a:gd name="connsiteY2" fmla="*/ 1488601 h 1593376"/>
              <a:gd name="connsiteX3" fmla="*/ 79323 w 2204283"/>
              <a:gd name="connsiteY3" fmla="*/ 1431451 h 1593376"/>
              <a:gd name="connsiteX4" fmla="*/ 34079 w 2204283"/>
              <a:gd name="connsiteY4" fmla="*/ 1376682 h 1593376"/>
              <a:gd name="connsiteX5" fmla="*/ 24554 w 2204283"/>
              <a:gd name="connsiteY5" fmla="*/ 1271907 h 1593376"/>
              <a:gd name="connsiteX6" fmla="*/ 7886 w 2204283"/>
              <a:gd name="connsiteY6" fmla="*/ 1105219 h 1593376"/>
              <a:gd name="connsiteX7" fmla="*/ 12648 w 2204283"/>
              <a:gd name="connsiteY7" fmla="*/ 1040926 h 1593376"/>
              <a:gd name="connsiteX8" fmla="*/ 22173 w 2204283"/>
              <a:gd name="connsiteY8" fmla="*/ 840901 h 1593376"/>
              <a:gd name="connsiteX9" fmla="*/ 60273 w 2204283"/>
              <a:gd name="connsiteY9" fmla="*/ 783751 h 1593376"/>
              <a:gd name="connsiteX10" fmla="*/ 107898 w 2204283"/>
              <a:gd name="connsiteY10" fmla="*/ 736126 h 1593376"/>
              <a:gd name="connsiteX11" fmla="*/ 169810 w 2204283"/>
              <a:gd name="connsiteY11" fmla="*/ 698026 h 1593376"/>
              <a:gd name="connsiteX12" fmla="*/ 226961 w 2204283"/>
              <a:gd name="connsiteY12" fmla="*/ 662308 h 1593376"/>
              <a:gd name="connsiteX13" fmla="*/ 298398 w 2204283"/>
              <a:gd name="connsiteY13" fmla="*/ 595632 h 1593376"/>
              <a:gd name="connsiteX14" fmla="*/ 372217 w 2204283"/>
              <a:gd name="connsiteY14" fmla="*/ 521814 h 1593376"/>
              <a:gd name="connsiteX15" fmla="*/ 457942 w 2204283"/>
              <a:gd name="connsiteY15" fmla="*/ 488476 h 1593376"/>
              <a:gd name="connsiteX16" fmla="*/ 541286 w 2204283"/>
              <a:gd name="connsiteY16" fmla="*/ 462282 h 1593376"/>
              <a:gd name="connsiteX17" fmla="*/ 610342 w 2204283"/>
              <a:gd name="connsiteY17" fmla="*/ 443232 h 1593376"/>
              <a:gd name="connsiteX18" fmla="*/ 693686 w 2204283"/>
              <a:gd name="connsiteY18" fmla="*/ 419419 h 1593376"/>
              <a:gd name="connsiteX19" fmla="*/ 798461 w 2204283"/>
              <a:gd name="connsiteY19" fmla="*/ 374176 h 1593376"/>
              <a:gd name="connsiteX20" fmla="*/ 850848 w 2204283"/>
              <a:gd name="connsiteY20" fmla="*/ 314644 h 1593376"/>
              <a:gd name="connsiteX21" fmla="*/ 905617 w 2204283"/>
              <a:gd name="connsiteY21" fmla="*/ 247970 h 1593376"/>
              <a:gd name="connsiteX22" fmla="*/ 927048 w 2204283"/>
              <a:gd name="connsiteY22" fmla="*/ 171770 h 1593376"/>
              <a:gd name="connsiteX23" fmla="*/ 974673 w 2204283"/>
              <a:gd name="connsiteY23" fmla="*/ 124144 h 1593376"/>
              <a:gd name="connsiteX24" fmla="*/ 981817 w 2204283"/>
              <a:gd name="connsiteY24" fmla="*/ 55089 h 1593376"/>
              <a:gd name="connsiteX25" fmla="*/ 991342 w 2204283"/>
              <a:gd name="connsiteY25" fmla="*/ 26513 h 1593376"/>
              <a:gd name="connsiteX26" fmla="*/ 1038967 w 2204283"/>
              <a:gd name="connsiteY26" fmla="*/ 19370 h 1593376"/>
              <a:gd name="connsiteX27" fmla="*/ 1172317 w 2204283"/>
              <a:gd name="connsiteY27" fmla="*/ 21751 h 1593376"/>
              <a:gd name="connsiteX28" fmla="*/ 1279473 w 2204283"/>
              <a:gd name="connsiteY28" fmla="*/ 320 h 1593376"/>
              <a:gd name="connsiteX29" fmla="*/ 1365198 w 2204283"/>
              <a:gd name="connsiteY29" fmla="*/ 36039 h 1593376"/>
              <a:gd name="connsiteX30" fmla="*/ 1508073 w 2204283"/>
              <a:gd name="connsiteY30" fmla="*/ 26514 h 1593376"/>
              <a:gd name="connsiteX31" fmla="*/ 1536648 w 2204283"/>
              <a:gd name="connsiteY31" fmla="*/ 81283 h 1593376"/>
              <a:gd name="connsiteX32" fmla="*/ 1589035 w 2204283"/>
              <a:gd name="connsiteY32" fmla="*/ 188438 h 1593376"/>
              <a:gd name="connsiteX33" fmla="*/ 1698573 w 2204283"/>
              <a:gd name="connsiteY33" fmla="*/ 297976 h 1593376"/>
              <a:gd name="connsiteX34" fmla="*/ 1736673 w 2204283"/>
              <a:gd name="connsiteY34" fmla="*/ 355126 h 1593376"/>
              <a:gd name="connsiteX35" fmla="*/ 1784298 w 2204283"/>
              <a:gd name="connsiteY35" fmla="*/ 440851 h 1593376"/>
              <a:gd name="connsiteX36" fmla="*/ 1812873 w 2204283"/>
              <a:gd name="connsiteY36" fmla="*/ 469426 h 1593376"/>
              <a:gd name="connsiteX37" fmla="*/ 1860498 w 2204283"/>
              <a:gd name="connsiteY37" fmla="*/ 507526 h 1593376"/>
              <a:gd name="connsiteX38" fmla="*/ 1936698 w 2204283"/>
              <a:gd name="connsiteY38" fmla="*/ 574201 h 1593376"/>
              <a:gd name="connsiteX39" fmla="*/ 1965273 w 2204283"/>
              <a:gd name="connsiteY39" fmla="*/ 593251 h 1593376"/>
              <a:gd name="connsiteX40" fmla="*/ 1984323 w 2204283"/>
              <a:gd name="connsiteY40" fmla="*/ 621826 h 1593376"/>
              <a:gd name="connsiteX41" fmla="*/ 2079573 w 2204283"/>
              <a:gd name="connsiteY41" fmla="*/ 678976 h 1593376"/>
              <a:gd name="connsiteX42" fmla="*/ 2146248 w 2204283"/>
              <a:gd name="connsiteY42" fmla="*/ 764701 h 1593376"/>
              <a:gd name="connsiteX43" fmla="*/ 2165298 w 2204283"/>
              <a:gd name="connsiteY43" fmla="*/ 821851 h 1593376"/>
              <a:gd name="connsiteX44" fmla="*/ 2184348 w 2204283"/>
              <a:gd name="connsiteY44" fmla="*/ 859951 h 1593376"/>
              <a:gd name="connsiteX45" fmla="*/ 2203398 w 2204283"/>
              <a:gd name="connsiteY45" fmla="*/ 917101 h 1593376"/>
              <a:gd name="connsiteX46" fmla="*/ 2165298 w 2204283"/>
              <a:gd name="connsiteY46" fmla="*/ 859951 h 1593376"/>
              <a:gd name="connsiteX47" fmla="*/ 2117673 w 2204283"/>
              <a:gd name="connsiteY47" fmla="*/ 812326 h 1593376"/>
              <a:gd name="connsiteX48" fmla="*/ 2060523 w 2204283"/>
              <a:gd name="connsiteY48" fmla="*/ 821851 h 1593376"/>
              <a:gd name="connsiteX49" fmla="*/ 1993848 w 2204283"/>
              <a:gd name="connsiteY49" fmla="*/ 840901 h 1593376"/>
              <a:gd name="connsiteX50" fmla="*/ 1898598 w 2204283"/>
              <a:gd name="connsiteY50" fmla="*/ 907576 h 1593376"/>
              <a:gd name="connsiteX51" fmla="*/ 1860498 w 2204283"/>
              <a:gd name="connsiteY51" fmla="*/ 926626 h 1593376"/>
              <a:gd name="connsiteX52" fmla="*/ 1765248 w 2204283"/>
              <a:gd name="connsiteY52" fmla="*/ 974251 h 1593376"/>
              <a:gd name="connsiteX53" fmla="*/ 1736673 w 2204283"/>
              <a:gd name="connsiteY53" fmla="*/ 993301 h 1593376"/>
              <a:gd name="connsiteX54" fmla="*/ 1708098 w 2204283"/>
              <a:gd name="connsiteY54" fmla="*/ 1050451 h 1593376"/>
              <a:gd name="connsiteX55" fmla="*/ 1689048 w 2204283"/>
              <a:gd name="connsiteY55" fmla="*/ 1079026 h 1593376"/>
              <a:gd name="connsiteX56" fmla="*/ 1669998 w 2204283"/>
              <a:gd name="connsiteY56" fmla="*/ 1136176 h 1593376"/>
              <a:gd name="connsiteX57" fmla="*/ 1650948 w 2204283"/>
              <a:gd name="connsiteY57" fmla="*/ 1193326 h 1593376"/>
              <a:gd name="connsiteX58" fmla="*/ 1641423 w 2204283"/>
              <a:gd name="connsiteY58" fmla="*/ 1221901 h 1593376"/>
              <a:gd name="connsiteX59" fmla="*/ 1631898 w 2204283"/>
              <a:gd name="connsiteY59" fmla="*/ 1383826 h 1593376"/>
              <a:gd name="connsiteX60" fmla="*/ 1527123 w 2204283"/>
              <a:gd name="connsiteY60" fmla="*/ 1374301 h 1593376"/>
              <a:gd name="connsiteX61" fmla="*/ 1469973 w 2204283"/>
              <a:gd name="connsiteY61" fmla="*/ 1336201 h 1593376"/>
              <a:gd name="connsiteX62" fmla="*/ 1441398 w 2204283"/>
              <a:gd name="connsiteY62" fmla="*/ 1317151 h 1593376"/>
              <a:gd name="connsiteX63" fmla="*/ 1374723 w 2204283"/>
              <a:gd name="connsiteY63" fmla="*/ 1298101 h 1593376"/>
              <a:gd name="connsiteX64" fmla="*/ 1317573 w 2204283"/>
              <a:gd name="connsiteY64" fmla="*/ 1269526 h 1593376"/>
              <a:gd name="connsiteX65" fmla="*/ 1288998 w 2204283"/>
              <a:gd name="connsiteY65" fmla="*/ 1240951 h 1593376"/>
              <a:gd name="connsiteX66" fmla="*/ 1222323 w 2204283"/>
              <a:gd name="connsiteY66" fmla="*/ 1221901 h 1593376"/>
              <a:gd name="connsiteX67" fmla="*/ 1155648 w 2204283"/>
              <a:gd name="connsiteY67" fmla="*/ 1231426 h 1593376"/>
              <a:gd name="connsiteX68" fmla="*/ 1108023 w 2204283"/>
              <a:gd name="connsiteY68" fmla="*/ 1279051 h 1593376"/>
              <a:gd name="connsiteX69" fmla="*/ 1050873 w 2204283"/>
              <a:gd name="connsiteY69" fmla="*/ 1317151 h 1593376"/>
              <a:gd name="connsiteX70" fmla="*/ 1022298 w 2204283"/>
              <a:gd name="connsiteY70" fmla="*/ 1345726 h 1593376"/>
              <a:gd name="connsiteX71" fmla="*/ 993723 w 2204283"/>
              <a:gd name="connsiteY71" fmla="*/ 1364776 h 1593376"/>
              <a:gd name="connsiteX72" fmla="*/ 907998 w 2204283"/>
              <a:gd name="connsiteY72" fmla="*/ 1431451 h 1593376"/>
              <a:gd name="connsiteX73" fmla="*/ 841323 w 2204283"/>
              <a:gd name="connsiteY73" fmla="*/ 1488601 h 1593376"/>
              <a:gd name="connsiteX74" fmla="*/ 784173 w 2204283"/>
              <a:gd name="connsiteY74" fmla="*/ 1526701 h 1593376"/>
              <a:gd name="connsiteX75" fmla="*/ 727023 w 2204283"/>
              <a:gd name="connsiteY75" fmla="*/ 1545751 h 1593376"/>
              <a:gd name="connsiteX76" fmla="*/ 698448 w 2204283"/>
              <a:gd name="connsiteY76" fmla="*/ 1564801 h 1593376"/>
              <a:gd name="connsiteX77" fmla="*/ 631773 w 2204283"/>
              <a:gd name="connsiteY77" fmla="*/ 1583851 h 1593376"/>
              <a:gd name="connsiteX78" fmla="*/ 622248 w 2204283"/>
              <a:gd name="connsiteY78" fmla="*/ 1593376 h 1593376"/>
              <a:gd name="connsiteX0" fmla="*/ 165048 w 2204283"/>
              <a:gd name="connsiteY0" fmla="*/ 1593376 h 1593376"/>
              <a:gd name="connsiteX1" fmla="*/ 143617 w 2204283"/>
              <a:gd name="connsiteY1" fmla="*/ 1548132 h 1593376"/>
              <a:gd name="connsiteX2" fmla="*/ 107898 w 2204283"/>
              <a:gd name="connsiteY2" fmla="*/ 1488601 h 1593376"/>
              <a:gd name="connsiteX3" fmla="*/ 79323 w 2204283"/>
              <a:gd name="connsiteY3" fmla="*/ 1431451 h 1593376"/>
              <a:gd name="connsiteX4" fmla="*/ 34079 w 2204283"/>
              <a:gd name="connsiteY4" fmla="*/ 1376682 h 1593376"/>
              <a:gd name="connsiteX5" fmla="*/ 24554 w 2204283"/>
              <a:gd name="connsiteY5" fmla="*/ 1271907 h 1593376"/>
              <a:gd name="connsiteX6" fmla="*/ 7886 w 2204283"/>
              <a:gd name="connsiteY6" fmla="*/ 1105219 h 1593376"/>
              <a:gd name="connsiteX7" fmla="*/ 12648 w 2204283"/>
              <a:gd name="connsiteY7" fmla="*/ 1040926 h 1593376"/>
              <a:gd name="connsiteX8" fmla="*/ 22173 w 2204283"/>
              <a:gd name="connsiteY8" fmla="*/ 840901 h 1593376"/>
              <a:gd name="connsiteX9" fmla="*/ 60273 w 2204283"/>
              <a:gd name="connsiteY9" fmla="*/ 783751 h 1593376"/>
              <a:gd name="connsiteX10" fmla="*/ 107898 w 2204283"/>
              <a:gd name="connsiteY10" fmla="*/ 736126 h 1593376"/>
              <a:gd name="connsiteX11" fmla="*/ 169810 w 2204283"/>
              <a:gd name="connsiteY11" fmla="*/ 698026 h 1593376"/>
              <a:gd name="connsiteX12" fmla="*/ 226961 w 2204283"/>
              <a:gd name="connsiteY12" fmla="*/ 662308 h 1593376"/>
              <a:gd name="connsiteX13" fmla="*/ 298398 w 2204283"/>
              <a:gd name="connsiteY13" fmla="*/ 595632 h 1593376"/>
              <a:gd name="connsiteX14" fmla="*/ 372217 w 2204283"/>
              <a:gd name="connsiteY14" fmla="*/ 521814 h 1593376"/>
              <a:gd name="connsiteX15" fmla="*/ 457942 w 2204283"/>
              <a:gd name="connsiteY15" fmla="*/ 488476 h 1593376"/>
              <a:gd name="connsiteX16" fmla="*/ 541286 w 2204283"/>
              <a:gd name="connsiteY16" fmla="*/ 462282 h 1593376"/>
              <a:gd name="connsiteX17" fmla="*/ 610342 w 2204283"/>
              <a:gd name="connsiteY17" fmla="*/ 443232 h 1593376"/>
              <a:gd name="connsiteX18" fmla="*/ 693686 w 2204283"/>
              <a:gd name="connsiteY18" fmla="*/ 419419 h 1593376"/>
              <a:gd name="connsiteX19" fmla="*/ 798461 w 2204283"/>
              <a:gd name="connsiteY19" fmla="*/ 374176 h 1593376"/>
              <a:gd name="connsiteX20" fmla="*/ 850848 w 2204283"/>
              <a:gd name="connsiteY20" fmla="*/ 314644 h 1593376"/>
              <a:gd name="connsiteX21" fmla="*/ 905617 w 2204283"/>
              <a:gd name="connsiteY21" fmla="*/ 247970 h 1593376"/>
              <a:gd name="connsiteX22" fmla="*/ 927048 w 2204283"/>
              <a:gd name="connsiteY22" fmla="*/ 171770 h 1593376"/>
              <a:gd name="connsiteX23" fmla="*/ 974673 w 2204283"/>
              <a:gd name="connsiteY23" fmla="*/ 124144 h 1593376"/>
              <a:gd name="connsiteX24" fmla="*/ 981817 w 2204283"/>
              <a:gd name="connsiteY24" fmla="*/ 55089 h 1593376"/>
              <a:gd name="connsiteX25" fmla="*/ 991342 w 2204283"/>
              <a:gd name="connsiteY25" fmla="*/ 26513 h 1593376"/>
              <a:gd name="connsiteX26" fmla="*/ 1038967 w 2204283"/>
              <a:gd name="connsiteY26" fmla="*/ 19370 h 1593376"/>
              <a:gd name="connsiteX27" fmla="*/ 1172317 w 2204283"/>
              <a:gd name="connsiteY27" fmla="*/ 21751 h 1593376"/>
              <a:gd name="connsiteX28" fmla="*/ 1279473 w 2204283"/>
              <a:gd name="connsiteY28" fmla="*/ 320 h 1593376"/>
              <a:gd name="connsiteX29" fmla="*/ 1365198 w 2204283"/>
              <a:gd name="connsiteY29" fmla="*/ 36039 h 1593376"/>
              <a:gd name="connsiteX30" fmla="*/ 1508073 w 2204283"/>
              <a:gd name="connsiteY30" fmla="*/ 26514 h 1593376"/>
              <a:gd name="connsiteX31" fmla="*/ 1536648 w 2204283"/>
              <a:gd name="connsiteY31" fmla="*/ 81283 h 1593376"/>
              <a:gd name="connsiteX32" fmla="*/ 1589035 w 2204283"/>
              <a:gd name="connsiteY32" fmla="*/ 188438 h 1593376"/>
              <a:gd name="connsiteX33" fmla="*/ 1698573 w 2204283"/>
              <a:gd name="connsiteY33" fmla="*/ 297976 h 1593376"/>
              <a:gd name="connsiteX34" fmla="*/ 1736673 w 2204283"/>
              <a:gd name="connsiteY34" fmla="*/ 355126 h 1593376"/>
              <a:gd name="connsiteX35" fmla="*/ 1784298 w 2204283"/>
              <a:gd name="connsiteY35" fmla="*/ 440851 h 1593376"/>
              <a:gd name="connsiteX36" fmla="*/ 1812873 w 2204283"/>
              <a:gd name="connsiteY36" fmla="*/ 469426 h 1593376"/>
              <a:gd name="connsiteX37" fmla="*/ 1860498 w 2204283"/>
              <a:gd name="connsiteY37" fmla="*/ 507526 h 1593376"/>
              <a:gd name="connsiteX38" fmla="*/ 1936698 w 2204283"/>
              <a:gd name="connsiteY38" fmla="*/ 574201 h 1593376"/>
              <a:gd name="connsiteX39" fmla="*/ 1965273 w 2204283"/>
              <a:gd name="connsiteY39" fmla="*/ 593251 h 1593376"/>
              <a:gd name="connsiteX40" fmla="*/ 1984323 w 2204283"/>
              <a:gd name="connsiteY40" fmla="*/ 621826 h 1593376"/>
              <a:gd name="connsiteX41" fmla="*/ 2079573 w 2204283"/>
              <a:gd name="connsiteY41" fmla="*/ 678976 h 1593376"/>
              <a:gd name="connsiteX42" fmla="*/ 2146248 w 2204283"/>
              <a:gd name="connsiteY42" fmla="*/ 764701 h 1593376"/>
              <a:gd name="connsiteX43" fmla="*/ 2165298 w 2204283"/>
              <a:gd name="connsiteY43" fmla="*/ 821851 h 1593376"/>
              <a:gd name="connsiteX44" fmla="*/ 2184348 w 2204283"/>
              <a:gd name="connsiteY44" fmla="*/ 859951 h 1593376"/>
              <a:gd name="connsiteX45" fmla="*/ 2203398 w 2204283"/>
              <a:gd name="connsiteY45" fmla="*/ 917101 h 1593376"/>
              <a:gd name="connsiteX46" fmla="*/ 2165298 w 2204283"/>
              <a:gd name="connsiteY46" fmla="*/ 859951 h 1593376"/>
              <a:gd name="connsiteX47" fmla="*/ 2117673 w 2204283"/>
              <a:gd name="connsiteY47" fmla="*/ 812326 h 1593376"/>
              <a:gd name="connsiteX48" fmla="*/ 2060523 w 2204283"/>
              <a:gd name="connsiteY48" fmla="*/ 821851 h 1593376"/>
              <a:gd name="connsiteX49" fmla="*/ 1993848 w 2204283"/>
              <a:gd name="connsiteY49" fmla="*/ 840901 h 1593376"/>
              <a:gd name="connsiteX50" fmla="*/ 1898598 w 2204283"/>
              <a:gd name="connsiteY50" fmla="*/ 907576 h 1593376"/>
              <a:gd name="connsiteX51" fmla="*/ 1860498 w 2204283"/>
              <a:gd name="connsiteY51" fmla="*/ 926626 h 1593376"/>
              <a:gd name="connsiteX52" fmla="*/ 1765248 w 2204283"/>
              <a:gd name="connsiteY52" fmla="*/ 974251 h 1593376"/>
              <a:gd name="connsiteX53" fmla="*/ 1736673 w 2204283"/>
              <a:gd name="connsiteY53" fmla="*/ 993301 h 1593376"/>
              <a:gd name="connsiteX54" fmla="*/ 1708098 w 2204283"/>
              <a:gd name="connsiteY54" fmla="*/ 1050451 h 1593376"/>
              <a:gd name="connsiteX55" fmla="*/ 1689048 w 2204283"/>
              <a:gd name="connsiteY55" fmla="*/ 1079026 h 1593376"/>
              <a:gd name="connsiteX56" fmla="*/ 1669998 w 2204283"/>
              <a:gd name="connsiteY56" fmla="*/ 1136176 h 1593376"/>
              <a:gd name="connsiteX57" fmla="*/ 1650948 w 2204283"/>
              <a:gd name="connsiteY57" fmla="*/ 1193326 h 1593376"/>
              <a:gd name="connsiteX58" fmla="*/ 1641423 w 2204283"/>
              <a:gd name="connsiteY58" fmla="*/ 1221901 h 1593376"/>
              <a:gd name="connsiteX59" fmla="*/ 1631898 w 2204283"/>
              <a:gd name="connsiteY59" fmla="*/ 1383826 h 1593376"/>
              <a:gd name="connsiteX60" fmla="*/ 1527123 w 2204283"/>
              <a:gd name="connsiteY60" fmla="*/ 1374301 h 1593376"/>
              <a:gd name="connsiteX61" fmla="*/ 1469973 w 2204283"/>
              <a:gd name="connsiteY61" fmla="*/ 1336201 h 1593376"/>
              <a:gd name="connsiteX62" fmla="*/ 1441398 w 2204283"/>
              <a:gd name="connsiteY62" fmla="*/ 1317151 h 1593376"/>
              <a:gd name="connsiteX63" fmla="*/ 1374723 w 2204283"/>
              <a:gd name="connsiteY63" fmla="*/ 1298101 h 1593376"/>
              <a:gd name="connsiteX64" fmla="*/ 1317573 w 2204283"/>
              <a:gd name="connsiteY64" fmla="*/ 1269526 h 1593376"/>
              <a:gd name="connsiteX65" fmla="*/ 1288998 w 2204283"/>
              <a:gd name="connsiteY65" fmla="*/ 1240951 h 1593376"/>
              <a:gd name="connsiteX66" fmla="*/ 1222323 w 2204283"/>
              <a:gd name="connsiteY66" fmla="*/ 1221901 h 1593376"/>
              <a:gd name="connsiteX67" fmla="*/ 1155648 w 2204283"/>
              <a:gd name="connsiteY67" fmla="*/ 1231426 h 1593376"/>
              <a:gd name="connsiteX68" fmla="*/ 1108023 w 2204283"/>
              <a:gd name="connsiteY68" fmla="*/ 1279051 h 1593376"/>
              <a:gd name="connsiteX69" fmla="*/ 1050873 w 2204283"/>
              <a:gd name="connsiteY69" fmla="*/ 1317151 h 1593376"/>
              <a:gd name="connsiteX70" fmla="*/ 1022298 w 2204283"/>
              <a:gd name="connsiteY70" fmla="*/ 1345726 h 1593376"/>
              <a:gd name="connsiteX71" fmla="*/ 993723 w 2204283"/>
              <a:gd name="connsiteY71" fmla="*/ 1364776 h 1593376"/>
              <a:gd name="connsiteX72" fmla="*/ 907998 w 2204283"/>
              <a:gd name="connsiteY72" fmla="*/ 1431451 h 1593376"/>
              <a:gd name="connsiteX73" fmla="*/ 841323 w 2204283"/>
              <a:gd name="connsiteY73" fmla="*/ 1488601 h 1593376"/>
              <a:gd name="connsiteX74" fmla="*/ 784173 w 2204283"/>
              <a:gd name="connsiteY74" fmla="*/ 1526701 h 1593376"/>
              <a:gd name="connsiteX75" fmla="*/ 727023 w 2204283"/>
              <a:gd name="connsiteY75" fmla="*/ 1545751 h 1593376"/>
              <a:gd name="connsiteX76" fmla="*/ 698448 w 2204283"/>
              <a:gd name="connsiteY76" fmla="*/ 1564801 h 1593376"/>
              <a:gd name="connsiteX77" fmla="*/ 631773 w 2204283"/>
              <a:gd name="connsiteY77" fmla="*/ 1583851 h 1593376"/>
              <a:gd name="connsiteX78" fmla="*/ 622248 w 2204283"/>
              <a:gd name="connsiteY78" fmla="*/ 1593376 h 1593376"/>
              <a:gd name="connsiteX0" fmla="*/ 165048 w 2204283"/>
              <a:gd name="connsiteY0" fmla="*/ 1593376 h 1593376"/>
              <a:gd name="connsiteX1" fmla="*/ 143617 w 2204283"/>
              <a:gd name="connsiteY1" fmla="*/ 1548132 h 1593376"/>
              <a:gd name="connsiteX2" fmla="*/ 107898 w 2204283"/>
              <a:gd name="connsiteY2" fmla="*/ 1488601 h 1593376"/>
              <a:gd name="connsiteX3" fmla="*/ 79323 w 2204283"/>
              <a:gd name="connsiteY3" fmla="*/ 1431451 h 1593376"/>
              <a:gd name="connsiteX4" fmla="*/ 34079 w 2204283"/>
              <a:gd name="connsiteY4" fmla="*/ 1376682 h 1593376"/>
              <a:gd name="connsiteX5" fmla="*/ 24554 w 2204283"/>
              <a:gd name="connsiteY5" fmla="*/ 1271907 h 1593376"/>
              <a:gd name="connsiteX6" fmla="*/ 7886 w 2204283"/>
              <a:gd name="connsiteY6" fmla="*/ 1105219 h 1593376"/>
              <a:gd name="connsiteX7" fmla="*/ 12648 w 2204283"/>
              <a:gd name="connsiteY7" fmla="*/ 1040926 h 1593376"/>
              <a:gd name="connsiteX8" fmla="*/ 22173 w 2204283"/>
              <a:gd name="connsiteY8" fmla="*/ 840901 h 1593376"/>
              <a:gd name="connsiteX9" fmla="*/ 60273 w 2204283"/>
              <a:gd name="connsiteY9" fmla="*/ 783751 h 1593376"/>
              <a:gd name="connsiteX10" fmla="*/ 107898 w 2204283"/>
              <a:gd name="connsiteY10" fmla="*/ 736126 h 1593376"/>
              <a:gd name="connsiteX11" fmla="*/ 169810 w 2204283"/>
              <a:gd name="connsiteY11" fmla="*/ 698026 h 1593376"/>
              <a:gd name="connsiteX12" fmla="*/ 226961 w 2204283"/>
              <a:gd name="connsiteY12" fmla="*/ 662308 h 1593376"/>
              <a:gd name="connsiteX13" fmla="*/ 298398 w 2204283"/>
              <a:gd name="connsiteY13" fmla="*/ 595632 h 1593376"/>
              <a:gd name="connsiteX14" fmla="*/ 372217 w 2204283"/>
              <a:gd name="connsiteY14" fmla="*/ 521814 h 1593376"/>
              <a:gd name="connsiteX15" fmla="*/ 457942 w 2204283"/>
              <a:gd name="connsiteY15" fmla="*/ 488476 h 1593376"/>
              <a:gd name="connsiteX16" fmla="*/ 541286 w 2204283"/>
              <a:gd name="connsiteY16" fmla="*/ 462282 h 1593376"/>
              <a:gd name="connsiteX17" fmla="*/ 610342 w 2204283"/>
              <a:gd name="connsiteY17" fmla="*/ 443232 h 1593376"/>
              <a:gd name="connsiteX18" fmla="*/ 693686 w 2204283"/>
              <a:gd name="connsiteY18" fmla="*/ 419419 h 1593376"/>
              <a:gd name="connsiteX19" fmla="*/ 798461 w 2204283"/>
              <a:gd name="connsiteY19" fmla="*/ 374176 h 1593376"/>
              <a:gd name="connsiteX20" fmla="*/ 850848 w 2204283"/>
              <a:gd name="connsiteY20" fmla="*/ 314644 h 1593376"/>
              <a:gd name="connsiteX21" fmla="*/ 905617 w 2204283"/>
              <a:gd name="connsiteY21" fmla="*/ 247970 h 1593376"/>
              <a:gd name="connsiteX22" fmla="*/ 927048 w 2204283"/>
              <a:gd name="connsiteY22" fmla="*/ 171770 h 1593376"/>
              <a:gd name="connsiteX23" fmla="*/ 974673 w 2204283"/>
              <a:gd name="connsiteY23" fmla="*/ 124144 h 1593376"/>
              <a:gd name="connsiteX24" fmla="*/ 981817 w 2204283"/>
              <a:gd name="connsiteY24" fmla="*/ 55089 h 1593376"/>
              <a:gd name="connsiteX25" fmla="*/ 991342 w 2204283"/>
              <a:gd name="connsiteY25" fmla="*/ 26513 h 1593376"/>
              <a:gd name="connsiteX26" fmla="*/ 1038967 w 2204283"/>
              <a:gd name="connsiteY26" fmla="*/ 19370 h 1593376"/>
              <a:gd name="connsiteX27" fmla="*/ 1172317 w 2204283"/>
              <a:gd name="connsiteY27" fmla="*/ 21751 h 1593376"/>
              <a:gd name="connsiteX28" fmla="*/ 1279473 w 2204283"/>
              <a:gd name="connsiteY28" fmla="*/ 320 h 1593376"/>
              <a:gd name="connsiteX29" fmla="*/ 1365198 w 2204283"/>
              <a:gd name="connsiteY29" fmla="*/ 36039 h 1593376"/>
              <a:gd name="connsiteX30" fmla="*/ 1508073 w 2204283"/>
              <a:gd name="connsiteY30" fmla="*/ 26514 h 1593376"/>
              <a:gd name="connsiteX31" fmla="*/ 1536648 w 2204283"/>
              <a:gd name="connsiteY31" fmla="*/ 81283 h 1593376"/>
              <a:gd name="connsiteX32" fmla="*/ 1589035 w 2204283"/>
              <a:gd name="connsiteY32" fmla="*/ 188438 h 1593376"/>
              <a:gd name="connsiteX33" fmla="*/ 1698573 w 2204283"/>
              <a:gd name="connsiteY33" fmla="*/ 297976 h 1593376"/>
              <a:gd name="connsiteX34" fmla="*/ 1736673 w 2204283"/>
              <a:gd name="connsiteY34" fmla="*/ 355126 h 1593376"/>
              <a:gd name="connsiteX35" fmla="*/ 1784298 w 2204283"/>
              <a:gd name="connsiteY35" fmla="*/ 440851 h 1593376"/>
              <a:gd name="connsiteX36" fmla="*/ 1812873 w 2204283"/>
              <a:gd name="connsiteY36" fmla="*/ 469426 h 1593376"/>
              <a:gd name="connsiteX37" fmla="*/ 1860498 w 2204283"/>
              <a:gd name="connsiteY37" fmla="*/ 507526 h 1593376"/>
              <a:gd name="connsiteX38" fmla="*/ 1936698 w 2204283"/>
              <a:gd name="connsiteY38" fmla="*/ 574201 h 1593376"/>
              <a:gd name="connsiteX39" fmla="*/ 1965273 w 2204283"/>
              <a:gd name="connsiteY39" fmla="*/ 593251 h 1593376"/>
              <a:gd name="connsiteX40" fmla="*/ 1984323 w 2204283"/>
              <a:gd name="connsiteY40" fmla="*/ 621826 h 1593376"/>
              <a:gd name="connsiteX41" fmla="*/ 2079573 w 2204283"/>
              <a:gd name="connsiteY41" fmla="*/ 678976 h 1593376"/>
              <a:gd name="connsiteX42" fmla="*/ 2146248 w 2204283"/>
              <a:gd name="connsiteY42" fmla="*/ 764701 h 1593376"/>
              <a:gd name="connsiteX43" fmla="*/ 2165298 w 2204283"/>
              <a:gd name="connsiteY43" fmla="*/ 821851 h 1593376"/>
              <a:gd name="connsiteX44" fmla="*/ 2184348 w 2204283"/>
              <a:gd name="connsiteY44" fmla="*/ 859951 h 1593376"/>
              <a:gd name="connsiteX45" fmla="*/ 2203398 w 2204283"/>
              <a:gd name="connsiteY45" fmla="*/ 917101 h 1593376"/>
              <a:gd name="connsiteX46" fmla="*/ 2165298 w 2204283"/>
              <a:gd name="connsiteY46" fmla="*/ 859951 h 1593376"/>
              <a:gd name="connsiteX47" fmla="*/ 2117673 w 2204283"/>
              <a:gd name="connsiteY47" fmla="*/ 812326 h 1593376"/>
              <a:gd name="connsiteX48" fmla="*/ 2060523 w 2204283"/>
              <a:gd name="connsiteY48" fmla="*/ 821851 h 1593376"/>
              <a:gd name="connsiteX49" fmla="*/ 1993848 w 2204283"/>
              <a:gd name="connsiteY49" fmla="*/ 840901 h 1593376"/>
              <a:gd name="connsiteX50" fmla="*/ 1898598 w 2204283"/>
              <a:gd name="connsiteY50" fmla="*/ 907576 h 1593376"/>
              <a:gd name="connsiteX51" fmla="*/ 1860498 w 2204283"/>
              <a:gd name="connsiteY51" fmla="*/ 926626 h 1593376"/>
              <a:gd name="connsiteX52" fmla="*/ 1765248 w 2204283"/>
              <a:gd name="connsiteY52" fmla="*/ 974251 h 1593376"/>
              <a:gd name="connsiteX53" fmla="*/ 1736673 w 2204283"/>
              <a:gd name="connsiteY53" fmla="*/ 993301 h 1593376"/>
              <a:gd name="connsiteX54" fmla="*/ 1708098 w 2204283"/>
              <a:gd name="connsiteY54" fmla="*/ 1050451 h 1593376"/>
              <a:gd name="connsiteX55" fmla="*/ 1689048 w 2204283"/>
              <a:gd name="connsiteY55" fmla="*/ 1079026 h 1593376"/>
              <a:gd name="connsiteX56" fmla="*/ 1669998 w 2204283"/>
              <a:gd name="connsiteY56" fmla="*/ 1136176 h 1593376"/>
              <a:gd name="connsiteX57" fmla="*/ 1650948 w 2204283"/>
              <a:gd name="connsiteY57" fmla="*/ 1193326 h 1593376"/>
              <a:gd name="connsiteX58" fmla="*/ 1641423 w 2204283"/>
              <a:gd name="connsiteY58" fmla="*/ 1221901 h 1593376"/>
              <a:gd name="connsiteX59" fmla="*/ 1631898 w 2204283"/>
              <a:gd name="connsiteY59" fmla="*/ 1383826 h 1593376"/>
              <a:gd name="connsiteX60" fmla="*/ 1527123 w 2204283"/>
              <a:gd name="connsiteY60" fmla="*/ 1374301 h 1593376"/>
              <a:gd name="connsiteX61" fmla="*/ 1469973 w 2204283"/>
              <a:gd name="connsiteY61" fmla="*/ 1336201 h 1593376"/>
              <a:gd name="connsiteX62" fmla="*/ 1441398 w 2204283"/>
              <a:gd name="connsiteY62" fmla="*/ 1317151 h 1593376"/>
              <a:gd name="connsiteX63" fmla="*/ 1374723 w 2204283"/>
              <a:gd name="connsiteY63" fmla="*/ 1298101 h 1593376"/>
              <a:gd name="connsiteX64" fmla="*/ 1317573 w 2204283"/>
              <a:gd name="connsiteY64" fmla="*/ 1269526 h 1593376"/>
              <a:gd name="connsiteX65" fmla="*/ 1288998 w 2204283"/>
              <a:gd name="connsiteY65" fmla="*/ 1240951 h 1593376"/>
              <a:gd name="connsiteX66" fmla="*/ 1222323 w 2204283"/>
              <a:gd name="connsiteY66" fmla="*/ 1221901 h 1593376"/>
              <a:gd name="connsiteX67" fmla="*/ 1155648 w 2204283"/>
              <a:gd name="connsiteY67" fmla="*/ 1231426 h 1593376"/>
              <a:gd name="connsiteX68" fmla="*/ 1108023 w 2204283"/>
              <a:gd name="connsiteY68" fmla="*/ 1279051 h 1593376"/>
              <a:gd name="connsiteX69" fmla="*/ 1050873 w 2204283"/>
              <a:gd name="connsiteY69" fmla="*/ 1317151 h 1593376"/>
              <a:gd name="connsiteX70" fmla="*/ 1022298 w 2204283"/>
              <a:gd name="connsiteY70" fmla="*/ 1345726 h 1593376"/>
              <a:gd name="connsiteX71" fmla="*/ 993723 w 2204283"/>
              <a:gd name="connsiteY71" fmla="*/ 1364776 h 1593376"/>
              <a:gd name="connsiteX72" fmla="*/ 907998 w 2204283"/>
              <a:gd name="connsiteY72" fmla="*/ 1431451 h 1593376"/>
              <a:gd name="connsiteX73" fmla="*/ 841323 w 2204283"/>
              <a:gd name="connsiteY73" fmla="*/ 1488601 h 1593376"/>
              <a:gd name="connsiteX74" fmla="*/ 784173 w 2204283"/>
              <a:gd name="connsiteY74" fmla="*/ 1526701 h 1593376"/>
              <a:gd name="connsiteX75" fmla="*/ 727023 w 2204283"/>
              <a:gd name="connsiteY75" fmla="*/ 1545751 h 1593376"/>
              <a:gd name="connsiteX76" fmla="*/ 698448 w 2204283"/>
              <a:gd name="connsiteY76" fmla="*/ 1564801 h 1593376"/>
              <a:gd name="connsiteX77" fmla="*/ 631773 w 2204283"/>
              <a:gd name="connsiteY77" fmla="*/ 1583851 h 1593376"/>
              <a:gd name="connsiteX78" fmla="*/ 622248 w 2204283"/>
              <a:gd name="connsiteY78" fmla="*/ 1593376 h 1593376"/>
              <a:gd name="connsiteX0" fmla="*/ 165048 w 2204283"/>
              <a:gd name="connsiteY0" fmla="*/ 1593376 h 1593376"/>
              <a:gd name="connsiteX1" fmla="*/ 143617 w 2204283"/>
              <a:gd name="connsiteY1" fmla="*/ 1548132 h 1593376"/>
              <a:gd name="connsiteX2" fmla="*/ 107898 w 2204283"/>
              <a:gd name="connsiteY2" fmla="*/ 1488601 h 1593376"/>
              <a:gd name="connsiteX3" fmla="*/ 79323 w 2204283"/>
              <a:gd name="connsiteY3" fmla="*/ 1431451 h 1593376"/>
              <a:gd name="connsiteX4" fmla="*/ 34079 w 2204283"/>
              <a:gd name="connsiteY4" fmla="*/ 1376682 h 1593376"/>
              <a:gd name="connsiteX5" fmla="*/ 24554 w 2204283"/>
              <a:gd name="connsiteY5" fmla="*/ 1271907 h 1593376"/>
              <a:gd name="connsiteX6" fmla="*/ 7886 w 2204283"/>
              <a:gd name="connsiteY6" fmla="*/ 1105219 h 1593376"/>
              <a:gd name="connsiteX7" fmla="*/ 12648 w 2204283"/>
              <a:gd name="connsiteY7" fmla="*/ 1040926 h 1593376"/>
              <a:gd name="connsiteX8" fmla="*/ 22173 w 2204283"/>
              <a:gd name="connsiteY8" fmla="*/ 840901 h 1593376"/>
              <a:gd name="connsiteX9" fmla="*/ 60273 w 2204283"/>
              <a:gd name="connsiteY9" fmla="*/ 783751 h 1593376"/>
              <a:gd name="connsiteX10" fmla="*/ 107898 w 2204283"/>
              <a:gd name="connsiteY10" fmla="*/ 736126 h 1593376"/>
              <a:gd name="connsiteX11" fmla="*/ 169810 w 2204283"/>
              <a:gd name="connsiteY11" fmla="*/ 698026 h 1593376"/>
              <a:gd name="connsiteX12" fmla="*/ 226961 w 2204283"/>
              <a:gd name="connsiteY12" fmla="*/ 662308 h 1593376"/>
              <a:gd name="connsiteX13" fmla="*/ 298398 w 2204283"/>
              <a:gd name="connsiteY13" fmla="*/ 595632 h 1593376"/>
              <a:gd name="connsiteX14" fmla="*/ 372217 w 2204283"/>
              <a:gd name="connsiteY14" fmla="*/ 521814 h 1593376"/>
              <a:gd name="connsiteX15" fmla="*/ 457942 w 2204283"/>
              <a:gd name="connsiteY15" fmla="*/ 488476 h 1593376"/>
              <a:gd name="connsiteX16" fmla="*/ 541286 w 2204283"/>
              <a:gd name="connsiteY16" fmla="*/ 462282 h 1593376"/>
              <a:gd name="connsiteX17" fmla="*/ 610342 w 2204283"/>
              <a:gd name="connsiteY17" fmla="*/ 443232 h 1593376"/>
              <a:gd name="connsiteX18" fmla="*/ 693686 w 2204283"/>
              <a:gd name="connsiteY18" fmla="*/ 419419 h 1593376"/>
              <a:gd name="connsiteX19" fmla="*/ 798461 w 2204283"/>
              <a:gd name="connsiteY19" fmla="*/ 374176 h 1593376"/>
              <a:gd name="connsiteX20" fmla="*/ 850848 w 2204283"/>
              <a:gd name="connsiteY20" fmla="*/ 314644 h 1593376"/>
              <a:gd name="connsiteX21" fmla="*/ 905617 w 2204283"/>
              <a:gd name="connsiteY21" fmla="*/ 247970 h 1593376"/>
              <a:gd name="connsiteX22" fmla="*/ 927048 w 2204283"/>
              <a:gd name="connsiteY22" fmla="*/ 171770 h 1593376"/>
              <a:gd name="connsiteX23" fmla="*/ 974673 w 2204283"/>
              <a:gd name="connsiteY23" fmla="*/ 124144 h 1593376"/>
              <a:gd name="connsiteX24" fmla="*/ 981817 w 2204283"/>
              <a:gd name="connsiteY24" fmla="*/ 55089 h 1593376"/>
              <a:gd name="connsiteX25" fmla="*/ 991342 w 2204283"/>
              <a:gd name="connsiteY25" fmla="*/ 26513 h 1593376"/>
              <a:gd name="connsiteX26" fmla="*/ 1038967 w 2204283"/>
              <a:gd name="connsiteY26" fmla="*/ 19370 h 1593376"/>
              <a:gd name="connsiteX27" fmla="*/ 1172317 w 2204283"/>
              <a:gd name="connsiteY27" fmla="*/ 21751 h 1593376"/>
              <a:gd name="connsiteX28" fmla="*/ 1279473 w 2204283"/>
              <a:gd name="connsiteY28" fmla="*/ 320 h 1593376"/>
              <a:gd name="connsiteX29" fmla="*/ 1365198 w 2204283"/>
              <a:gd name="connsiteY29" fmla="*/ 36039 h 1593376"/>
              <a:gd name="connsiteX30" fmla="*/ 1508073 w 2204283"/>
              <a:gd name="connsiteY30" fmla="*/ 26514 h 1593376"/>
              <a:gd name="connsiteX31" fmla="*/ 1536648 w 2204283"/>
              <a:gd name="connsiteY31" fmla="*/ 81283 h 1593376"/>
              <a:gd name="connsiteX32" fmla="*/ 1589035 w 2204283"/>
              <a:gd name="connsiteY32" fmla="*/ 188438 h 1593376"/>
              <a:gd name="connsiteX33" fmla="*/ 1710479 w 2204283"/>
              <a:gd name="connsiteY33" fmla="*/ 328932 h 1593376"/>
              <a:gd name="connsiteX34" fmla="*/ 1736673 w 2204283"/>
              <a:gd name="connsiteY34" fmla="*/ 355126 h 1593376"/>
              <a:gd name="connsiteX35" fmla="*/ 1784298 w 2204283"/>
              <a:gd name="connsiteY35" fmla="*/ 440851 h 1593376"/>
              <a:gd name="connsiteX36" fmla="*/ 1812873 w 2204283"/>
              <a:gd name="connsiteY36" fmla="*/ 469426 h 1593376"/>
              <a:gd name="connsiteX37" fmla="*/ 1860498 w 2204283"/>
              <a:gd name="connsiteY37" fmla="*/ 507526 h 1593376"/>
              <a:gd name="connsiteX38" fmla="*/ 1936698 w 2204283"/>
              <a:gd name="connsiteY38" fmla="*/ 574201 h 1593376"/>
              <a:gd name="connsiteX39" fmla="*/ 1965273 w 2204283"/>
              <a:gd name="connsiteY39" fmla="*/ 593251 h 1593376"/>
              <a:gd name="connsiteX40" fmla="*/ 1984323 w 2204283"/>
              <a:gd name="connsiteY40" fmla="*/ 621826 h 1593376"/>
              <a:gd name="connsiteX41" fmla="*/ 2079573 w 2204283"/>
              <a:gd name="connsiteY41" fmla="*/ 678976 h 1593376"/>
              <a:gd name="connsiteX42" fmla="*/ 2146248 w 2204283"/>
              <a:gd name="connsiteY42" fmla="*/ 764701 h 1593376"/>
              <a:gd name="connsiteX43" fmla="*/ 2165298 w 2204283"/>
              <a:gd name="connsiteY43" fmla="*/ 821851 h 1593376"/>
              <a:gd name="connsiteX44" fmla="*/ 2184348 w 2204283"/>
              <a:gd name="connsiteY44" fmla="*/ 859951 h 1593376"/>
              <a:gd name="connsiteX45" fmla="*/ 2203398 w 2204283"/>
              <a:gd name="connsiteY45" fmla="*/ 917101 h 1593376"/>
              <a:gd name="connsiteX46" fmla="*/ 2165298 w 2204283"/>
              <a:gd name="connsiteY46" fmla="*/ 859951 h 1593376"/>
              <a:gd name="connsiteX47" fmla="*/ 2117673 w 2204283"/>
              <a:gd name="connsiteY47" fmla="*/ 812326 h 1593376"/>
              <a:gd name="connsiteX48" fmla="*/ 2060523 w 2204283"/>
              <a:gd name="connsiteY48" fmla="*/ 821851 h 1593376"/>
              <a:gd name="connsiteX49" fmla="*/ 1993848 w 2204283"/>
              <a:gd name="connsiteY49" fmla="*/ 840901 h 1593376"/>
              <a:gd name="connsiteX50" fmla="*/ 1898598 w 2204283"/>
              <a:gd name="connsiteY50" fmla="*/ 907576 h 1593376"/>
              <a:gd name="connsiteX51" fmla="*/ 1860498 w 2204283"/>
              <a:gd name="connsiteY51" fmla="*/ 926626 h 1593376"/>
              <a:gd name="connsiteX52" fmla="*/ 1765248 w 2204283"/>
              <a:gd name="connsiteY52" fmla="*/ 974251 h 1593376"/>
              <a:gd name="connsiteX53" fmla="*/ 1736673 w 2204283"/>
              <a:gd name="connsiteY53" fmla="*/ 993301 h 1593376"/>
              <a:gd name="connsiteX54" fmla="*/ 1708098 w 2204283"/>
              <a:gd name="connsiteY54" fmla="*/ 1050451 h 1593376"/>
              <a:gd name="connsiteX55" fmla="*/ 1689048 w 2204283"/>
              <a:gd name="connsiteY55" fmla="*/ 1079026 h 1593376"/>
              <a:gd name="connsiteX56" fmla="*/ 1669998 w 2204283"/>
              <a:gd name="connsiteY56" fmla="*/ 1136176 h 1593376"/>
              <a:gd name="connsiteX57" fmla="*/ 1650948 w 2204283"/>
              <a:gd name="connsiteY57" fmla="*/ 1193326 h 1593376"/>
              <a:gd name="connsiteX58" fmla="*/ 1641423 w 2204283"/>
              <a:gd name="connsiteY58" fmla="*/ 1221901 h 1593376"/>
              <a:gd name="connsiteX59" fmla="*/ 1631898 w 2204283"/>
              <a:gd name="connsiteY59" fmla="*/ 1383826 h 1593376"/>
              <a:gd name="connsiteX60" fmla="*/ 1527123 w 2204283"/>
              <a:gd name="connsiteY60" fmla="*/ 1374301 h 1593376"/>
              <a:gd name="connsiteX61" fmla="*/ 1469973 w 2204283"/>
              <a:gd name="connsiteY61" fmla="*/ 1336201 h 1593376"/>
              <a:gd name="connsiteX62" fmla="*/ 1441398 w 2204283"/>
              <a:gd name="connsiteY62" fmla="*/ 1317151 h 1593376"/>
              <a:gd name="connsiteX63" fmla="*/ 1374723 w 2204283"/>
              <a:gd name="connsiteY63" fmla="*/ 1298101 h 1593376"/>
              <a:gd name="connsiteX64" fmla="*/ 1317573 w 2204283"/>
              <a:gd name="connsiteY64" fmla="*/ 1269526 h 1593376"/>
              <a:gd name="connsiteX65" fmla="*/ 1288998 w 2204283"/>
              <a:gd name="connsiteY65" fmla="*/ 1240951 h 1593376"/>
              <a:gd name="connsiteX66" fmla="*/ 1222323 w 2204283"/>
              <a:gd name="connsiteY66" fmla="*/ 1221901 h 1593376"/>
              <a:gd name="connsiteX67" fmla="*/ 1155648 w 2204283"/>
              <a:gd name="connsiteY67" fmla="*/ 1231426 h 1593376"/>
              <a:gd name="connsiteX68" fmla="*/ 1108023 w 2204283"/>
              <a:gd name="connsiteY68" fmla="*/ 1279051 h 1593376"/>
              <a:gd name="connsiteX69" fmla="*/ 1050873 w 2204283"/>
              <a:gd name="connsiteY69" fmla="*/ 1317151 h 1593376"/>
              <a:gd name="connsiteX70" fmla="*/ 1022298 w 2204283"/>
              <a:gd name="connsiteY70" fmla="*/ 1345726 h 1593376"/>
              <a:gd name="connsiteX71" fmla="*/ 993723 w 2204283"/>
              <a:gd name="connsiteY71" fmla="*/ 1364776 h 1593376"/>
              <a:gd name="connsiteX72" fmla="*/ 907998 w 2204283"/>
              <a:gd name="connsiteY72" fmla="*/ 1431451 h 1593376"/>
              <a:gd name="connsiteX73" fmla="*/ 841323 w 2204283"/>
              <a:gd name="connsiteY73" fmla="*/ 1488601 h 1593376"/>
              <a:gd name="connsiteX74" fmla="*/ 784173 w 2204283"/>
              <a:gd name="connsiteY74" fmla="*/ 1526701 h 1593376"/>
              <a:gd name="connsiteX75" fmla="*/ 727023 w 2204283"/>
              <a:gd name="connsiteY75" fmla="*/ 1545751 h 1593376"/>
              <a:gd name="connsiteX76" fmla="*/ 698448 w 2204283"/>
              <a:gd name="connsiteY76" fmla="*/ 1564801 h 1593376"/>
              <a:gd name="connsiteX77" fmla="*/ 631773 w 2204283"/>
              <a:gd name="connsiteY77" fmla="*/ 1583851 h 1593376"/>
              <a:gd name="connsiteX78" fmla="*/ 622248 w 2204283"/>
              <a:gd name="connsiteY78" fmla="*/ 1593376 h 1593376"/>
              <a:gd name="connsiteX0" fmla="*/ 165048 w 2204283"/>
              <a:gd name="connsiteY0" fmla="*/ 1593376 h 1593376"/>
              <a:gd name="connsiteX1" fmla="*/ 143617 w 2204283"/>
              <a:gd name="connsiteY1" fmla="*/ 1548132 h 1593376"/>
              <a:gd name="connsiteX2" fmla="*/ 107898 w 2204283"/>
              <a:gd name="connsiteY2" fmla="*/ 1488601 h 1593376"/>
              <a:gd name="connsiteX3" fmla="*/ 79323 w 2204283"/>
              <a:gd name="connsiteY3" fmla="*/ 1431451 h 1593376"/>
              <a:gd name="connsiteX4" fmla="*/ 34079 w 2204283"/>
              <a:gd name="connsiteY4" fmla="*/ 1376682 h 1593376"/>
              <a:gd name="connsiteX5" fmla="*/ 24554 w 2204283"/>
              <a:gd name="connsiteY5" fmla="*/ 1271907 h 1593376"/>
              <a:gd name="connsiteX6" fmla="*/ 7886 w 2204283"/>
              <a:gd name="connsiteY6" fmla="*/ 1105219 h 1593376"/>
              <a:gd name="connsiteX7" fmla="*/ 12648 w 2204283"/>
              <a:gd name="connsiteY7" fmla="*/ 1040926 h 1593376"/>
              <a:gd name="connsiteX8" fmla="*/ 22173 w 2204283"/>
              <a:gd name="connsiteY8" fmla="*/ 840901 h 1593376"/>
              <a:gd name="connsiteX9" fmla="*/ 60273 w 2204283"/>
              <a:gd name="connsiteY9" fmla="*/ 783751 h 1593376"/>
              <a:gd name="connsiteX10" fmla="*/ 107898 w 2204283"/>
              <a:gd name="connsiteY10" fmla="*/ 736126 h 1593376"/>
              <a:gd name="connsiteX11" fmla="*/ 169810 w 2204283"/>
              <a:gd name="connsiteY11" fmla="*/ 698026 h 1593376"/>
              <a:gd name="connsiteX12" fmla="*/ 226961 w 2204283"/>
              <a:gd name="connsiteY12" fmla="*/ 662308 h 1593376"/>
              <a:gd name="connsiteX13" fmla="*/ 298398 w 2204283"/>
              <a:gd name="connsiteY13" fmla="*/ 595632 h 1593376"/>
              <a:gd name="connsiteX14" fmla="*/ 372217 w 2204283"/>
              <a:gd name="connsiteY14" fmla="*/ 521814 h 1593376"/>
              <a:gd name="connsiteX15" fmla="*/ 457942 w 2204283"/>
              <a:gd name="connsiteY15" fmla="*/ 488476 h 1593376"/>
              <a:gd name="connsiteX16" fmla="*/ 541286 w 2204283"/>
              <a:gd name="connsiteY16" fmla="*/ 462282 h 1593376"/>
              <a:gd name="connsiteX17" fmla="*/ 610342 w 2204283"/>
              <a:gd name="connsiteY17" fmla="*/ 443232 h 1593376"/>
              <a:gd name="connsiteX18" fmla="*/ 693686 w 2204283"/>
              <a:gd name="connsiteY18" fmla="*/ 419419 h 1593376"/>
              <a:gd name="connsiteX19" fmla="*/ 798461 w 2204283"/>
              <a:gd name="connsiteY19" fmla="*/ 374176 h 1593376"/>
              <a:gd name="connsiteX20" fmla="*/ 850848 w 2204283"/>
              <a:gd name="connsiteY20" fmla="*/ 314644 h 1593376"/>
              <a:gd name="connsiteX21" fmla="*/ 905617 w 2204283"/>
              <a:gd name="connsiteY21" fmla="*/ 247970 h 1593376"/>
              <a:gd name="connsiteX22" fmla="*/ 927048 w 2204283"/>
              <a:gd name="connsiteY22" fmla="*/ 171770 h 1593376"/>
              <a:gd name="connsiteX23" fmla="*/ 974673 w 2204283"/>
              <a:gd name="connsiteY23" fmla="*/ 124144 h 1593376"/>
              <a:gd name="connsiteX24" fmla="*/ 981817 w 2204283"/>
              <a:gd name="connsiteY24" fmla="*/ 55089 h 1593376"/>
              <a:gd name="connsiteX25" fmla="*/ 991342 w 2204283"/>
              <a:gd name="connsiteY25" fmla="*/ 26513 h 1593376"/>
              <a:gd name="connsiteX26" fmla="*/ 1038967 w 2204283"/>
              <a:gd name="connsiteY26" fmla="*/ 19370 h 1593376"/>
              <a:gd name="connsiteX27" fmla="*/ 1172317 w 2204283"/>
              <a:gd name="connsiteY27" fmla="*/ 21751 h 1593376"/>
              <a:gd name="connsiteX28" fmla="*/ 1279473 w 2204283"/>
              <a:gd name="connsiteY28" fmla="*/ 320 h 1593376"/>
              <a:gd name="connsiteX29" fmla="*/ 1365198 w 2204283"/>
              <a:gd name="connsiteY29" fmla="*/ 36039 h 1593376"/>
              <a:gd name="connsiteX30" fmla="*/ 1508073 w 2204283"/>
              <a:gd name="connsiteY30" fmla="*/ 26514 h 1593376"/>
              <a:gd name="connsiteX31" fmla="*/ 1536648 w 2204283"/>
              <a:gd name="connsiteY31" fmla="*/ 81283 h 1593376"/>
              <a:gd name="connsiteX32" fmla="*/ 1589035 w 2204283"/>
              <a:gd name="connsiteY32" fmla="*/ 188438 h 1593376"/>
              <a:gd name="connsiteX33" fmla="*/ 1710479 w 2204283"/>
              <a:gd name="connsiteY33" fmla="*/ 328932 h 1593376"/>
              <a:gd name="connsiteX34" fmla="*/ 1736673 w 2204283"/>
              <a:gd name="connsiteY34" fmla="*/ 355126 h 1593376"/>
              <a:gd name="connsiteX35" fmla="*/ 1784298 w 2204283"/>
              <a:gd name="connsiteY35" fmla="*/ 440851 h 1593376"/>
              <a:gd name="connsiteX36" fmla="*/ 1812873 w 2204283"/>
              <a:gd name="connsiteY36" fmla="*/ 469426 h 1593376"/>
              <a:gd name="connsiteX37" fmla="*/ 1860498 w 2204283"/>
              <a:gd name="connsiteY37" fmla="*/ 507526 h 1593376"/>
              <a:gd name="connsiteX38" fmla="*/ 1936698 w 2204283"/>
              <a:gd name="connsiteY38" fmla="*/ 574201 h 1593376"/>
              <a:gd name="connsiteX39" fmla="*/ 1965273 w 2204283"/>
              <a:gd name="connsiteY39" fmla="*/ 593251 h 1593376"/>
              <a:gd name="connsiteX40" fmla="*/ 1984323 w 2204283"/>
              <a:gd name="connsiteY40" fmla="*/ 621826 h 1593376"/>
              <a:gd name="connsiteX41" fmla="*/ 2079573 w 2204283"/>
              <a:gd name="connsiteY41" fmla="*/ 678976 h 1593376"/>
              <a:gd name="connsiteX42" fmla="*/ 2146248 w 2204283"/>
              <a:gd name="connsiteY42" fmla="*/ 764701 h 1593376"/>
              <a:gd name="connsiteX43" fmla="*/ 2165298 w 2204283"/>
              <a:gd name="connsiteY43" fmla="*/ 821851 h 1593376"/>
              <a:gd name="connsiteX44" fmla="*/ 2184348 w 2204283"/>
              <a:gd name="connsiteY44" fmla="*/ 859951 h 1593376"/>
              <a:gd name="connsiteX45" fmla="*/ 2203398 w 2204283"/>
              <a:gd name="connsiteY45" fmla="*/ 917101 h 1593376"/>
              <a:gd name="connsiteX46" fmla="*/ 2165298 w 2204283"/>
              <a:gd name="connsiteY46" fmla="*/ 859951 h 1593376"/>
              <a:gd name="connsiteX47" fmla="*/ 2117673 w 2204283"/>
              <a:gd name="connsiteY47" fmla="*/ 812326 h 1593376"/>
              <a:gd name="connsiteX48" fmla="*/ 2060523 w 2204283"/>
              <a:gd name="connsiteY48" fmla="*/ 821851 h 1593376"/>
              <a:gd name="connsiteX49" fmla="*/ 1993848 w 2204283"/>
              <a:gd name="connsiteY49" fmla="*/ 840901 h 1593376"/>
              <a:gd name="connsiteX50" fmla="*/ 1898598 w 2204283"/>
              <a:gd name="connsiteY50" fmla="*/ 907576 h 1593376"/>
              <a:gd name="connsiteX51" fmla="*/ 1860498 w 2204283"/>
              <a:gd name="connsiteY51" fmla="*/ 926626 h 1593376"/>
              <a:gd name="connsiteX52" fmla="*/ 1765248 w 2204283"/>
              <a:gd name="connsiteY52" fmla="*/ 974251 h 1593376"/>
              <a:gd name="connsiteX53" fmla="*/ 1736673 w 2204283"/>
              <a:gd name="connsiteY53" fmla="*/ 993301 h 1593376"/>
              <a:gd name="connsiteX54" fmla="*/ 1708098 w 2204283"/>
              <a:gd name="connsiteY54" fmla="*/ 1050451 h 1593376"/>
              <a:gd name="connsiteX55" fmla="*/ 1689048 w 2204283"/>
              <a:gd name="connsiteY55" fmla="*/ 1079026 h 1593376"/>
              <a:gd name="connsiteX56" fmla="*/ 1669998 w 2204283"/>
              <a:gd name="connsiteY56" fmla="*/ 1136176 h 1593376"/>
              <a:gd name="connsiteX57" fmla="*/ 1650948 w 2204283"/>
              <a:gd name="connsiteY57" fmla="*/ 1193326 h 1593376"/>
              <a:gd name="connsiteX58" fmla="*/ 1641423 w 2204283"/>
              <a:gd name="connsiteY58" fmla="*/ 1221901 h 1593376"/>
              <a:gd name="connsiteX59" fmla="*/ 1631898 w 2204283"/>
              <a:gd name="connsiteY59" fmla="*/ 1383826 h 1593376"/>
              <a:gd name="connsiteX60" fmla="*/ 1527123 w 2204283"/>
              <a:gd name="connsiteY60" fmla="*/ 1374301 h 1593376"/>
              <a:gd name="connsiteX61" fmla="*/ 1469973 w 2204283"/>
              <a:gd name="connsiteY61" fmla="*/ 1336201 h 1593376"/>
              <a:gd name="connsiteX62" fmla="*/ 1441398 w 2204283"/>
              <a:gd name="connsiteY62" fmla="*/ 1317151 h 1593376"/>
              <a:gd name="connsiteX63" fmla="*/ 1374723 w 2204283"/>
              <a:gd name="connsiteY63" fmla="*/ 1298101 h 1593376"/>
              <a:gd name="connsiteX64" fmla="*/ 1317573 w 2204283"/>
              <a:gd name="connsiteY64" fmla="*/ 1269526 h 1593376"/>
              <a:gd name="connsiteX65" fmla="*/ 1288998 w 2204283"/>
              <a:gd name="connsiteY65" fmla="*/ 1240951 h 1593376"/>
              <a:gd name="connsiteX66" fmla="*/ 1222323 w 2204283"/>
              <a:gd name="connsiteY66" fmla="*/ 1221901 h 1593376"/>
              <a:gd name="connsiteX67" fmla="*/ 1155648 w 2204283"/>
              <a:gd name="connsiteY67" fmla="*/ 1231426 h 1593376"/>
              <a:gd name="connsiteX68" fmla="*/ 1108023 w 2204283"/>
              <a:gd name="connsiteY68" fmla="*/ 1279051 h 1593376"/>
              <a:gd name="connsiteX69" fmla="*/ 1050873 w 2204283"/>
              <a:gd name="connsiteY69" fmla="*/ 1317151 h 1593376"/>
              <a:gd name="connsiteX70" fmla="*/ 1022298 w 2204283"/>
              <a:gd name="connsiteY70" fmla="*/ 1345726 h 1593376"/>
              <a:gd name="connsiteX71" fmla="*/ 993723 w 2204283"/>
              <a:gd name="connsiteY71" fmla="*/ 1364776 h 1593376"/>
              <a:gd name="connsiteX72" fmla="*/ 907998 w 2204283"/>
              <a:gd name="connsiteY72" fmla="*/ 1431451 h 1593376"/>
              <a:gd name="connsiteX73" fmla="*/ 841323 w 2204283"/>
              <a:gd name="connsiteY73" fmla="*/ 1488601 h 1593376"/>
              <a:gd name="connsiteX74" fmla="*/ 784173 w 2204283"/>
              <a:gd name="connsiteY74" fmla="*/ 1526701 h 1593376"/>
              <a:gd name="connsiteX75" fmla="*/ 727023 w 2204283"/>
              <a:gd name="connsiteY75" fmla="*/ 1545751 h 1593376"/>
              <a:gd name="connsiteX76" fmla="*/ 698448 w 2204283"/>
              <a:gd name="connsiteY76" fmla="*/ 1564801 h 1593376"/>
              <a:gd name="connsiteX77" fmla="*/ 631773 w 2204283"/>
              <a:gd name="connsiteY77" fmla="*/ 1583851 h 1593376"/>
              <a:gd name="connsiteX78" fmla="*/ 622248 w 2204283"/>
              <a:gd name="connsiteY78" fmla="*/ 1593376 h 1593376"/>
              <a:gd name="connsiteX0" fmla="*/ 165048 w 2204283"/>
              <a:gd name="connsiteY0" fmla="*/ 1593376 h 1593376"/>
              <a:gd name="connsiteX1" fmla="*/ 143617 w 2204283"/>
              <a:gd name="connsiteY1" fmla="*/ 1548132 h 1593376"/>
              <a:gd name="connsiteX2" fmla="*/ 107898 w 2204283"/>
              <a:gd name="connsiteY2" fmla="*/ 1488601 h 1593376"/>
              <a:gd name="connsiteX3" fmla="*/ 79323 w 2204283"/>
              <a:gd name="connsiteY3" fmla="*/ 1431451 h 1593376"/>
              <a:gd name="connsiteX4" fmla="*/ 34079 w 2204283"/>
              <a:gd name="connsiteY4" fmla="*/ 1376682 h 1593376"/>
              <a:gd name="connsiteX5" fmla="*/ 24554 w 2204283"/>
              <a:gd name="connsiteY5" fmla="*/ 1271907 h 1593376"/>
              <a:gd name="connsiteX6" fmla="*/ 7886 w 2204283"/>
              <a:gd name="connsiteY6" fmla="*/ 1105219 h 1593376"/>
              <a:gd name="connsiteX7" fmla="*/ 12648 w 2204283"/>
              <a:gd name="connsiteY7" fmla="*/ 1040926 h 1593376"/>
              <a:gd name="connsiteX8" fmla="*/ 22173 w 2204283"/>
              <a:gd name="connsiteY8" fmla="*/ 840901 h 1593376"/>
              <a:gd name="connsiteX9" fmla="*/ 60273 w 2204283"/>
              <a:gd name="connsiteY9" fmla="*/ 783751 h 1593376"/>
              <a:gd name="connsiteX10" fmla="*/ 107898 w 2204283"/>
              <a:gd name="connsiteY10" fmla="*/ 736126 h 1593376"/>
              <a:gd name="connsiteX11" fmla="*/ 169810 w 2204283"/>
              <a:gd name="connsiteY11" fmla="*/ 698026 h 1593376"/>
              <a:gd name="connsiteX12" fmla="*/ 226961 w 2204283"/>
              <a:gd name="connsiteY12" fmla="*/ 662308 h 1593376"/>
              <a:gd name="connsiteX13" fmla="*/ 298398 w 2204283"/>
              <a:gd name="connsiteY13" fmla="*/ 595632 h 1593376"/>
              <a:gd name="connsiteX14" fmla="*/ 372217 w 2204283"/>
              <a:gd name="connsiteY14" fmla="*/ 521814 h 1593376"/>
              <a:gd name="connsiteX15" fmla="*/ 457942 w 2204283"/>
              <a:gd name="connsiteY15" fmla="*/ 488476 h 1593376"/>
              <a:gd name="connsiteX16" fmla="*/ 541286 w 2204283"/>
              <a:gd name="connsiteY16" fmla="*/ 462282 h 1593376"/>
              <a:gd name="connsiteX17" fmla="*/ 610342 w 2204283"/>
              <a:gd name="connsiteY17" fmla="*/ 443232 h 1593376"/>
              <a:gd name="connsiteX18" fmla="*/ 693686 w 2204283"/>
              <a:gd name="connsiteY18" fmla="*/ 419419 h 1593376"/>
              <a:gd name="connsiteX19" fmla="*/ 798461 w 2204283"/>
              <a:gd name="connsiteY19" fmla="*/ 374176 h 1593376"/>
              <a:gd name="connsiteX20" fmla="*/ 850848 w 2204283"/>
              <a:gd name="connsiteY20" fmla="*/ 314644 h 1593376"/>
              <a:gd name="connsiteX21" fmla="*/ 905617 w 2204283"/>
              <a:gd name="connsiteY21" fmla="*/ 247970 h 1593376"/>
              <a:gd name="connsiteX22" fmla="*/ 927048 w 2204283"/>
              <a:gd name="connsiteY22" fmla="*/ 171770 h 1593376"/>
              <a:gd name="connsiteX23" fmla="*/ 974673 w 2204283"/>
              <a:gd name="connsiteY23" fmla="*/ 124144 h 1593376"/>
              <a:gd name="connsiteX24" fmla="*/ 981817 w 2204283"/>
              <a:gd name="connsiteY24" fmla="*/ 55089 h 1593376"/>
              <a:gd name="connsiteX25" fmla="*/ 991342 w 2204283"/>
              <a:gd name="connsiteY25" fmla="*/ 26513 h 1593376"/>
              <a:gd name="connsiteX26" fmla="*/ 1038967 w 2204283"/>
              <a:gd name="connsiteY26" fmla="*/ 19370 h 1593376"/>
              <a:gd name="connsiteX27" fmla="*/ 1172317 w 2204283"/>
              <a:gd name="connsiteY27" fmla="*/ 21751 h 1593376"/>
              <a:gd name="connsiteX28" fmla="*/ 1279473 w 2204283"/>
              <a:gd name="connsiteY28" fmla="*/ 320 h 1593376"/>
              <a:gd name="connsiteX29" fmla="*/ 1365198 w 2204283"/>
              <a:gd name="connsiteY29" fmla="*/ 36039 h 1593376"/>
              <a:gd name="connsiteX30" fmla="*/ 1508073 w 2204283"/>
              <a:gd name="connsiteY30" fmla="*/ 26514 h 1593376"/>
              <a:gd name="connsiteX31" fmla="*/ 1536648 w 2204283"/>
              <a:gd name="connsiteY31" fmla="*/ 81283 h 1593376"/>
              <a:gd name="connsiteX32" fmla="*/ 1589035 w 2204283"/>
              <a:gd name="connsiteY32" fmla="*/ 188438 h 1593376"/>
              <a:gd name="connsiteX33" fmla="*/ 1634280 w 2204283"/>
              <a:gd name="connsiteY33" fmla="*/ 243206 h 1593376"/>
              <a:gd name="connsiteX34" fmla="*/ 1710479 w 2204283"/>
              <a:gd name="connsiteY34" fmla="*/ 328932 h 1593376"/>
              <a:gd name="connsiteX35" fmla="*/ 1736673 w 2204283"/>
              <a:gd name="connsiteY35" fmla="*/ 355126 h 1593376"/>
              <a:gd name="connsiteX36" fmla="*/ 1784298 w 2204283"/>
              <a:gd name="connsiteY36" fmla="*/ 440851 h 1593376"/>
              <a:gd name="connsiteX37" fmla="*/ 1812873 w 2204283"/>
              <a:gd name="connsiteY37" fmla="*/ 469426 h 1593376"/>
              <a:gd name="connsiteX38" fmla="*/ 1860498 w 2204283"/>
              <a:gd name="connsiteY38" fmla="*/ 507526 h 1593376"/>
              <a:gd name="connsiteX39" fmla="*/ 1936698 w 2204283"/>
              <a:gd name="connsiteY39" fmla="*/ 574201 h 1593376"/>
              <a:gd name="connsiteX40" fmla="*/ 1965273 w 2204283"/>
              <a:gd name="connsiteY40" fmla="*/ 593251 h 1593376"/>
              <a:gd name="connsiteX41" fmla="*/ 1984323 w 2204283"/>
              <a:gd name="connsiteY41" fmla="*/ 621826 h 1593376"/>
              <a:gd name="connsiteX42" fmla="*/ 2079573 w 2204283"/>
              <a:gd name="connsiteY42" fmla="*/ 678976 h 1593376"/>
              <a:gd name="connsiteX43" fmla="*/ 2146248 w 2204283"/>
              <a:gd name="connsiteY43" fmla="*/ 764701 h 1593376"/>
              <a:gd name="connsiteX44" fmla="*/ 2165298 w 2204283"/>
              <a:gd name="connsiteY44" fmla="*/ 821851 h 1593376"/>
              <a:gd name="connsiteX45" fmla="*/ 2184348 w 2204283"/>
              <a:gd name="connsiteY45" fmla="*/ 859951 h 1593376"/>
              <a:gd name="connsiteX46" fmla="*/ 2203398 w 2204283"/>
              <a:gd name="connsiteY46" fmla="*/ 917101 h 1593376"/>
              <a:gd name="connsiteX47" fmla="*/ 2165298 w 2204283"/>
              <a:gd name="connsiteY47" fmla="*/ 859951 h 1593376"/>
              <a:gd name="connsiteX48" fmla="*/ 2117673 w 2204283"/>
              <a:gd name="connsiteY48" fmla="*/ 812326 h 1593376"/>
              <a:gd name="connsiteX49" fmla="*/ 2060523 w 2204283"/>
              <a:gd name="connsiteY49" fmla="*/ 821851 h 1593376"/>
              <a:gd name="connsiteX50" fmla="*/ 1993848 w 2204283"/>
              <a:gd name="connsiteY50" fmla="*/ 840901 h 1593376"/>
              <a:gd name="connsiteX51" fmla="*/ 1898598 w 2204283"/>
              <a:gd name="connsiteY51" fmla="*/ 907576 h 1593376"/>
              <a:gd name="connsiteX52" fmla="*/ 1860498 w 2204283"/>
              <a:gd name="connsiteY52" fmla="*/ 926626 h 1593376"/>
              <a:gd name="connsiteX53" fmla="*/ 1765248 w 2204283"/>
              <a:gd name="connsiteY53" fmla="*/ 974251 h 1593376"/>
              <a:gd name="connsiteX54" fmla="*/ 1736673 w 2204283"/>
              <a:gd name="connsiteY54" fmla="*/ 993301 h 1593376"/>
              <a:gd name="connsiteX55" fmla="*/ 1708098 w 2204283"/>
              <a:gd name="connsiteY55" fmla="*/ 1050451 h 1593376"/>
              <a:gd name="connsiteX56" fmla="*/ 1689048 w 2204283"/>
              <a:gd name="connsiteY56" fmla="*/ 1079026 h 1593376"/>
              <a:gd name="connsiteX57" fmla="*/ 1669998 w 2204283"/>
              <a:gd name="connsiteY57" fmla="*/ 1136176 h 1593376"/>
              <a:gd name="connsiteX58" fmla="*/ 1650948 w 2204283"/>
              <a:gd name="connsiteY58" fmla="*/ 1193326 h 1593376"/>
              <a:gd name="connsiteX59" fmla="*/ 1641423 w 2204283"/>
              <a:gd name="connsiteY59" fmla="*/ 1221901 h 1593376"/>
              <a:gd name="connsiteX60" fmla="*/ 1631898 w 2204283"/>
              <a:gd name="connsiteY60" fmla="*/ 1383826 h 1593376"/>
              <a:gd name="connsiteX61" fmla="*/ 1527123 w 2204283"/>
              <a:gd name="connsiteY61" fmla="*/ 1374301 h 1593376"/>
              <a:gd name="connsiteX62" fmla="*/ 1469973 w 2204283"/>
              <a:gd name="connsiteY62" fmla="*/ 1336201 h 1593376"/>
              <a:gd name="connsiteX63" fmla="*/ 1441398 w 2204283"/>
              <a:gd name="connsiteY63" fmla="*/ 1317151 h 1593376"/>
              <a:gd name="connsiteX64" fmla="*/ 1374723 w 2204283"/>
              <a:gd name="connsiteY64" fmla="*/ 1298101 h 1593376"/>
              <a:gd name="connsiteX65" fmla="*/ 1317573 w 2204283"/>
              <a:gd name="connsiteY65" fmla="*/ 1269526 h 1593376"/>
              <a:gd name="connsiteX66" fmla="*/ 1288998 w 2204283"/>
              <a:gd name="connsiteY66" fmla="*/ 1240951 h 1593376"/>
              <a:gd name="connsiteX67" fmla="*/ 1222323 w 2204283"/>
              <a:gd name="connsiteY67" fmla="*/ 1221901 h 1593376"/>
              <a:gd name="connsiteX68" fmla="*/ 1155648 w 2204283"/>
              <a:gd name="connsiteY68" fmla="*/ 1231426 h 1593376"/>
              <a:gd name="connsiteX69" fmla="*/ 1108023 w 2204283"/>
              <a:gd name="connsiteY69" fmla="*/ 1279051 h 1593376"/>
              <a:gd name="connsiteX70" fmla="*/ 1050873 w 2204283"/>
              <a:gd name="connsiteY70" fmla="*/ 1317151 h 1593376"/>
              <a:gd name="connsiteX71" fmla="*/ 1022298 w 2204283"/>
              <a:gd name="connsiteY71" fmla="*/ 1345726 h 1593376"/>
              <a:gd name="connsiteX72" fmla="*/ 993723 w 2204283"/>
              <a:gd name="connsiteY72" fmla="*/ 1364776 h 1593376"/>
              <a:gd name="connsiteX73" fmla="*/ 907998 w 2204283"/>
              <a:gd name="connsiteY73" fmla="*/ 1431451 h 1593376"/>
              <a:gd name="connsiteX74" fmla="*/ 841323 w 2204283"/>
              <a:gd name="connsiteY74" fmla="*/ 1488601 h 1593376"/>
              <a:gd name="connsiteX75" fmla="*/ 784173 w 2204283"/>
              <a:gd name="connsiteY75" fmla="*/ 1526701 h 1593376"/>
              <a:gd name="connsiteX76" fmla="*/ 727023 w 2204283"/>
              <a:gd name="connsiteY76" fmla="*/ 1545751 h 1593376"/>
              <a:gd name="connsiteX77" fmla="*/ 698448 w 2204283"/>
              <a:gd name="connsiteY77" fmla="*/ 1564801 h 1593376"/>
              <a:gd name="connsiteX78" fmla="*/ 631773 w 2204283"/>
              <a:gd name="connsiteY78" fmla="*/ 1583851 h 1593376"/>
              <a:gd name="connsiteX79" fmla="*/ 622248 w 2204283"/>
              <a:gd name="connsiteY79" fmla="*/ 1593376 h 1593376"/>
              <a:gd name="connsiteX0" fmla="*/ 165048 w 2204283"/>
              <a:gd name="connsiteY0" fmla="*/ 1593376 h 1593376"/>
              <a:gd name="connsiteX1" fmla="*/ 143617 w 2204283"/>
              <a:gd name="connsiteY1" fmla="*/ 1548132 h 1593376"/>
              <a:gd name="connsiteX2" fmla="*/ 107898 w 2204283"/>
              <a:gd name="connsiteY2" fmla="*/ 1488601 h 1593376"/>
              <a:gd name="connsiteX3" fmla="*/ 79323 w 2204283"/>
              <a:gd name="connsiteY3" fmla="*/ 1431451 h 1593376"/>
              <a:gd name="connsiteX4" fmla="*/ 34079 w 2204283"/>
              <a:gd name="connsiteY4" fmla="*/ 1376682 h 1593376"/>
              <a:gd name="connsiteX5" fmla="*/ 24554 w 2204283"/>
              <a:gd name="connsiteY5" fmla="*/ 1271907 h 1593376"/>
              <a:gd name="connsiteX6" fmla="*/ 7886 w 2204283"/>
              <a:gd name="connsiteY6" fmla="*/ 1105219 h 1593376"/>
              <a:gd name="connsiteX7" fmla="*/ 12648 w 2204283"/>
              <a:gd name="connsiteY7" fmla="*/ 1040926 h 1593376"/>
              <a:gd name="connsiteX8" fmla="*/ 22173 w 2204283"/>
              <a:gd name="connsiteY8" fmla="*/ 840901 h 1593376"/>
              <a:gd name="connsiteX9" fmla="*/ 60273 w 2204283"/>
              <a:gd name="connsiteY9" fmla="*/ 783751 h 1593376"/>
              <a:gd name="connsiteX10" fmla="*/ 107898 w 2204283"/>
              <a:gd name="connsiteY10" fmla="*/ 736126 h 1593376"/>
              <a:gd name="connsiteX11" fmla="*/ 169810 w 2204283"/>
              <a:gd name="connsiteY11" fmla="*/ 698026 h 1593376"/>
              <a:gd name="connsiteX12" fmla="*/ 226961 w 2204283"/>
              <a:gd name="connsiteY12" fmla="*/ 662308 h 1593376"/>
              <a:gd name="connsiteX13" fmla="*/ 298398 w 2204283"/>
              <a:gd name="connsiteY13" fmla="*/ 595632 h 1593376"/>
              <a:gd name="connsiteX14" fmla="*/ 372217 w 2204283"/>
              <a:gd name="connsiteY14" fmla="*/ 521814 h 1593376"/>
              <a:gd name="connsiteX15" fmla="*/ 457942 w 2204283"/>
              <a:gd name="connsiteY15" fmla="*/ 488476 h 1593376"/>
              <a:gd name="connsiteX16" fmla="*/ 541286 w 2204283"/>
              <a:gd name="connsiteY16" fmla="*/ 462282 h 1593376"/>
              <a:gd name="connsiteX17" fmla="*/ 610342 w 2204283"/>
              <a:gd name="connsiteY17" fmla="*/ 443232 h 1593376"/>
              <a:gd name="connsiteX18" fmla="*/ 693686 w 2204283"/>
              <a:gd name="connsiteY18" fmla="*/ 419419 h 1593376"/>
              <a:gd name="connsiteX19" fmla="*/ 798461 w 2204283"/>
              <a:gd name="connsiteY19" fmla="*/ 374176 h 1593376"/>
              <a:gd name="connsiteX20" fmla="*/ 850848 w 2204283"/>
              <a:gd name="connsiteY20" fmla="*/ 314644 h 1593376"/>
              <a:gd name="connsiteX21" fmla="*/ 905617 w 2204283"/>
              <a:gd name="connsiteY21" fmla="*/ 247970 h 1593376"/>
              <a:gd name="connsiteX22" fmla="*/ 927048 w 2204283"/>
              <a:gd name="connsiteY22" fmla="*/ 171770 h 1593376"/>
              <a:gd name="connsiteX23" fmla="*/ 974673 w 2204283"/>
              <a:gd name="connsiteY23" fmla="*/ 124144 h 1593376"/>
              <a:gd name="connsiteX24" fmla="*/ 981817 w 2204283"/>
              <a:gd name="connsiteY24" fmla="*/ 55089 h 1593376"/>
              <a:gd name="connsiteX25" fmla="*/ 991342 w 2204283"/>
              <a:gd name="connsiteY25" fmla="*/ 26513 h 1593376"/>
              <a:gd name="connsiteX26" fmla="*/ 1038967 w 2204283"/>
              <a:gd name="connsiteY26" fmla="*/ 19370 h 1593376"/>
              <a:gd name="connsiteX27" fmla="*/ 1172317 w 2204283"/>
              <a:gd name="connsiteY27" fmla="*/ 21751 h 1593376"/>
              <a:gd name="connsiteX28" fmla="*/ 1279473 w 2204283"/>
              <a:gd name="connsiteY28" fmla="*/ 320 h 1593376"/>
              <a:gd name="connsiteX29" fmla="*/ 1365198 w 2204283"/>
              <a:gd name="connsiteY29" fmla="*/ 36039 h 1593376"/>
              <a:gd name="connsiteX30" fmla="*/ 1508073 w 2204283"/>
              <a:gd name="connsiteY30" fmla="*/ 26514 h 1593376"/>
              <a:gd name="connsiteX31" fmla="*/ 1536648 w 2204283"/>
              <a:gd name="connsiteY31" fmla="*/ 81283 h 1593376"/>
              <a:gd name="connsiteX32" fmla="*/ 1589035 w 2204283"/>
              <a:gd name="connsiteY32" fmla="*/ 188438 h 1593376"/>
              <a:gd name="connsiteX33" fmla="*/ 1641424 w 2204283"/>
              <a:gd name="connsiteY33" fmla="*/ 233681 h 1593376"/>
              <a:gd name="connsiteX34" fmla="*/ 1710479 w 2204283"/>
              <a:gd name="connsiteY34" fmla="*/ 328932 h 1593376"/>
              <a:gd name="connsiteX35" fmla="*/ 1736673 w 2204283"/>
              <a:gd name="connsiteY35" fmla="*/ 355126 h 1593376"/>
              <a:gd name="connsiteX36" fmla="*/ 1784298 w 2204283"/>
              <a:gd name="connsiteY36" fmla="*/ 440851 h 1593376"/>
              <a:gd name="connsiteX37" fmla="*/ 1812873 w 2204283"/>
              <a:gd name="connsiteY37" fmla="*/ 469426 h 1593376"/>
              <a:gd name="connsiteX38" fmla="*/ 1860498 w 2204283"/>
              <a:gd name="connsiteY38" fmla="*/ 507526 h 1593376"/>
              <a:gd name="connsiteX39" fmla="*/ 1936698 w 2204283"/>
              <a:gd name="connsiteY39" fmla="*/ 574201 h 1593376"/>
              <a:gd name="connsiteX40" fmla="*/ 1965273 w 2204283"/>
              <a:gd name="connsiteY40" fmla="*/ 593251 h 1593376"/>
              <a:gd name="connsiteX41" fmla="*/ 1984323 w 2204283"/>
              <a:gd name="connsiteY41" fmla="*/ 621826 h 1593376"/>
              <a:gd name="connsiteX42" fmla="*/ 2079573 w 2204283"/>
              <a:gd name="connsiteY42" fmla="*/ 678976 h 1593376"/>
              <a:gd name="connsiteX43" fmla="*/ 2146248 w 2204283"/>
              <a:gd name="connsiteY43" fmla="*/ 764701 h 1593376"/>
              <a:gd name="connsiteX44" fmla="*/ 2165298 w 2204283"/>
              <a:gd name="connsiteY44" fmla="*/ 821851 h 1593376"/>
              <a:gd name="connsiteX45" fmla="*/ 2184348 w 2204283"/>
              <a:gd name="connsiteY45" fmla="*/ 859951 h 1593376"/>
              <a:gd name="connsiteX46" fmla="*/ 2203398 w 2204283"/>
              <a:gd name="connsiteY46" fmla="*/ 917101 h 1593376"/>
              <a:gd name="connsiteX47" fmla="*/ 2165298 w 2204283"/>
              <a:gd name="connsiteY47" fmla="*/ 859951 h 1593376"/>
              <a:gd name="connsiteX48" fmla="*/ 2117673 w 2204283"/>
              <a:gd name="connsiteY48" fmla="*/ 812326 h 1593376"/>
              <a:gd name="connsiteX49" fmla="*/ 2060523 w 2204283"/>
              <a:gd name="connsiteY49" fmla="*/ 821851 h 1593376"/>
              <a:gd name="connsiteX50" fmla="*/ 1993848 w 2204283"/>
              <a:gd name="connsiteY50" fmla="*/ 840901 h 1593376"/>
              <a:gd name="connsiteX51" fmla="*/ 1898598 w 2204283"/>
              <a:gd name="connsiteY51" fmla="*/ 907576 h 1593376"/>
              <a:gd name="connsiteX52" fmla="*/ 1860498 w 2204283"/>
              <a:gd name="connsiteY52" fmla="*/ 926626 h 1593376"/>
              <a:gd name="connsiteX53" fmla="*/ 1765248 w 2204283"/>
              <a:gd name="connsiteY53" fmla="*/ 974251 h 1593376"/>
              <a:gd name="connsiteX54" fmla="*/ 1736673 w 2204283"/>
              <a:gd name="connsiteY54" fmla="*/ 993301 h 1593376"/>
              <a:gd name="connsiteX55" fmla="*/ 1708098 w 2204283"/>
              <a:gd name="connsiteY55" fmla="*/ 1050451 h 1593376"/>
              <a:gd name="connsiteX56" fmla="*/ 1689048 w 2204283"/>
              <a:gd name="connsiteY56" fmla="*/ 1079026 h 1593376"/>
              <a:gd name="connsiteX57" fmla="*/ 1669998 w 2204283"/>
              <a:gd name="connsiteY57" fmla="*/ 1136176 h 1593376"/>
              <a:gd name="connsiteX58" fmla="*/ 1650948 w 2204283"/>
              <a:gd name="connsiteY58" fmla="*/ 1193326 h 1593376"/>
              <a:gd name="connsiteX59" fmla="*/ 1641423 w 2204283"/>
              <a:gd name="connsiteY59" fmla="*/ 1221901 h 1593376"/>
              <a:gd name="connsiteX60" fmla="*/ 1631898 w 2204283"/>
              <a:gd name="connsiteY60" fmla="*/ 1383826 h 1593376"/>
              <a:gd name="connsiteX61" fmla="*/ 1527123 w 2204283"/>
              <a:gd name="connsiteY61" fmla="*/ 1374301 h 1593376"/>
              <a:gd name="connsiteX62" fmla="*/ 1469973 w 2204283"/>
              <a:gd name="connsiteY62" fmla="*/ 1336201 h 1593376"/>
              <a:gd name="connsiteX63" fmla="*/ 1441398 w 2204283"/>
              <a:gd name="connsiteY63" fmla="*/ 1317151 h 1593376"/>
              <a:gd name="connsiteX64" fmla="*/ 1374723 w 2204283"/>
              <a:gd name="connsiteY64" fmla="*/ 1298101 h 1593376"/>
              <a:gd name="connsiteX65" fmla="*/ 1317573 w 2204283"/>
              <a:gd name="connsiteY65" fmla="*/ 1269526 h 1593376"/>
              <a:gd name="connsiteX66" fmla="*/ 1288998 w 2204283"/>
              <a:gd name="connsiteY66" fmla="*/ 1240951 h 1593376"/>
              <a:gd name="connsiteX67" fmla="*/ 1222323 w 2204283"/>
              <a:gd name="connsiteY67" fmla="*/ 1221901 h 1593376"/>
              <a:gd name="connsiteX68" fmla="*/ 1155648 w 2204283"/>
              <a:gd name="connsiteY68" fmla="*/ 1231426 h 1593376"/>
              <a:gd name="connsiteX69" fmla="*/ 1108023 w 2204283"/>
              <a:gd name="connsiteY69" fmla="*/ 1279051 h 1593376"/>
              <a:gd name="connsiteX70" fmla="*/ 1050873 w 2204283"/>
              <a:gd name="connsiteY70" fmla="*/ 1317151 h 1593376"/>
              <a:gd name="connsiteX71" fmla="*/ 1022298 w 2204283"/>
              <a:gd name="connsiteY71" fmla="*/ 1345726 h 1593376"/>
              <a:gd name="connsiteX72" fmla="*/ 993723 w 2204283"/>
              <a:gd name="connsiteY72" fmla="*/ 1364776 h 1593376"/>
              <a:gd name="connsiteX73" fmla="*/ 907998 w 2204283"/>
              <a:gd name="connsiteY73" fmla="*/ 1431451 h 1593376"/>
              <a:gd name="connsiteX74" fmla="*/ 841323 w 2204283"/>
              <a:gd name="connsiteY74" fmla="*/ 1488601 h 1593376"/>
              <a:gd name="connsiteX75" fmla="*/ 784173 w 2204283"/>
              <a:gd name="connsiteY75" fmla="*/ 1526701 h 1593376"/>
              <a:gd name="connsiteX76" fmla="*/ 727023 w 2204283"/>
              <a:gd name="connsiteY76" fmla="*/ 1545751 h 1593376"/>
              <a:gd name="connsiteX77" fmla="*/ 698448 w 2204283"/>
              <a:gd name="connsiteY77" fmla="*/ 1564801 h 1593376"/>
              <a:gd name="connsiteX78" fmla="*/ 631773 w 2204283"/>
              <a:gd name="connsiteY78" fmla="*/ 1583851 h 1593376"/>
              <a:gd name="connsiteX79" fmla="*/ 622248 w 2204283"/>
              <a:gd name="connsiteY79" fmla="*/ 1593376 h 1593376"/>
              <a:gd name="connsiteX0" fmla="*/ 165048 w 2204283"/>
              <a:gd name="connsiteY0" fmla="*/ 1593376 h 1593376"/>
              <a:gd name="connsiteX1" fmla="*/ 143617 w 2204283"/>
              <a:gd name="connsiteY1" fmla="*/ 1548132 h 1593376"/>
              <a:gd name="connsiteX2" fmla="*/ 107898 w 2204283"/>
              <a:gd name="connsiteY2" fmla="*/ 1488601 h 1593376"/>
              <a:gd name="connsiteX3" fmla="*/ 79323 w 2204283"/>
              <a:gd name="connsiteY3" fmla="*/ 1431451 h 1593376"/>
              <a:gd name="connsiteX4" fmla="*/ 34079 w 2204283"/>
              <a:gd name="connsiteY4" fmla="*/ 1376682 h 1593376"/>
              <a:gd name="connsiteX5" fmla="*/ 24554 w 2204283"/>
              <a:gd name="connsiteY5" fmla="*/ 1271907 h 1593376"/>
              <a:gd name="connsiteX6" fmla="*/ 7886 w 2204283"/>
              <a:gd name="connsiteY6" fmla="*/ 1105219 h 1593376"/>
              <a:gd name="connsiteX7" fmla="*/ 12648 w 2204283"/>
              <a:gd name="connsiteY7" fmla="*/ 1040926 h 1593376"/>
              <a:gd name="connsiteX8" fmla="*/ 22173 w 2204283"/>
              <a:gd name="connsiteY8" fmla="*/ 840901 h 1593376"/>
              <a:gd name="connsiteX9" fmla="*/ 60273 w 2204283"/>
              <a:gd name="connsiteY9" fmla="*/ 783751 h 1593376"/>
              <a:gd name="connsiteX10" fmla="*/ 107898 w 2204283"/>
              <a:gd name="connsiteY10" fmla="*/ 736126 h 1593376"/>
              <a:gd name="connsiteX11" fmla="*/ 169810 w 2204283"/>
              <a:gd name="connsiteY11" fmla="*/ 698026 h 1593376"/>
              <a:gd name="connsiteX12" fmla="*/ 226961 w 2204283"/>
              <a:gd name="connsiteY12" fmla="*/ 662308 h 1593376"/>
              <a:gd name="connsiteX13" fmla="*/ 298398 w 2204283"/>
              <a:gd name="connsiteY13" fmla="*/ 595632 h 1593376"/>
              <a:gd name="connsiteX14" fmla="*/ 372217 w 2204283"/>
              <a:gd name="connsiteY14" fmla="*/ 521814 h 1593376"/>
              <a:gd name="connsiteX15" fmla="*/ 457942 w 2204283"/>
              <a:gd name="connsiteY15" fmla="*/ 488476 h 1593376"/>
              <a:gd name="connsiteX16" fmla="*/ 541286 w 2204283"/>
              <a:gd name="connsiteY16" fmla="*/ 462282 h 1593376"/>
              <a:gd name="connsiteX17" fmla="*/ 610342 w 2204283"/>
              <a:gd name="connsiteY17" fmla="*/ 443232 h 1593376"/>
              <a:gd name="connsiteX18" fmla="*/ 693686 w 2204283"/>
              <a:gd name="connsiteY18" fmla="*/ 419419 h 1593376"/>
              <a:gd name="connsiteX19" fmla="*/ 798461 w 2204283"/>
              <a:gd name="connsiteY19" fmla="*/ 374176 h 1593376"/>
              <a:gd name="connsiteX20" fmla="*/ 850848 w 2204283"/>
              <a:gd name="connsiteY20" fmla="*/ 314644 h 1593376"/>
              <a:gd name="connsiteX21" fmla="*/ 905617 w 2204283"/>
              <a:gd name="connsiteY21" fmla="*/ 247970 h 1593376"/>
              <a:gd name="connsiteX22" fmla="*/ 927048 w 2204283"/>
              <a:gd name="connsiteY22" fmla="*/ 171770 h 1593376"/>
              <a:gd name="connsiteX23" fmla="*/ 974673 w 2204283"/>
              <a:gd name="connsiteY23" fmla="*/ 124144 h 1593376"/>
              <a:gd name="connsiteX24" fmla="*/ 981817 w 2204283"/>
              <a:gd name="connsiteY24" fmla="*/ 55089 h 1593376"/>
              <a:gd name="connsiteX25" fmla="*/ 991342 w 2204283"/>
              <a:gd name="connsiteY25" fmla="*/ 26513 h 1593376"/>
              <a:gd name="connsiteX26" fmla="*/ 1038967 w 2204283"/>
              <a:gd name="connsiteY26" fmla="*/ 19370 h 1593376"/>
              <a:gd name="connsiteX27" fmla="*/ 1172317 w 2204283"/>
              <a:gd name="connsiteY27" fmla="*/ 21751 h 1593376"/>
              <a:gd name="connsiteX28" fmla="*/ 1279473 w 2204283"/>
              <a:gd name="connsiteY28" fmla="*/ 320 h 1593376"/>
              <a:gd name="connsiteX29" fmla="*/ 1365198 w 2204283"/>
              <a:gd name="connsiteY29" fmla="*/ 36039 h 1593376"/>
              <a:gd name="connsiteX30" fmla="*/ 1508073 w 2204283"/>
              <a:gd name="connsiteY30" fmla="*/ 26514 h 1593376"/>
              <a:gd name="connsiteX31" fmla="*/ 1536648 w 2204283"/>
              <a:gd name="connsiteY31" fmla="*/ 81283 h 1593376"/>
              <a:gd name="connsiteX32" fmla="*/ 1589035 w 2204283"/>
              <a:gd name="connsiteY32" fmla="*/ 188438 h 1593376"/>
              <a:gd name="connsiteX33" fmla="*/ 1641424 w 2204283"/>
              <a:gd name="connsiteY33" fmla="*/ 233681 h 1593376"/>
              <a:gd name="connsiteX34" fmla="*/ 1708097 w 2204283"/>
              <a:gd name="connsiteY34" fmla="*/ 355126 h 1593376"/>
              <a:gd name="connsiteX35" fmla="*/ 1736673 w 2204283"/>
              <a:gd name="connsiteY35" fmla="*/ 355126 h 1593376"/>
              <a:gd name="connsiteX36" fmla="*/ 1784298 w 2204283"/>
              <a:gd name="connsiteY36" fmla="*/ 440851 h 1593376"/>
              <a:gd name="connsiteX37" fmla="*/ 1812873 w 2204283"/>
              <a:gd name="connsiteY37" fmla="*/ 469426 h 1593376"/>
              <a:gd name="connsiteX38" fmla="*/ 1860498 w 2204283"/>
              <a:gd name="connsiteY38" fmla="*/ 507526 h 1593376"/>
              <a:gd name="connsiteX39" fmla="*/ 1936698 w 2204283"/>
              <a:gd name="connsiteY39" fmla="*/ 574201 h 1593376"/>
              <a:gd name="connsiteX40" fmla="*/ 1965273 w 2204283"/>
              <a:gd name="connsiteY40" fmla="*/ 593251 h 1593376"/>
              <a:gd name="connsiteX41" fmla="*/ 1984323 w 2204283"/>
              <a:gd name="connsiteY41" fmla="*/ 621826 h 1593376"/>
              <a:gd name="connsiteX42" fmla="*/ 2079573 w 2204283"/>
              <a:gd name="connsiteY42" fmla="*/ 678976 h 1593376"/>
              <a:gd name="connsiteX43" fmla="*/ 2146248 w 2204283"/>
              <a:gd name="connsiteY43" fmla="*/ 764701 h 1593376"/>
              <a:gd name="connsiteX44" fmla="*/ 2165298 w 2204283"/>
              <a:gd name="connsiteY44" fmla="*/ 821851 h 1593376"/>
              <a:gd name="connsiteX45" fmla="*/ 2184348 w 2204283"/>
              <a:gd name="connsiteY45" fmla="*/ 859951 h 1593376"/>
              <a:gd name="connsiteX46" fmla="*/ 2203398 w 2204283"/>
              <a:gd name="connsiteY46" fmla="*/ 917101 h 1593376"/>
              <a:gd name="connsiteX47" fmla="*/ 2165298 w 2204283"/>
              <a:gd name="connsiteY47" fmla="*/ 859951 h 1593376"/>
              <a:gd name="connsiteX48" fmla="*/ 2117673 w 2204283"/>
              <a:gd name="connsiteY48" fmla="*/ 812326 h 1593376"/>
              <a:gd name="connsiteX49" fmla="*/ 2060523 w 2204283"/>
              <a:gd name="connsiteY49" fmla="*/ 821851 h 1593376"/>
              <a:gd name="connsiteX50" fmla="*/ 1993848 w 2204283"/>
              <a:gd name="connsiteY50" fmla="*/ 840901 h 1593376"/>
              <a:gd name="connsiteX51" fmla="*/ 1898598 w 2204283"/>
              <a:gd name="connsiteY51" fmla="*/ 907576 h 1593376"/>
              <a:gd name="connsiteX52" fmla="*/ 1860498 w 2204283"/>
              <a:gd name="connsiteY52" fmla="*/ 926626 h 1593376"/>
              <a:gd name="connsiteX53" fmla="*/ 1765248 w 2204283"/>
              <a:gd name="connsiteY53" fmla="*/ 974251 h 1593376"/>
              <a:gd name="connsiteX54" fmla="*/ 1736673 w 2204283"/>
              <a:gd name="connsiteY54" fmla="*/ 993301 h 1593376"/>
              <a:gd name="connsiteX55" fmla="*/ 1708098 w 2204283"/>
              <a:gd name="connsiteY55" fmla="*/ 1050451 h 1593376"/>
              <a:gd name="connsiteX56" fmla="*/ 1689048 w 2204283"/>
              <a:gd name="connsiteY56" fmla="*/ 1079026 h 1593376"/>
              <a:gd name="connsiteX57" fmla="*/ 1669998 w 2204283"/>
              <a:gd name="connsiteY57" fmla="*/ 1136176 h 1593376"/>
              <a:gd name="connsiteX58" fmla="*/ 1650948 w 2204283"/>
              <a:gd name="connsiteY58" fmla="*/ 1193326 h 1593376"/>
              <a:gd name="connsiteX59" fmla="*/ 1641423 w 2204283"/>
              <a:gd name="connsiteY59" fmla="*/ 1221901 h 1593376"/>
              <a:gd name="connsiteX60" fmla="*/ 1631898 w 2204283"/>
              <a:gd name="connsiteY60" fmla="*/ 1383826 h 1593376"/>
              <a:gd name="connsiteX61" fmla="*/ 1527123 w 2204283"/>
              <a:gd name="connsiteY61" fmla="*/ 1374301 h 1593376"/>
              <a:gd name="connsiteX62" fmla="*/ 1469973 w 2204283"/>
              <a:gd name="connsiteY62" fmla="*/ 1336201 h 1593376"/>
              <a:gd name="connsiteX63" fmla="*/ 1441398 w 2204283"/>
              <a:gd name="connsiteY63" fmla="*/ 1317151 h 1593376"/>
              <a:gd name="connsiteX64" fmla="*/ 1374723 w 2204283"/>
              <a:gd name="connsiteY64" fmla="*/ 1298101 h 1593376"/>
              <a:gd name="connsiteX65" fmla="*/ 1317573 w 2204283"/>
              <a:gd name="connsiteY65" fmla="*/ 1269526 h 1593376"/>
              <a:gd name="connsiteX66" fmla="*/ 1288998 w 2204283"/>
              <a:gd name="connsiteY66" fmla="*/ 1240951 h 1593376"/>
              <a:gd name="connsiteX67" fmla="*/ 1222323 w 2204283"/>
              <a:gd name="connsiteY67" fmla="*/ 1221901 h 1593376"/>
              <a:gd name="connsiteX68" fmla="*/ 1155648 w 2204283"/>
              <a:gd name="connsiteY68" fmla="*/ 1231426 h 1593376"/>
              <a:gd name="connsiteX69" fmla="*/ 1108023 w 2204283"/>
              <a:gd name="connsiteY69" fmla="*/ 1279051 h 1593376"/>
              <a:gd name="connsiteX70" fmla="*/ 1050873 w 2204283"/>
              <a:gd name="connsiteY70" fmla="*/ 1317151 h 1593376"/>
              <a:gd name="connsiteX71" fmla="*/ 1022298 w 2204283"/>
              <a:gd name="connsiteY71" fmla="*/ 1345726 h 1593376"/>
              <a:gd name="connsiteX72" fmla="*/ 993723 w 2204283"/>
              <a:gd name="connsiteY72" fmla="*/ 1364776 h 1593376"/>
              <a:gd name="connsiteX73" fmla="*/ 907998 w 2204283"/>
              <a:gd name="connsiteY73" fmla="*/ 1431451 h 1593376"/>
              <a:gd name="connsiteX74" fmla="*/ 841323 w 2204283"/>
              <a:gd name="connsiteY74" fmla="*/ 1488601 h 1593376"/>
              <a:gd name="connsiteX75" fmla="*/ 784173 w 2204283"/>
              <a:gd name="connsiteY75" fmla="*/ 1526701 h 1593376"/>
              <a:gd name="connsiteX76" fmla="*/ 727023 w 2204283"/>
              <a:gd name="connsiteY76" fmla="*/ 1545751 h 1593376"/>
              <a:gd name="connsiteX77" fmla="*/ 698448 w 2204283"/>
              <a:gd name="connsiteY77" fmla="*/ 1564801 h 1593376"/>
              <a:gd name="connsiteX78" fmla="*/ 631773 w 2204283"/>
              <a:gd name="connsiteY78" fmla="*/ 1583851 h 1593376"/>
              <a:gd name="connsiteX79" fmla="*/ 622248 w 2204283"/>
              <a:gd name="connsiteY79" fmla="*/ 1593376 h 1593376"/>
              <a:gd name="connsiteX0" fmla="*/ 165048 w 2204283"/>
              <a:gd name="connsiteY0" fmla="*/ 1593376 h 1593376"/>
              <a:gd name="connsiteX1" fmla="*/ 143617 w 2204283"/>
              <a:gd name="connsiteY1" fmla="*/ 1548132 h 1593376"/>
              <a:gd name="connsiteX2" fmla="*/ 107898 w 2204283"/>
              <a:gd name="connsiteY2" fmla="*/ 1488601 h 1593376"/>
              <a:gd name="connsiteX3" fmla="*/ 79323 w 2204283"/>
              <a:gd name="connsiteY3" fmla="*/ 1431451 h 1593376"/>
              <a:gd name="connsiteX4" fmla="*/ 34079 w 2204283"/>
              <a:gd name="connsiteY4" fmla="*/ 1376682 h 1593376"/>
              <a:gd name="connsiteX5" fmla="*/ 24554 w 2204283"/>
              <a:gd name="connsiteY5" fmla="*/ 1271907 h 1593376"/>
              <a:gd name="connsiteX6" fmla="*/ 7886 w 2204283"/>
              <a:gd name="connsiteY6" fmla="*/ 1105219 h 1593376"/>
              <a:gd name="connsiteX7" fmla="*/ 12648 w 2204283"/>
              <a:gd name="connsiteY7" fmla="*/ 1040926 h 1593376"/>
              <a:gd name="connsiteX8" fmla="*/ 22173 w 2204283"/>
              <a:gd name="connsiteY8" fmla="*/ 840901 h 1593376"/>
              <a:gd name="connsiteX9" fmla="*/ 60273 w 2204283"/>
              <a:gd name="connsiteY9" fmla="*/ 783751 h 1593376"/>
              <a:gd name="connsiteX10" fmla="*/ 107898 w 2204283"/>
              <a:gd name="connsiteY10" fmla="*/ 736126 h 1593376"/>
              <a:gd name="connsiteX11" fmla="*/ 169810 w 2204283"/>
              <a:gd name="connsiteY11" fmla="*/ 698026 h 1593376"/>
              <a:gd name="connsiteX12" fmla="*/ 226961 w 2204283"/>
              <a:gd name="connsiteY12" fmla="*/ 662308 h 1593376"/>
              <a:gd name="connsiteX13" fmla="*/ 298398 w 2204283"/>
              <a:gd name="connsiteY13" fmla="*/ 595632 h 1593376"/>
              <a:gd name="connsiteX14" fmla="*/ 372217 w 2204283"/>
              <a:gd name="connsiteY14" fmla="*/ 521814 h 1593376"/>
              <a:gd name="connsiteX15" fmla="*/ 457942 w 2204283"/>
              <a:gd name="connsiteY15" fmla="*/ 488476 h 1593376"/>
              <a:gd name="connsiteX16" fmla="*/ 541286 w 2204283"/>
              <a:gd name="connsiteY16" fmla="*/ 462282 h 1593376"/>
              <a:gd name="connsiteX17" fmla="*/ 610342 w 2204283"/>
              <a:gd name="connsiteY17" fmla="*/ 443232 h 1593376"/>
              <a:gd name="connsiteX18" fmla="*/ 693686 w 2204283"/>
              <a:gd name="connsiteY18" fmla="*/ 419419 h 1593376"/>
              <a:gd name="connsiteX19" fmla="*/ 798461 w 2204283"/>
              <a:gd name="connsiteY19" fmla="*/ 374176 h 1593376"/>
              <a:gd name="connsiteX20" fmla="*/ 850848 w 2204283"/>
              <a:gd name="connsiteY20" fmla="*/ 314644 h 1593376"/>
              <a:gd name="connsiteX21" fmla="*/ 905617 w 2204283"/>
              <a:gd name="connsiteY21" fmla="*/ 247970 h 1593376"/>
              <a:gd name="connsiteX22" fmla="*/ 927048 w 2204283"/>
              <a:gd name="connsiteY22" fmla="*/ 171770 h 1593376"/>
              <a:gd name="connsiteX23" fmla="*/ 974673 w 2204283"/>
              <a:gd name="connsiteY23" fmla="*/ 124144 h 1593376"/>
              <a:gd name="connsiteX24" fmla="*/ 981817 w 2204283"/>
              <a:gd name="connsiteY24" fmla="*/ 55089 h 1593376"/>
              <a:gd name="connsiteX25" fmla="*/ 991342 w 2204283"/>
              <a:gd name="connsiteY25" fmla="*/ 26513 h 1593376"/>
              <a:gd name="connsiteX26" fmla="*/ 1038967 w 2204283"/>
              <a:gd name="connsiteY26" fmla="*/ 19370 h 1593376"/>
              <a:gd name="connsiteX27" fmla="*/ 1172317 w 2204283"/>
              <a:gd name="connsiteY27" fmla="*/ 21751 h 1593376"/>
              <a:gd name="connsiteX28" fmla="*/ 1279473 w 2204283"/>
              <a:gd name="connsiteY28" fmla="*/ 320 h 1593376"/>
              <a:gd name="connsiteX29" fmla="*/ 1365198 w 2204283"/>
              <a:gd name="connsiteY29" fmla="*/ 36039 h 1593376"/>
              <a:gd name="connsiteX30" fmla="*/ 1508073 w 2204283"/>
              <a:gd name="connsiteY30" fmla="*/ 26514 h 1593376"/>
              <a:gd name="connsiteX31" fmla="*/ 1536648 w 2204283"/>
              <a:gd name="connsiteY31" fmla="*/ 81283 h 1593376"/>
              <a:gd name="connsiteX32" fmla="*/ 1589035 w 2204283"/>
              <a:gd name="connsiteY32" fmla="*/ 188438 h 1593376"/>
              <a:gd name="connsiteX33" fmla="*/ 1641424 w 2204283"/>
              <a:gd name="connsiteY33" fmla="*/ 233681 h 1593376"/>
              <a:gd name="connsiteX34" fmla="*/ 1708097 w 2204283"/>
              <a:gd name="connsiteY34" fmla="*/ 355126 h 1593376"/>
              <a:gd name="connsiteX35" fmla="*/ 1748579 w 2204283"/>
              <a:gd name="connsiteY35" fmla="*/ 417039 h 1593376"/>
              <a:gd name="connsiteX36" fmla="*/ 1784298 w 2204283"/>
              <a:gd name="connsiteY36" fmla="*/ 440851 h 1593376"/>
              <a:gd name="connsiteX37" fmla="*/ 1812873 w 2204283"/>
              <a:gd name="connsiteY37" fmla="*/ 469426 h 1593376"/>
              <a:gd name="connsiteX38" fmla="*/ 1860498 w 2204283"/>
              <a:gd name="connsiteY38" fmla="*/ 507526 h 1593376"/>
              <a:gd name="connsiteX39" fmla="*/ 1936698 w 2204283"/>
              <a:gd name="connsiteY39" fmla="*/ 574201 h 1593376"/>
              <a:gd name="connsiteX40" fmla="*/ 1965273 w 2204283"/>
              <a:gd name="connsiteY40" fmla="*/ 593251 h 1593376"/>
              <a:gd name="connsiteX41" fmla="*/ 1984323 w 2204283"/>
              <a:gd name="connsiteY41" fmla="*/ 621826 h 1593376"/>
              <a:gd name="connsiteX42" fmla="*/ 2079573 w 2204283"/>
              <a:gd name="connsiteY42" fmla="*/ 678976 h 1593376"/>
              <a:gd name="connsiteX43" fmla="*/ 2146248 w 2204283"/>
              <a:gd name="connsiteY43" fmla="*/ 764701 h 1593376"/>
              <a:gd name="connsiteX44" fmla="*/ 2165298 w 2204283"/>
              <a:gd name="connsiteY44" fmla="*/ 821851 h 1593376"/>
              <a:gd name="connsiteX45" fmla="*/ 2184348 w 2204283"/>
              <a:gd name="connsiteY45" fmla="*/ 859951 h 1593376"/>
              <a:gd name="connsiteX46" fmla="*/ 2203398 w 2204283"/>
              <a:gd name="connsiteY46" fmla="*/ 917101 h 1593376"/>
              <a:gd name="connsiteX47" fmla="*/ 2165298 w 2204283"/>
              <a:gd name="connsiteY47" fmla="*/ 859951 h 1593376"/>
              <a:gd name="connsiteX48" fmla="*/ 2117673 w 2204283"/>
              <a:gd name="connsiteY48" fmla="*/ 812326 h 1593376"/>
              <a:gd name="connsiteX49" fmla="*/ 2060523 w 2204283"/>
              <a:gd name="connsiteY49" fmla="*/ 821851 h 1593376"/>
              <a:gd name="connsiteX50" fmla="*/ 1993848 w 2204283"/>
              <a:gd name="connsiteY50" fmla="*/ 840901 h 1593376"/>
              <a:gd name="connsiteX51" fmla="*/ 1898598 w 2204283"/>
              <a:gd name="connsiteY51" fmla="*/ 907576 h 1593376"/>
              <a:gd name="connsiteX52" fmla="*/ 1860498 w 2204283"/>
              <a:gd name="connsiteY52" fmla="*/ 926626 h 1593376"/>
              <a:gd name="connsiteX53" fmla="*/ 1765248 w 2204283"/>
              <a:gd name="connsiteY53" fmla="*/ 974251 h 1593376"/>
              <a:gd name="connsiteX54" fmla="*/ 1736673 w 2204283"/>
              <a:gd name="connsiteY54" fmla="*/ 993301 h 1593376"/>
              <a:gd name="connsiteX55" fmla="*/ 1708098 w 2204283"/>
              <a:gd name="connsiteY55" fmla="*/ 1050451 h 1593376"/>
              <a:gd name="connsiteX56" fmla="*/ 1689048 w 2204283"/>
              <a:gd name="connsiteY56" fmla="*/ 1079026 h 1593376"/>
              <a:gd name="connsiteX57" fmla="*/ 1669998 w 2204283"/>
              <a:gd name="connsiteY57" fmla="*/ 1136176 h 1593376"/>
              <a:gd name="connsiteX58" fmla="*/ 1650948 w 2204283"/>
              <a:gd name="connsiteY58" fmla="*/ 1193326 h 1593376"/>
              <a:gd name="connsiteX59" fmla="*/ 1641423 w 2204283"/>
              <a:gd name="connsiteY59" fmla="*/ 1221901 h 1593376"/>
              <a:gd name="connsiteX60" fmla="*/ 1631898 w 2204283"/>
              <a:gd name="connsiteY60" fmla="*/ 1383826 h 1593376"/>
              <a:gd name="connsiteX61" fmla="*/ 1527123 w 2204283"/>
              <a:gd name="connsiteY61" fmla="*/ 1374301 h 1593376"/>
              <a:gd name="connsiteX62" fmla="*/ 1469973 w 2204283"/>
              <a:gd name="connsiteY62" fmla="*/ 1336201 h 1593376"/>
              <a:gd name="connsiteX63" fmla="*/ 1441398 w 2204283"/>
              <a:gd name="connsiteY63" fmla="*/ 1317151 h 1593376"/>
              <a:gd name="connsiteX64" fmla="*/ 1374723 w 2204283"/>
              <a:gd name="connsiteY64" fmla="*/ 1298101 h 1593376"/>
              <a:gd name="connsiteX65" fmla="*/ 1317573 w 2204283"/>
              <a:gd name="connsiteY65" fmla="*/ 1269526 h 1593376"/>
              <a:gd name="connsiteX66" fmla="*/ 1288998 w 2204283"/>
              <a:gd name="connsiteY66" fmla="*/ 1240951 h 1593376"/>
              <a:gd name="connsiteX67" fmla="*/ 1222323 w 2204283"/>
              <a:gd name="connsiteY67" fmla="*/ 1221901 h 1593376"/>
              <a:gd name="connsiteX68" fmla="*/ 1155648 w 2204283"/>
              <a:gd name="connsiteY68" fmla="*/ 1231426 h 1593376"/>
              <a:gd name="connsiteX69" fmla="*/ 1108023 w 2204283"/>
              <a:gd name="connsiteY69" fmla="*/ 1279051 h 1593376"/>
              <a:gd name="connsiteX70" fmla="*/ 1050873 w 2204283"/>
              <a:gd name="connsiteY70" fmla="*/ 1317151 h 1593376"/>
              <a:gd name="connsiteX71" fmla="*/ 1022298 w 2204283"/>
              <a:gd name="connsiteY71" fmla="*/ 1345726 h 1593376"/>
              <a:gd name="connsiteX72" fmla="*/ 993723 w 2204283"/>
              <a:gd name="connsiteY72" fmla="*/ 1364776 h 1593376"/>
              <a:gd name="connsiteX73" fmla="*/ 907998 w 2204283"/>
              <a:gd name="connsiteY73" fmla="*/ 1431451 h 1593376"/>
              <a:gd name="connsiteX74" fmla="*/ 841323 w 2204283"/>
              <a:gd name="connsiteY74" fmla="*/ 1488601 h 1593376"/>
              <a:gd name="connsiteX75" fmla="*/ 784173 w 2204283"/>
              <a:gd name="connsiteY75" fmla="*/ 1526701 h 1593376"/>
              <a:gd name="connsiteX76" fmla="*/ 727023 w 2204283"/>
              <a:gd name="connsiteY76" fmla="*/ 1545751 h 1593376"/>
              <a:gd name="connsiteX77" fmla="*/ 698448 w 2204283"/>
              <a:gd name="connsiteY77" fmla="*/ 1564801 h 1593376"/>
              <a:gd name="connsiteX78" fmla="*/ 631773 w 2204283"/>
              <a:gd name="connsiteY78" fmla="*/ 1583851 h 1593376"/>
              <a:gd name="connsiteX79" fmla="*/ 622248 w 2204283"/>
              <a:gd name="connsiteY79" fmla="*/ 1593376 h 1593376"/>
              <a:gd name="connsiteX0" fmla="*/ 165048 w 2204283"/>
              <a:gd name="connsiteY0" fmla="*/ 1593376 h 1593376"/>
              <a:gd name="connsiteX1" fmla="*/ 143617 w 2204283"/>
              <a:gd name="connsiteY1" fmla="*/ 1548132 h 1593376"/>
              <a:gd name="connsiteX2" fmla="*/ 107898 w 2204283"/>
              <a:gd name="connsiteY2" fmla="*/ 1488601 h 1593376"/>
              <a:gd name="connsiteX3" fmla="*/ 79323 w 2204283"/>
              <a:gd name="connsiteY3" fmla="*/ 1431451 h 1593376"/>
              <a:gd name="connsiteX4" fmla="*/ 34079 w 2204283"/>
              <a:gd name="connsiteY4" fmla="*/ 1376682 h 1593376"/>
              <a:gd name="connsiteX5" fmla="*/ 24554 w 2204283"/>
              <a:gd name="connsiteY5" fmla="*/ 1271907 h 1593376"/>
              <a:gd name="connsiteX6" fmla="*/ 7886 w 2204283"/>
              <a:gd name="connsiteY6" fmla="*/ 1105219 h 1593376"/>
              <a:gd name="connsiteX7" fmla="*/ 12648 w 2204283"/>
              <a:gd name="connsiteY7" fmla="*/ 1040926 h 1593376"/>
              <a:gd name="connsiteX8" fmla="*/ 22173 w 2204283"/>
              <a:gd name="connsiteY8" fmla="*/ 840901 h 1593376"/>
              <a:gd name="connsiteX9" fmla="*/ 60273 w 2204283"/>
              <a:gd name="connsiteY9" fmla="*/ 783751 h 1593376"/>
              <a:gd name="connsiteX10" fmla="*/ 107898 w 2204283"/>
              <a:gd name="connsiteY10" fmla="*/ 736126 h 1593376"/>
              <a:gd name="connsiteX11" fmla="*/ 169810 w 2204283"/>
              <a:gd name="connsiteY11" fmla="*/ 698026 h 1593376"/>
              <a:gd name="connsiteX12" fmla="*/ 226961 w 2204283"/>
              <a:gd name="connsiteY12" fmla="*/ 662308 h 1593376"/>
              <a:gd name="connsiteX13" fmla="*/ 298398 w 2204283"/>
              <a:gd name="connsiteY13" fmla="*/ 595632 h 1593376"/>
              <a:gd name="connsiteX14" fmla="*/ 372217 w 2204283"/>
              <a:gd name="connsiteY14" fmla="*/ 521814 h 1593376"/>
              <a:gd name="connsiteX15" fmla="*/ 457942 w 2204283"/>
              <a:gd name="connsiteY15" fmla="*/ 488476 h 1593376"/>
              <a:gd name="connsiteX16" fmla="*/ 541286 w 2204283"/>
              <a:gd name="connsiteY16" fmla="*/ 462282 h 1593376"/>
              <a:gd name="connsiteX17" fmla="*/ 610342 w 2204283"/>
              <a:gd name="connsiteY17" fmla="*/ 443232 h 1593376"/>
              <a:gd name="connsiteX18" fmla="*/ 693686 w 2204283"/>
              <a:gd name="connsiteY18" fmla="*/ 419419 h 1593376"/>
              <a:gd name="connsiteX19" fmla="*/ 798461 w 2204283"/>
              <a:gd name="connsiteY19" fmla="*/ 374176 h 1593376"/>
              <a:gd name="connsiteX20" fmla="*/ 850848 w 2204283"/>
              <a:gd name="connsiteY20" fmla="*/ 314644 h 1593376"/>
              <a:gd name="connsiteX21" fmla="*/ 905617 w 2204283"/>
              <a:gd name="connsiteY21" fmla="*/ 247970 h 1593376"/>
              <a:gd name="connsiteX22" fmla="*/ 927048 w 2204283"/>
              <a:gd name="connsiteY22" fmla="*/ 171770 h 1593376"/>
              <a:gd name="connsiteX23" fmla="*/ 974673 w 2204283"/>
              <a:gd name="connsiteY23" fmla="*/ 124144 h 1593376"/>
              <a:gd name="connsiteX24" fmla="*/ 981817 w 2204283"/>
              <a:gd name="connsiteY24" fmla="*/ 55089 h 1593376"/>
              <a:gd name="connsiteX25" fmla="*/ 991342 w 2204283"/>
              <a:gd name="connsiteY25" fmla="*/ 26513 h 1593376"/>
              <a:gd name="connsiteX26" fmla="*/ 1038967 w 2204283"/>
              <a:gd name="connsiteY26" fmla="*/ 19370 h 1593376"/>
              <a:gd name="connsiteX27" fmla="*/ 1172317 w 2204283"/>
              <a:gd name="connsiteY27" fmla="*/ 21751 h 1593376"/>
              <a:gd name="connsiteX28" fmla="*/ 1279473 w 2204283"/>
              <a:gd name="connsiteY28" fmla="*/ 320 h 1593376"/>
              <a:gd name="connsiteX29" fmla="*/ 1365198 w 2204283"/>
              <a:gd name="connsiteY29" fmla="*/ 36039 h 1593376"/>
              <a:gd name="connsiteX30" fmla="*/ 1508073 w 2204283"/>
              <a:gd name="connsiteY30" fmla="*/ 26514 h 1593376"/>
              <a:gd name="connsiteX31" fmla="*/ 1536648 w 2204283"/>
              <a:gd name="connsiteY31" fmla="*/ 81283 h 1593376"/>
              <a:gd name="connsiteX32" fmla="*/ 1589035 w 2204283"/>
              <a:gd name="connsiteY32" fmla="*/ 188438 h 1593376"/>
              <a:gd name="connsiteX33" fmla="*/ 1641424 w 2204283"/>
              <a:gd name="connsiteY33" fmla="*/ 233681 h 1593376"/>
              <a:gd name="connsiteX34" fmla="*/ 1708097 w 2204283"/>
              <a:gd name="connsiteY34" fmla="*/ 355126 h 1593376"/>
              <a:gd name="connsiteX35" fmla="*/ 1748579 w 2204283"/>
              <a:gd name="connsiteY35" fmla="*/ 417039 h 1593376"/>
              <a:gd name="connsiteX36" fmla="*/ 1784298 w 2204283"/>
              <a:gd name="connsiteY36" fmla="*/ 440851 h 1593376"/>
              <a:gd name="connsiteX37" fmla="*/ 1812873 w 2204283"/>
              <a:gd name="connsiteY37" fmla="*/ 469426 h 1593376"/>
              <a:gd name="connsiteX38" fmla="*/ 1860498 w 2204283"/>
              <a:gd name="connsiteY38" fmla="*/ 507526 h 1593376"/>
              <a:gd name="connsiteX39" fmla="*/ 1936698 w 2204283"/>
              <a:gd name="connsiteY39" fmla="*/ 574201 h 1593376"/>
              <a:gd name="connsiteX40" fmla="*/ 1965273 w 2204283"/>
              <a:gd name="connsiteY40" fmla="*/ 593251 h 1593376"/>
              <a:gd name="connsiteX41" fmla="*/ 1984323 w 2204283"/>
              <a:gd name="connsiteY41" fmla="*/ 621826 h 1593376"/>
              <a:gd name="connsiteX42" fmla="*/ 2079573 w 2204283"/>
              <a:gd name="connsiteY42" fmla="*/ 678976 h 1593376"/>
              <a:gd name="connsiteX43" fmla="*/ 2146248 w 2204283"/>
              <a:gd name="connsiteY43" fmla="*/ 764701 h 1593376"/>
              <a:gd name="connsiteX44" fmla="*/ 2165298 w 2204283"/>
              <a:gd name="connsiteY44" fmla="*/ 821851 h 1593376"/>
              <a:gd name="connsiteX45" fmla="*/ 2184348 w 2204283"/>
              <a:gd name="connsiteY45" fmla="*/ 859951 h 1593376"/>
              <a:gd name="connsiteX46" fmla="*/ 2203398 w 2204283"/>
              <a:gd name="connsiteY46" fmla="*/ 917101 h 1593376"/>
              <a:gd name="connsiteX47" fmla="*/ 2165298 w 2204283"/>
              <a:gd name="connsiteY47" fmla="*/ 859951 h 1593376"/>
              <a:gd name="connsiteX48" fmla="*/ 2117673 w 2204283"/>
              <a:gd name="connsiteY48" fmla="*/ 812326 h 1593376"/>
              <a:gd name="connsiteX49" fmla="*/ 2060523 w 2204283"/>
              <a:gd name="connsiteY49" fmla="*/ 821851 h 1593376"/>
              <a:gd name="connsiteX50" fmla="*/ 1993848 w 2204283"/>
              <a:gd name="connsiteY50" fmla="*/ 840901 h 1593376"/>
              <a:gd name="connsiteX51" fmla="*/ 1898598 w 2204283"/>
              <a:gd name="connsiteY51" fmla="*/ 907576 h 1593376"/>
              <a:gd name="connsiteX52" fmla="*/ 1860498 w 2204283"/>
              <a:gd name="connsiteY52" fmla="*/ 926626 h 1593376"/>
              <a:gd name="connsiteX53" fmla="*/ 1765248 w 2204283"/>
              <a:gd name="connsiteY53" fmla="*/ 974251 h 1593376"/>
              <a:gd name="connsiteX54" fmla="*/ 1736673 w 2204283"/>
              <a:gd name="connsiteY54" fmla="*/ 993301 h 1593376"/>
              <a:gd name="connsiteX55" fmla="*/ 1708098 w 2204283"/>
              <a:gd name="connsiteY55" fmla="*/ 1050451 h 1593376"/>
              <a:gd name="connsiteX56" fmla="*/ 1689048 w 2204283"/>
              <a:gd name="connsiteY56" fmla="*/ 1079026 h 1593376"/>
              <a:gd name="connsiteX57" fmla="*/ 1669998 w 2204283"/>
              <a:gd name="connsiteY57" fmla="*/ 1136176 h 1593376"/>
              <a:gd name="connsiteX58" fmla="*/ 1650948 w 2204283"/>
              <a:gd name="connsiteY58" fmla="*/ 1193326 h 1593376"/>
              <a:gd name="connsiteX59" fmla="*/ 1641423 w 2204283"/>
              <a:gd name="connsiteY59" fmla="*/ 1221901 h 1593376"/>
              <a:gd name="connsiteX60" fmla="*/ 1631898 w 2204283"/>
              <a:gd name="connsiteY60" fmla="*/ 1383826 h 1593376"/>
              <a:gd name="connsiteX61" fmla="*/ 1527123 w 2204283"/>
              <a:gd name="connsiteY61" fmla="*/ 1374301 h 1593376"/>
              <a:gd name="connsiteX62" fmla="*/ 1469973 w 2204283"/>
              <a:gd name="connsiteY62" fmla="*/ 1336201 h 1593376"/>
              <a:gd name="connsiteX63" fmla="*/ 1441398 w 2204283"/>
              <a:gd name="connsiteY63" fmla="*/ 1317151 h 1593376"/>
              <a:gd name="connsiteX64" fmla="*/ 1374723 w 2204283"/>
              <a:gd name="connsiteY64" fmla="*/ 1298101 h 1593376"/>
              <a:gd name="connsiteX65" fmla="*/ 1317573 w 2204283"/>
              <a:gd name="connsiteY65" fmla="*/ 1269526 h 1593376"/>
              <a:gd name="connsiteX66" fmla="*/ 1288998 w 2204283"/>
              <a:gd name="connsiteY66" fmla="*/ 1240951 h 1593376"/>
              <a:gd name="connsiteX67" fmla="*/ 1222323 w 2204283"/>
              <a:gd name="connsiteY67" fmla="*/ 1221901 h 1593376"/>
              <a:gd name="connsiteX68" fmla="*/ 1155648 w 2204283"/>
              <a:gd name="connsiteY68" fmla="*/ 1231426 h 1593376"/>
              <a:gd name="connsiteX69" fmla="*/ 1108023 w 2204283"/>
              <a:gd name="connsiteY69" fmla="*/ 1279051 h 1593376"/>
              <a:gd name="connsiteX70" fmla="*/ 1050873 w 2204283"/>
              <a:gd name="connsiteY70" fmla="*/ 1317151 h 1593376"/>
              <a:gd name="connsiteX71" fmla="*/ 1022298 w 2204283"/>
              <a:gd name="connsiteY71" fmla="*/ 1345726 h 1593376"/>
              <a:gd name="connsiteX72" fmla="*/ 993723 w 2204283"/>
              <a:gd name="connsiteY72" fmla="*/ 1364776 h 1593376"/>
              <a:gd name="connsiteX73" fmla="*/ 907998 w 2204283"/>
              <a:gd name="connsiteY73" fmla="*/ 1431451 h 1593376"/>
              <a:gd name="connsiteX74" fmla="*/ 841323 w 2204283"/>
              <a:gd name="connsiteY74" fmla="*/ 1488601 h 1593376"/>
              <a:gd name="connsiteX75" fmla="*/ 784173 w 2204283"/>
              <a:gd name="connsiteY75" fmla="*/ 1526701 h 1593376"/>
              <a:gd name="connsiteX76" fmla="*/ 727023 w 2204283"/>
              <a:gd name="connsiteY76" fmla="*/ 1545751 h 1593376"/>
              <a:gd name="connsiteX77" fmla="*/ 698448 w 2204283"/>
              <a:gd name="connsiteY77" fmla="*/ 1564801 h 1593376"/>
              <a:gd name="connsiteX78" fmla="*/ 631773 w 2204283"/>
              <a:gd name="connsiteY78" fmla="*/ 1583851 h 1593376"/>
              <a:gd name="connsiteX79" fmla="*/ 622248 w 2204283"/>
              <a:gd name="connsiteY79" fmla="*/ 1593376 h 1593376"/>
              <a:gd name="connsiteX0" fmla="*/ 165048 w 2204283"/>
              <a:gd name="connsiteY0" fmla="*/ 1593376 h 1593376"/>
              <a:gd name="connsiteX1" fmla="*/ 143617 w 2204283"/>
              <a:gd name="connsiteY1" fmla="*/ 1548132 h 1593376"/>
              <a:gd name="connsiteX2" fmla="*/ 107898 w 2204283"/>
              <a:gd name="connsiteY2" fmla="*/ 1488601 h 1593376"/>
              <a:gd name="connsiteX3" fmla="*/ 79323 w 2204283"/>
              <a:gd name="connsiteY3" fmla="*/ 1431451 h 1593376"/>
              <a:gd name="connsiteX4" fmla="*/ 34079 w 2204283"/>
              <a:gd name="connsiteY4" fmla="*/ 1376682 h 1593376"/>
              <a:gd name="connsiteX5" fmla="*/ 24554 w 2204283"/>
              <a:gd name="connsiteY5" fmla="*/ 1271907 h 1593376"/>
              <a:gd name="connsiteX6" fmla="*/ 7886 w 2204283"/>
              <a:gd name="connsiteY6" fmla="*/ 1105219 h 1593376"/>
              <a:gd name="connsiteX7" fmla="*/ 12648 w 2204283"/>
              <a:gd name="connsiteY7" fmla="*/ 1040926 h 1593376"/>
              <a:gd name="connsiteX8" fmla="*/ 22173 w 2204283"/>
              <a:gd name="connsiteY8" fmla="*/ 840901 h 1593376"/>
              <a:gd name="connsiteX9" fmla="*/ 60273 w 2204283"/>
              <a:gd name="connsiteY9" fmla="*/ 783751 h 1593376"/>
              <a:gd name="connsiteX10" fmla="*/ 107898 w 2204283"/>
              <a:gd name="connsiteY10" fmla="*/ 736126 h 1593376"/>
              <a:gd name="connsiteX11" fmla="*/ 169810 w 2204283"/>
              <a:gd name="connsiteY11" fmla="*/ 698026 h 1593376"/>
              <a:gd name="connsiteX12" fmla="*/ 226961 w 2204283"/>
              <a:gd name="connsiteY12" fmla="*/ 662308 h 1593376"/>
              <a:gd name="connsiteX13" fmla="*/ 298398 w 2204283"/>
              <a:gd name="connsiteY13" fmla="*/ 595632 h 1593376"/>
              <a:gd name="connsiteX14" fmla="*/ 372217 w 2204283"/>
              <a:gd name="connsiteY14" fmla="*/ 521814 h 1593376"/>
              <a:gd name="connsiteX15" fmla="*/ 457942 w 2204283"/>
              <a:gd name="connsiteY15" fmla="*/ 488476 h 1593376"/>
              <a:gd name="connsiteX16" fmla="*/ 541286 w 2204283"/>
              <a:gd name="connsiteY16" fmla="*/ 462282 h 1593376"/>
              <a:gd name="connsiteX17" fmla="*/ 610342 w 2204283"/>
              <a:gd name="connsiteY17" fmla="*/ 443232 h 1593376"/>
              <a:gd name="connsiteX18" fmla="*/ 693686 w 2204283"/>
              <a:gd name="connsiteY18" fmla="*/ 419419 h 1593376"/>
              <a:gd name="connsiteX19" fmla="*/ 798461 w 2204283"/>
              <a:gd name="connsiteY19" fmla="*/ 374176 h 1593376"/>
              <a:gd name="connsiteX20" fmla="*/ 850848 w 2204283"/>
              <a:gd name="connsiteY20" fmla="*/ 314644 h 1593376"/>
              <a:gd name="connsiteX21" fmla="*/ 905617 w 2204283"/>
              <a:gd name="connsiteY21" fmla="*/ 247970 h 1593376"/>
              <a:gd name="connsiteX22" fmla="*/ 927048 w 2204283"/>
              <a:gd name="connsiteY22" fmla="*/ 171770 h 1593376"/>
              <a:gd name="connsiteX23" fmla="*/ 974673 w 2204283"/>
              <a:gd name="connsiteY23" fmla="*/ 124144 h 1593376"/>
              <a:gd name="connsiteX24" fmla="*/ 981817 w 2204283"/>
              <a:gd name="connsiteY24" fmla="*/ 55089 h 1593376"/>
              <a:gd name="connsiteX25" fmla="*/ 991342 w 2204283"/>
              <a:gd name="connsiteY25" fmla="*/ 26513 h 1593376"/>
              <a:gd name="connsiteX26" fmla="*/ 1038967 w 2204283"/>
              <a:gd name="connsiteY26" fmla="*/ 19370 h 1593376"/>
              <a:gd name="connsiteX27" fmla="*/ 1172317 w 2204283"/>
              <a:gd name="connsiteY27" fmla="*/ 21751 h 1593376"/>
              <a:gd name="connsiteX28" fmla="*/ 1279473 w 2204283"/>
              <a:gd name="connsiteY28" fmla="*/ 320 h 1593376"/>
              <a:gd name="connsiteX29" fmla="*/ 1365198 w 2204283"/>
              <a:gd name="connsiteY29" fmla="*/ 36039 h 1593376"/>
              <a:gd name="connsiteX30" fmla="*/ 1508073 w 2204283"/>
              <a:gd name="connsiteY30" fmla="*/ 26514 h 1593376"/>
              <a:gd name="connsiteX31" fmla="*/ 1536648 w 2204283"/>
              <a:gd name="connsiteY31" fmla="*/ 81283 h 1593376"/>
              <a:gd name="connsiteX32" fmla="*/ 1589035 w 2204283"/>
              <a:gd name="connsiteY32" fmla="*/ 188438 h 1593376"/>
              <a:gd name="connsiteX33" fmla="*/ 1641424 w 2204283"/>
              <a:gd name="connsiteY33" fmla="*/ 233681 h 1593376"/>
              <a:gd name="connsiteX34" fmla="*/ 1708097 w 2204283"/>
              <a:gd name="connsiteY34" fmla="*/ 355126 h 1593376"/>
              <a:gd name="connsiteX35" fmla="*/ 1748579 w 2204283"/>
              <a:gd name="connsiteY35" fmla="*/ 417039 h 1593376"/>
              <a:gd name="connsiteX36" fmla="*/ 1812873 w 2204283"/>
              <a:gd name="connsiteY36" fmla="*/ 469426 h 1593376"/>
              <a:gd name="connsiteX37" fmla="*/ 1860498 w 2204283"/>
              <a:gd name="connsiteY37" fmla="*/ 507526 h 1593376"/>
              <a:gd name="connsiteX38" fmla="*/ 1936698 w 2204283"/>
              <a:gd name="connsiteY38" fmla="*/ 574201 h 1593376"/>
              <a:gd name="connsiteX39" fmla="*/ 1965273 w 2204283"/>
              <a:gd name="connsiteY39" fmla="*/ 593251 h 1593376"/>
              <a:gd name="connsiteX40" fmla="*/ 1984323 w 2204283"/>
              <a:gd name="connsiteY40" fmla="*/ 621826 h 1593376"/>
              <a:gd name="connsiteX41" fmla="*/ 2079573 w 2204283"/>
              <a:gd name="connsiteY41" fmla="*/ 678976 h 1593376"/>
              <a:gd name="connsiteX42" fmla="*/ 2146248 w 2204283"/>
              <a:gd name="connsiteY42" fmla="*/ 764701 h 1593376"/>
              <a:gd name="connsiteX43" fmla="*/ 2165298 w 2204283"/>
              <a:gd name="connsiteY43" fmla="*/ 821851 h 1593376"/>
              <a:gd name="connsiteX44" fmla="*/ 2184348 w 2204283"/>
              <a:gd name="connsiteY44" fmla="*/ 859951 h 1593376"/>
              <a:gd name="connsiteX45" fmla="*/ 2203398 w 2204283"/>
              <a:gd name="connsiteY45" fmla="*/ 917101 h 1593376"/>
              <a:gd name="connsiteX46" fmla="*/ 2165298 w 2204283"/>
              <a:gd name="connsiteY46" fmla="*/ 859951 h 1593376"/>
              <a:gd name="connsiteX47" fmla="*/ 2117673 w 2204283"/>
              <a:gd name="connsiteY47" fmla="*/ 812326 h 1593376"/>
              <a:gd name="connsiteX48" fmla="*/ 2060523 w 2204283"/>
              <a:gd name="connsiteY48" fmla="*/ 821851 h 1593376"/>
              <a:gd name="connsiteX49" fmla="*/ 1993848 w 2204283"/>
              <a:gd name="connsiteY49" fmla="*/ 840901 h 1593376"/>
              <a:gd name="connsiteX50" fmla="*/ 1898598 w 2204283"/>
              <a:gd name="connsiteY50" fmla="*/ 907576 h 1593376"/>
              <a:gd name="connsiteX51" fmla="*/ 1860498 w 2204283"/>
              <a:gd name="connsiteY51" fmla="*/ 926626 h 1593376"/>
              <a:gd name="connsiteX52" fmla="*/ 1765248 w 2204283"/>
              <a:gd name="connsiteY52" fmla="*/ 974251 h 1593376"/>
              <a:gd name="connsiteX53" fmla="*/ 1736673 w 2204283"/>
              <a:gd name="connsiteY53" fmla="*/ 993301 h 1593376"/>
              <a:gd name="connsiteX54" fmla="*/ 1708098 w 2204283"/>
              <a:gd name="connsiteY54" fmla="*/ 1050451 h 1593376"/>
              <a:gd name="connsiteX55" fmla="*/ 1689048 w 2204283"/>
              <a:gd name="connsiteY55" fmla="*/ 1079026 h 1593376"/>
              <a:gd name="connsiteX56" fmla="*/ 1669998 w 2204283"/>
              <a:gd name="connsiteY56" fmla="*/ 1136176 h 1593376"/>
              <a:gd name="connsiteX57" fmla="*/ 1650948 w 2204283"/>
              <a:gd name="connsiteY57" fmla="*/ 1193326 h 1593376"/>
              <a:gd name="connsiteX58" fmla="*/ 1641423 w 2204283"/>
              <a:gd name="connsiteY58" fmla="*/ 1221901 h 1593376"/>
              <a:gd name="connsiteX59" fmla="*/ 1631898 w 2204283"/>
              <a:gd name="connsiteY59" fmla="*/ 1383826 h 1593376"/>
              <a:gd name="connsiteX60" fmla="*/ 1527123 w 2204283"/>
              <a:gd name="connsiteY60" fmla="*/ 1374301 h 1593376"/>
              <a:gd name="connsiteX61" fmla="*/ 1469973 w 2204283"/>
              <a:gd name="connsiteY61" fmla="*/ 1336201 h 1593376"/>
              <a:gd name="connsiteX62" fmla="*/ 1441398 w 2204283"/>
              <a:gd name="connsiteY62" fmla="*/ 1317151 h 1593376"/>
              <a:gd name="connsiteX63" fmla="*/ 1374723 w 2204283"/>
              <a:gd name="connsiteY63" fmla="*/ 1298101 h 1593376"/>
              <a:gd name="connsiteX64" fmla="*/ 1317573 w 2204283"/>
              <a:gd name="connsiteY64" fmla="*/ 1269526 h 1593376"/>
              <a:gd name="connsiteX65" fmla="*/ 1288998 w 2204283"/>
              <a:gd name="connsiteY65" fmla="*/ 1240951 h 1593376"/>
              <a:gd name="connsiteX66" fmla="*/ 1222323 w 2204283"/>
              <a:gd name="connsiteY66" fmla="*/ 1221901 h 1593376"/>
              <a:gd name="connsiteX67" fmla="*/ 1155648 w 2204283"/>
              <a:gd name="connsiteY67" fmla="*/ 1231426 h 1593376"/>
              <a:gd name="connsiteX68" fmla="*/ 1108023 w 2204283"/>
              <a:gd name="connsiteY68" fmla="*/ 1279051 h 1593376"/>
              <a:gd name="connsiteX69" fmla="*/ 1050873 w 2204283"/>
              <a:gd name="connsiteY69" fmla="*/ 1317151 h 1593376"/>
              <a:gd name="connsiteX70" fmla="*/ 1022298 w 2204283"/>
              <a:gd name="connsiteY70" fmla="*/ 1345726 h 1593376"/>
              <a:gd name="connsiteX71" fmla="*/ 993723 w 2204283"/>
              <a:gd name="connsiteY71" fmla="*/ 1364776 h 1593376"/>
              <a:gd name="connsiteX72" fmla="*/ 907998 w 2204283"/>
              <a:gd name="connsiteY72" fmla="*/ 1431451 h 1593376"/>
              <a:gd name="connsiteX73" fmla="*/ 841323 w 2204283"/>
              <a:gd name="connsiteY73" fmla="*/ 1488601 h 1593376"/>
              <a:gd name="connsiteX74" fmla="*/ 784173 w 2204283"/>
              <a:gd name="connsiteY74" fmla="*/ 1526701 h 1593376"/>
              <a:gd name="connsiteX75" fmla="*/ 727023 w 2204283"/>
              <a:gd name="connsiteY75" fmla="*/ 1545751 h 1593376"/>
              <a:gd name="connsiteX76" fmla="*/ 698448 w 2204283"/>
              <a:gd name="connsiteY76" fmla="*/ 1564801 h 1593376"/>
              <a:gd name="connsiteX77" fmla="*/ 631773 w 2204283"/>
              <a:gd name="connsiteY77" fmla="*/ 1583851 h 1593376"/>
              <a:gd name="connsiteX78" fmla="*/ 622248 w 2204283"/>
              <a:gd name="connsiteY78" fmla="*/ 1593376 h 1593376"/>
              <a:gd name="connsiteX0" fmla="*/ 165048 w 2204283"/>
              <a:gd name="connsiteY0" fmla="*/ 1593376 h 1593376"/>
              <a:gd name="connsiteX1" fmla="*/ 143617 w 2204283"/>
              <a:gd name="connsiteY1" fmla="*/ 1548132 h 1593376"/>
              <a:gd name="connsiteX2" fmla="*/ 107898 w 2204283"/>
              <a:gd name="connsiteY2" fmla="*/ 1488601 h 1593376"/>
              <a:gd name="connsiteX3" fmla="*/ 79323 w 2204283"/>
              <a:gd name="connsiteY3" fmla="*/ 1431451 h 1593376"/>
              <a:gd name="connsiteX4" fmla="*/ 34079 w 2204283"/>
              <a:gd name="connsiteY4" fmla="*/ 1376682 h 1593376"/>
              <a:gd name="connsiteX5" fmla="*/ 24554 w 2204283"/>
              <a:gd name="connsiteY5" fmla="*/ 1271907 h 1593376"/>
              <a:gd name="connsiteX6" fmla="*/ 7886 w 2204283"/>
              <a:gd name="connsiteY6" fmla="*/ 1105219 h 1593376"/>
              <a:gd name="connsiteX7" fmla="*/ 12648 w 2204283"/>
              <a:gd name="connsiteY7" fmla="*/ 1040926 h 1593376"/>
              <a:gd name="connsiteX8" fmla="*/ 22173 w 2204283"/>
              <a:gd name="connsiteY8" fmla="*/ 840901 h 1593376"/>
              <a:gd name="connsiteX9" fmla="*/ 60273 w 2204283"/>
              <a:gd name="connsiteY9" fmla="*/ 783751 h 1593376"/>
              <a:gd name="connsiteX10" fmla="*/ 107898 w 2204283"/>
              <a:gd name="connsiteY10" fmla="*/ 736126 h 1593376"/>
              <a:gd name="connsiteX11" fmla="*/ 169810 w 2204283"/>
              <a:gd name="connsiteY11" fmla="*/ 698026 h 1593376"/>
              <a:gd name="connsiteX12" fmla="*/ 226961 w 2204283"/>
              <a:gd name="connsiteY12" fmla="*/ 662308 h 1593376"/>
              <a:gd name="connsiteX13" fmla="*/ 298398 w 2204283"/>
              <a:gd name="connsiteY13" fmla="*/ 595632 h 1593376"/>
              <a:gd name="connsiteX14" fmla="*/ 372217 w 2204283"/>
              <a:gd name="connsiteY14" fmla="*/ 521814 h 1593376"/>
              <a:gd name="connsiteX15" fmla="*/ 457942 w 2204283"/>
              <a:gd name="connsiteY15" fmla="*/ 488476 h 1593376"/>
              <a:gd name="connsiteX16" fmla="*/ 541286 w 2204283"/>
              <a:gd name="connsiteY16" fmla="*/ 462282 h 1593376"/>
              <a:gd name="connsiteX17" fmla="*/ 610342 w 2204283"/>
              <a:gd name="connsiteY17" fmla="*/ 443232 h 1593376"/>
              <a:gd name="connsiteX18" fmla="*/ 693686 w 2204283"/>
              <a:gd name="connsiteY18" fmla="*/ 419419 h 1593376"/>
              <a:gd name="connsiteX19" fmla="*/ 798461 w 2204283"/>
              <a:gd name="connsiteY19" fmla="*/ 374176 h 1593376"/>
              <a:gd name="connsiteX20" fmla="*/ 850848 w 2204283"/>
              <a:gd name="connsiteY20" fmla="*/ 314644 h 1593376"/>
              <a:gd name="connsiteX21" fmla="*/ 905617 w 2204283"/>
              <a:gd name="connsiteY21" fmla="*/ 247970 h 1593376"/>
              <a:gd name="connsiteX22" fmla="*/ 927048 w 2204283"/>
              <a:gd name="connsiteY22" fmla="*/ 171770 h 1593376"/>
              <a:gd name="connsiteX23" fmla="*/ 974673 w 2204283"/>
              <a:gd name="connsiteY23" fmla="*/ 124144 h 1593376"/>
              <a:gd name="connsiteX24" fmla="*/ 981817 w 2204283"/>
              <a:gd name="connsiteY24" fmla="*/ 55089 h 1593376"/>
              <a:gd name="connsiteX25" fmla="*/ 991342 w 2204283"/>
              <a:gd name="connsiteY25" fmla="*/ 26513 h 1593376"/>
              <a:gd name="connsiteX26" fmla="*/ 1038967 w 2204283"/>
              <a:gd name="connsiteY26" fmla="*/ 19370 h 1593376"/>
              <a:gd name="connsiteX27" fmla="*/ 1172317 w 2204283"/>
              <a:gd name="connsiteY27" fmla="*/ 21751 h 1593376"/>
              <a:gd name="connsiteX28" fmla="*/ 1279473 w 2204283"/>
              <a:gd name="connsiteY28" fmla="*/ 320 h 1593376"/>
              <a:gd name="connsiteX29" fmla="*/ 1365198 w 2204283"/>
              <a:gd name="connsiteY29" fmla="*/ 36039 h 1593376"/>
              <a:gd name="connsiteX30" fmla="*/ 1508073 w 2204283"/>
              <a:gd name="connsiteY30" fmla="*/ 26514 h 1593376"/>
              <a:gd name="connsiteX31" fmla="*/ 1536648 w 2204283"/>
              <a:gd name="connsiteY31" fmla="*/ 81283 h 1593376"/>
              <a:gd name="connsiteX32" fmla="*/ 1589035 w 2204283"/>
              <a:gd name="connsiteY32" fmla="*/ 188438 h 1593376"/>
              <a:gd name="connsiteX33" fmla="*/ 1641424 w 2204283"/>
              <a:gd name="connsiteY33" fmla="*/ 233681 h 1593376"/>
              <a:gd name="connsiteX34" fmla="*/ 1708097 w 2204283"/>
              <a:gd name="connsiteY34" fmla="*/ 355126 h 1593376"/>
              <a:gd name="connsiteX35" fmla="*/ 1748579 w 2204283"/>
              <a:gd name="connsiteY35" fmla="*/ 417039 h 1593376"/>
              <a:gd name="connsiteX36" fmla="*/ 1817636 w 2204283"/>
              <a:gd name="connsiteY36" fmla="*/ 493239 h 1593376"/>
              <a:gd name="connsiteX37" fmla="*/ 1860498 w 2204283"/>
              <a:gd name="connsiteY37" fmla="*/ 507526 h 1593376"/>
              <a:gd name="connsiteX38" fmla="*/ 1936698 w 2204283"/>
              <a:gd name="connsiteY38" fmla="*/ 574201 h 1593376"/>
              <a:gd name="connsiteX39" fmla="*/ 1965273 w 2204283"/>
              <a:gd name="connsiteY39" fmla="*/ 593251 h 1593376"/>
              <a:gd name="connsiteX40" fmla="*/ 1984323 w 2204283"/>
              <a:gd name="connsiteY40" fmla="*/ 621826 h 1593376"/>
              <a:gd name="connsiteX41" fmla="*/ 2079573 w 2204283"/>
              <a:gd name="connsiteY41" fmla="*/ 678976 h 1593376"/>
              <a:gd name="connsiteX42" fmla="*/ 2146248 w 2204283"/>
              <a:gd name="connsiteY42" fmla="*/ 764701 h 1593376"/>
              <a:gd name="connsiteX43" fmla="*/ 2165298 w 2204283"/>
              <a:gd name="connsiteY43" fmla="*/ 821851 h 1593376"/>
              <a:gd name="connsiteX44" fmla="*/ 2184348 w 2204283"/>
              <a:gd name="connsiteY44" fmla="*/ 859951 h 1593376"/>
              <a:gd name="connsiteX45" fmla="*/ 2203398 w 2204283"/>
              <a:gd name="connsiteY45" fmla="*/ 917101 h 1593376"/>
              <a:gd name="connsiteX46" fmla="*/ 2165298 w 2204283"/>
              <a:gd name="connsiteY46" fmla="*/ 859951 h 1593376"/>
              <a:gd name="connsiteX47" fmla="*/ 2117673 w 2204283"/>
              <a:gd name="connsiteY47" fmla="*/ 812326 h 1593376"/>
              <a:gd name="connsiteX48" fmla="*/ 2060523 w 2204283"/>
              <a:gd name="connsiteY48" fmla="*/ 821851 h 1593376"/>
              <a:gd name="connsiteX49" fmla="*/ 1993848 w 2204283"/>
              <a:gd name="connsiteY49" fmla="*/ 840901 h 1593376"/>
              <a:gd name="connsiteX50" fmla="*/ 1898598 w 2204283"/>
              <a:gd name="connsiteY50" fmla="*/ 907576 h 1593376"/>
              <a:gd name="connsiteX51" fmla="*/ 1860498 w 2204283"/>
              <a:gd name="connsiteY51" fmla="*/ 926626 h 1593376"/>
              <a:gd name="connsiteX52" fmla="*/ 1765248 w 2204283"/>
              <a:gd name="connsiteY52" fmla="*/ 974251 h 1593376"/>
              <a:gd name="connsiteX53" fmla="*/ 1736673 w 2204283"/>
              <a:gd name="connsiteY53" fmla="*/ 993301 h 1593376"/>
              <a:gd name="connsiteX54" fmla="*/ 1708098 w 2204283"/>
              <a:gd name="connsiteY54" fmla="*/ 1050451 h 1593376"/>
              <a:gd name="connsiteX55" fmla="*/ 1689048 w 2204283"/>
              <a:gd name="connsiteY55" fmla="*/ 1079026 h 1593376"/>
              <a:gd name="connsiteX56" fmla="*/ 1669998 w 2204283"/>
              <a:gd name="connsiteY56" fmla="*/ 1136176 h 1593376"/>
              <a:gd name="connsiteX57" fmla="*/ 1650948 w 2204283"/>
              <a:gd name="connsiteY57" fmla="*/ 1193326 h 1593376"/>
              <a:gd name="connsiteX58" fmla="*/ 1641423 w 2204283"/>
              <a:gd name="connsiteY58" fmla="*/ 1221901 h 1593376"/>
              <a:gd name="connsiteX59" fmla="*/ 1631898 w 2204283"/>
              <a:gd name="connsiteY59" fmla="*/ 1383826 h 1593376"/>
              <a:gd name="connsiteX60" fmla="*/ 1527123 w 2204283"/>
              <a:gd name="connsiteY60" fmla="*/ 1374301 h 1593376"/>
              <a:gd name="connsiteX61" fmla="*/ 1469973 w 2204283"/>
              <a:gd name="connsiteY61" fmla="*/ 1336201 h 1593376"/>
              <a:gd name="connsiteX62" fmla="*/ 1441398 w 2204283"/>
              <a:gd name="connsiteY62" fmla="*/ 1317151 h 1593376"/>
              <a:gd name="connsiteX63" fmla="*/ 1374723 w 2204283"/>
              <a:gd name="connsiteY63" fmla="*/ 1298101 h 1593376"/>
              <a:gd name="connsiteX64" fmla="*/ 1317573 w 2204283"/>
              <a:gd name="connsiteY64" fmla="*/ 1269526 h 1593376"/>
              <a:gd name="connsiteX65" fmla="*/ 1288998 w 2204283"/>
              <a:gd name="connsiteY65" fmla="*/ 1240951 h 1593376"/>
              <a:gd name="connsiteX66" fmla="*/ 1222323 w 2204283"/>
              <a:gd name="connsiteY66" fmla="*/ 1221901 h 1593376"/>
              <a:gd name="connsiteX67" fmla="*/ 1155648 w 2204283"/>
              <a:gd name="connsiteY67" fmla="*/ 1231426 h 1593376"/>
              <a:gd name="connsiteX68" fmla="*/ 1108023 w 2204283"/>
              <a:gd name="connsiteY68" fmla="*/ 1279051 h 1593376"/>
              <a:gd name="connsiteX69" fmla="*/ 1050873 w 2204283"/>
              <a:gd name="connsiteY69" fmla="*/ 1317151 h 1593376"/>
              <a:gd name="connsiteX70" fmla="*/ 1022298 w 2204283"/>
              <a:gd name="connsiteY70" fmla="*/ 1345726 h 1593376"/>
              <a:gd name="connsiteX71" fmla="*/ 993723 w 2204283"/>
              <a:gd name="connsiteY71" fmla="*/ 1364776 h 1593376"/>
              <a:gd name="connsiteX72" fmla="*/ 907998 w 2204283"/>
              <a:gd name="connsiteY72" fmla="*/ 1431451 h 1593376"/>
              <a:gd name="connsiteX73" fmla="*/ 841323 w 2204283"/>
              <a:gd name="connsiteY73" fmla="*/ 1488601 h 1593376"/>
              <a:gd name="connsiteX74" fmla="*/ 784173 w 2204283"/>
              <a:gd name="connsiteY74" fmla="*/ 1526701 h 1593376"/>
              <a:gd name="connsiteX75" fmla="*/ 727023 w 2204283"/>
              <a:gd name="connsiteY75" fmla="*/ 1545751 h 1593376"/>
              <a:gd name="connsiteX76" fmla="*/ 698448 w 2204283"/>
              <a:gd name="connsiteY76" fmla="*/ 1564801 h 1593376"/>
              <a:gd name="connsiteX77" fmla="*/ 631773 w 2204283"/>
              <a:gd name="connsiteY77" fmla="*/ 1583851 h 1593376"/>
              <a:gd name="connsiteX78" fmla="*/ 622248 w 2204283"/>
              <a:gd name="connsiteY78" fmla="*/ 1593376 h 1593376"/>
              <a:gd name="connsiteX0" fmla="*/ 165048 w 2204283"/>
              <a:gd name="connsiteY0" fmla="*/ 1593376 h 1593376"/>
              <a:gd name="connsiteX1" fmla="*/ 143617 w 2204283"/>
              <a:gd name="connsiteY1" fmla="*/ 1548132 h 1593376"/>
              <a:gd name="connsiteX2" fmla="*/ 107898 w 2204283"/>
              <a:gd name="connsiteY2" fmla="*/ 1488601 h 1593376"/>
              <a:gd name="connsiteX3" fmla="*/ 79323 w 2204283"/>
              <a:gd name="connsiteY3" fmla="*/ 1431451 h 1593376"/>
              <a:gd name="connsiteX4" fmla="*/ 34079 w 2204283"/>
              <a:gd name="connsiteY4" fmla="*/ 1376682 h 1593376"/>
              <a:gd name="connsiteX5" fmla="*/ 24554 w 2204283"/>
              <a:gd name="connsiteY5" fmla="*/ 1271907 h 1593376"/>
              <a:gd name="connsiteX6" fmla="*/ 7886 w 2204283"/>
              <a:gd name="connsiteY6" fmla="*/ 1105219 h 1593376"/>
              <a:gd name="connsiteX7" fmla="*/ 12648 w 2204283"/>
              <a:gd name="connsiteY7" fmla="*/ 1040926 h 1593376"/>
              <a:gd name="connsiteX8" fmla="*/ 22173 w 2204283"/>
              <a:gd name="connsiteY8" fmla="*/ 840901 h 1593376"/>
              <a:gd name="connsiteX9" fmla="*/ 60273 w 2204283"/>
              <a:gd name="connsiteY9" fmla="*/ 783751 h 1593376"/>
              <a:gd name="connsiteX10" fmla="*/ 107898 w 2204283"/>
              <a:gd name="connsiteY10" fmla="*/ 736126 h 1593376"/>
              <a:gd name="connsiteX11" fmla="*/ 169810 w 2204283"/>
              <a:gd name="connsiteY11" fmla="*/ 698026 h 1593376"/>
              <a:gd name="connsiteX12" fmla="*/ 226961 w 2204283"/>
              <a:gd name="connsiteY12" fmla="*/ 662308 h 1593376"/>
              <a:gd name="connsiteX13" fmla="*/ 298398 w 2204283"/>
              <a:gd name="connsiteY13" fmla="*/ 595632 h 1593376"/>
              <a:gd name="connsiteX14" fmla="*/ 372217 w 2204283"/>
              <a:gd name="connsiteY14" fmla="*/ 521814 h 1593376"/>
              <a:gd name="connsiteX15" fmla="*/ 457942 w 2204283"/>
              <a:gd name="connsiteY15" fmla="*/ 488476 h 1593376"/>
              <a:gd name="connsiteX16" fmla="*/ 541286 w 2204283"/>
              <a:gd name="connsiteY16" fmla="*/ 462282 h 1593376"/>
              <a:gd name="connsiteX17" fmla="*/ 610342 w 2204283"/>
              <a:gd name="connsiteY17" fmla="*/ 443232 h 1593376"/>
              <a:gd name="connsiteX18" fmla="*/ 693686 w 2204283"/>
              <a:gd name="connsiteY18" fmla="*/ 419419 h 1593376"/>
              <a:gd name="connsiteX19" fmla="*/ 798461 w 2204283"/>
              <a:gd name="connsiteY19" fmla="*/ 374176 h 1593376"/>
              <a:gd name="connsiteX20" fmla="*/ 850848 w 2204283"/>
              <a:gd name="connsiteY20" fmla="*/ 314644 h 1593376"/>
              <a:gd name="connsiteX21" fmla="*/ 905617 w 2204283"/>
              <a:gd name="connsiteY21" fmla="*/ 247970 h 1593376"/>
              <a:gd name="connsiteX22" fmla="*/ 927048 w 2204283"/>
              <a:gd name="connsiteY22" fmla="*/ 171770 h 1593376"/>
              <a:gd name="connsiteX23" fmla="*/ 974673 w 2204283"/>
              <a:gd name="connsiteY23" fmla="*/ 124144 h 1593376"/>
              <a:gd name="connsiteX24" fmla="*/ 981817 w 2204283"/>
              <a:gd name="connsiteY24" fmla="*/ 55089 h 1593376"/>
              <a:gd name="connsiteX25" fmla="*/ 991342 w 2204283"/>
              <a:gd name="connsiteY25" fmla="*/ 26513 h 1593376"/>
              <a:gd name="connsiteX26" fmla="*/ 1038967 w 2204283"/>
              <a:gd name="connsiteY26" fmla="*/ 19370 h 1593376"/>
              <a:gd name="connsiteX27" fmla="*/ 1172317 w 2204283"/>
              <a:gd name="connsiteY27" fmla="*/ 21751 h 1593376"/>
              <a:gd name="connsiteX28" fmla="*/ 1279473 w 2204283"/>
              <a:gd name="connsiteY28" fmla="*/ 320 h 1593376"/>
              <a:gd name="connsiteX29" fmla="*/ 1365198 w 2204283"/>
              <a:gd name="connsiteY29" fmla="*/ 36039 h 1593376"/>
              <a:gd name="connsiteX30" fmla="*/ 1508073 w 2204283"/>
              <a:gd name="connsiteY30" fmla="*/ 26514 h 1593376"/>
              <a:gd name="connsiteX31" fmla="*/ 1536648 w 2204283"/>
              <a:gd name="connsiteY31" fmla="*/ 81283 h 1593376"/>
              <a:gd name="connsiteX32" fmla="*/ 1589035 w 2204283"/>
              <a:gd name="connsiteY32" fmla="*/ 188438 h 1593376"/>
              <a:gd name="connsiteX33" fmla="*/ 1641424 w 2204283"/>
              <a:gd name="connsiteY33" fmla="*/ 233681 h 1593376"/>
              <a:gd name="connsiteX34" fmla="*/ 1708097 w 2204283"/>
              <a:gd name="connsiteY34" fmla="*/ 355126 h 1593376"/>
              <a:gd name="connsiteX35" fmla="*/ 1748579 w 2204283"/>
              <a:gd name="connsiteY35" fmla="*/ 417039 h 1593376"/>
              <a:gd name="connsiteX36" fmla="*/ 1817636 w 2204283"/>
              <a:gd name="connsiteY36" fmla="*/ 493239 h 1593376"/>
              <a:gd name="connsiteX37" fmla="*/ 1922411 w 2204283"/>
              <a:gd name="connsiteY37" fmla="*/ 574201 h 1593376"/>
              <a:gd name="connsiteX38" fmla="*/ 1936698 w 2204283"/>
              <a:gd name="connsiteY38" fmla="*/ 574201 h 1593376"/>
              <a:gd name="connsiteX39" fmla="*/ 1965273 w 2204283"/>
              <a:gd name="connsiteY39" fmla="*/ 593251 h 1593376"/>
              <a:gd name="connsiteX40" fmla="*/ 1984323 w 2204283"/>
              <a:gd name="connsiteY40" fmla="*/ 621826 h 1593376"/>
              <a:gd name="connsiteX41" fmla="*/ 2079573 w 2204283"/>
              <a:gd name="connsiteY41" fmla="*/ 678976 h 1593376"/>
              <a:gd name="connsiteX42" fmla="*/ 2146248 w 2204283"/>
              <a:gd name="connsiteY42" fmla="*/ 764701 h 1593376"/>
              <a:gd name="connsiteX43" fmla="*/ 2165298 w 2204283"/>
              <a:gd name="connsiteY43" fmla="*/ 821851 h 1593376"/>
              <a:gd name="connsiteX44" fmla="*/ 2184348 w 2204283"/>
              <a:gd name="connsiteY44" fmla="*/ 859951 h 1593376"/>
              <a:gd name="connsiteX45" fmla="*/ 2203398 w 2204283"/>
              <a:gd name="connsiteY45" fmla="*/ 917101 h 1593376"/>
              <a:gd name="connsiteX46" fmla="*/ 2165298 w 2204283"/>
              <a:gd name="connsiteY46" fmla="*/ 859951 h 1593376"/>
              <a:gd name="connsiteX47" fmla="*/ 2117673 w 2204283"/>
              <a:gd name="connsiteY47" fmla="*/ 812326 h 1593376"/>
              <a:gd name="connsiteX48" fmla="*/ 2060523 w 2204283"/>
              <a:gd name="connsiteY48" fmla="*/ 821851 h 1593376"/>
              <a:gd name="connsiteX49" fmla="*/ 1993848 w 2204283"/>
              <a:gd name="connsiteY49" fmla="*/ 840901 h 1593376"/>
              <a:gd name="connsiteX50" fmla="*/ 1898598 w 2204283"/>
              <a:gd name="connsiteY50" fmla="*/ 907576 h 1593376"/>
              <a:gd name="connsiteX51" fmla="*/ 1860498 w 2204283"/>
              <a:gd name="connsiteY51" fmla="*/ 926626 h 1593376"/>
              <a:gd name="connsiteX52" fmla="*/ 1765248 w 2204283"/>
              <a:gd name="connsiteY52" fmla="*/ 974251 h 1593376"/>
              <a:gd name="connsiteX53" fmla="*/ 1736673 w 2204283"/>
              <a:gd name="connsiteY53" fmla="*/ 993301 h 1593376"/>
              <a:gd name="connsiteX54" fmla="*/ 1708098 w 2204283"/>
              <a:gd name="connsiteY54" fmla="*/ 1050451 h 1593376"/>
              <a:gd name="connsiteX55" fmla="*/ 1689048 w 2204283"/>
              <a:gd name="connsiteY55" fmla="*/ 1079026 h 1593376"/>
              <a:gd name="connsiteX56" fmla="*/ 1669998 w 2204283"/>
              <a:gd name="connsiteY56" fmla="*/ 1136176 h 1593376"/>
              <a:gd name="connsiteX57" fmla="*/ 1650948 w 2204283"/>
              <a:gd name="connsiteY57" fmla="*/ 1193326 h 1593376"/>
              <a:gd name="connsiteX58" fmla="*/ 1641423 w 2204283"/>
              <a:gd name="connsiteY58" fmla="*/ 1221901 h 1593376"/>
              <a:gd name="connsiteX59" fmla="*/ 1631898 w 2204283"/>
              <a:gd name="connsiteY59" fmla="*/ 1383826 h 1593376"/>
              <a:gd name="connsiteX60" fmla="*/ 1527123 w 2204283"/>
              <a:gd name="connsiteY60" fmla="*/ 1374301 h 1593376"/>
              <a:gd name="connsiteX61" fmla="*/ 1469973 w 2204283"/>
              <a:gd name="connsiteY61" fmla="*/ 1336201 h 1593376"/>
              <a:gd name="connsiteX62" fmla="*/ 1441398 w 2204283"/>
              <a:gd name="connsiteY62" fmla="*/ 1317151 h 1593376"/>
              <a:gd name="connsiteX63" fmla="*/ 1374723 w 2204283"/>
              <a:gd name="connsiteY63" fmla="*/ 1298101 h 1593376"/>
              <a:gd name="connsiteX64" fmla="*/ 1317573 w 2204283"/>
              <a:gd name="connsiteY64" fmla="*/ 1269526 h 1593376"/>
              <a:gd name="connsiteX65" fmla="*/ 1288998 w 2204283"/>
              <a:gd name="connsiteY65" fmla="*/ 1240951 h 1593376"/>
              <a:gd name="connsiteX66" fmla="*/ 1222323 w 2204283"/>
              <a:gd name="connsiteY66" fmla="*/ 1221901 h 1593376"/>
              <a:gd name="connsiteX67" fmla="*/ 1155648 w 2204283"/>
              <a:gd name="connsiteY67" fmla="*/ 1231426 h 1593376"/>
              <a:gd name="connsiteX68" fmla="*/ 1108023 w 2204283"/>
              <a:gd name="connsiteY68" fmla="*/ 1279051 h 1593376"/>
              <a:gd name="connsiteX69" fmla="*/ 1050873 w 2204283"/>
              <a:gd name="connsiteY69" fmla="*/ 1317151 h 1593376"/>
              <a:gd name="connsiteX70" fmla="*/ 1022298 w 2204283"/>
              <a:gd name="connsiteY70" fmla="*/ 1345726 h 1593376"/>
              <a:gd name="connsiteX71" fmla="*/ 993723 w 2204283"/>
              <a:gd name="connsiteY71" fmla="*/ 1364776 h 1593376"/>
              <a:gd name="connsiteX72" fmla="*/ 907998 w 2204283"/>
              <a:gd name="connsiteY72" fmla="*/ 1431451 h 1593376"/>
              <a:gd name="connsiteX73" fmla="*/ 841323 w 2204283"/>
              <a:gd name="connsiteY73" fmla="*/ 1488601 h 1593376"/>
              <a:gd name="connsiteX74" fmla="*/ 784173 w 2204283"/>
              <a:gd name="connsiteY74" fmla="*/ 1526701 h 1593376"/>
              <a:gd name="connsiteX75" fmla="*/ 727023 w 2204283"/>
              <a:gd name="connsiteY75" fmla="*/ 1545751 h 1593376"/>
              <a:gd name="connsiteX76" fmla="*/ 698448 w 2204283"/>
              <a:gd name="connsiteY76" fmla="*/ 1564801 h 1593376"/>
              <a:gd name="connsiteX77" fmla="*/ 631773 w 2204283"/>
              <a:gd name="connsiteY77" fmla="*/ 1583851 h 1593376"/>
              <a:gd name="connsiteX78" fmla="*/ 622248 w 2204283"/>
              <a:gd name="connsiteY78" fmla="*/ 1593376 h 1593376"/>
              <a:gd name="connsiteX0" fmla="*/ 165048 w 2204283"/>
              <a:gd name="connsiteY0" fmla="*/ 1593376 h 1593376"/>
              <a:gd name="connsiteX1" fmla="*/ 143617 w 2204283"/>
              <a:gd name="connsiteY1" fmla="*/ 1548132 h 1593376"/>
              <a:gd name="connsiteX2" fmla="*/ 107898 w 2204283"/>
              <a:gd name="connsiteY2" fmla="*/ 1488601 h 1593376"/>
              <a:gd name="connsiteX3" fmla="*/ 79323 w 2204283"/>
              <a:gd name="connsiteY3" fmla="*/ 1431451 h 1593376"/>
              <a:gd name="connsiteX4" fmla="*/ 34079 w 2204283"/>
              <a:gd name="connsiteY4" fmla="*/ 1376682 h 1593376"/>
              <a:gd name="connsiteX5" fmla="*/ 24554 w 2204283"/>
              <a:gd name="connsiteY5" fmla="*/ 1271907 h 1593376"/>
              <a:gd name="connsiteX6" fmla="*/ 7886 w 2204283"/>
              <a:gd name="connsiteY6" fmla="*/ 1105219 h 1593376"/>
              <a:gd name="connsiteX7" fmla="*/ 12648 w 2204283"/>
              <a:gd name="connsiteY7" fmla="*/ 1040926 h 1593376"/>
              <a:gd name="connsiteX8" fmla="*/ 22173 w 2204283"/>
              <a:gd name="connsiteY8" fmla="*/ 840901 h 1593376"/>
              <a:gd name="connsiteX9" fmla="*/ 60273 w 2204283"/>
              <a:gd name="connsiteY9" fmla="*/ 783751 h 1593376"/>
              <a:gd name="connsiteX10" fmla="*/ 107898 w 2204283"/>
              <a:gd name="connsiteY10" fmla="*/ 736126 h 1593376"/>
              <a:gd name="connsiteX11" fmla="*/ 169810 w 2204283"/>
              <a:gd name="connsiteY11" fmla="*/ 698026 h 1593376"/>
              <a:gd name="connsiteX12" fmla="*/ 226961 w 2204283"/>
              <a:gd name="connsiteY12" fmla="*/ 662308 h 1593376"/>
              <a:gd name="connsiteX13" fmla="*/ 298398 w 2204283"/>
              <a:gd name="connsiteY13" fmla="*/ 595632 h 1593376"/>
              <a:gd name="connsiteX14" fmla="*/ 372217 w 2204283"/>
              <a:gd name="connsiteY14" fmla="*/ 521814 h 1593376"/>
              <a:gd name="connsiteX15" fmla="*/ 457942 w 2204283"/>
              <a:gd name="connsiteY15" fmla="*/ 488476 h 1593376"/>
              <a:gd name="connsiteX16" fmla="*/ 541286 w 2204283"/>
              <a:gd name="connsiteY16" fmla="*/ 462282 h 1593376"/>
              <a:gd name="connsiteX17" fmla="*/ 610342 w 2204283"/>
              <a:gd name="connsiteY17" fmla="*/ 443232 h 1593376"/>
              <a:gd name="connsiteX18" fmla="*/ 693686 w 2204283"/>
              <a:gd name="connsiteY18" fmla="*/ 419419 h 1593376"/>
              <a:gd name="connsiteX19" fmla="*/ 798461 w 2204283"/>
              <a:gd name="connsiteY19" fmla="*/ 374176 h 1593376"/>
              <a:gd name="connsiteX20" fmla="*/ 850848 w 2204283"/>
              <a:gd name="connsiteY20" fmla="*/ 314644 h 1593376"/>
              <a:gd name="connsiteX21" fmla="*/ 905617 w 2204283"/>
              <a:gd name="connsiteY21" fmla="*/ 247970 h 1593376"/>
              <a:gd name="connsiteX22" fmla="*/ 927048 w 2204283"/>
              <a:gd name="connsiteY22" fmla="*/ 171770 h 1593376"/>
              <a:gd name="connsiteX23" fmla="*/ 974673 w 2204283"/>
              <a:gd name="connsiteY23" fmla="*/ 124144 h 1593376"/>
              <a:gd name="connsiteX24" fmla="*/ 981817 w 2204283"/>
              <a:gd name="connsiteY24" fmla="*/ 55089 h 1593376"/>
              <a:gd name="connsiteX25" fmla="*/ 991342 w 2204283"/>
              <a:gd name="connsiteY25" fmla="*/ 26513 h 1593376"/>
              <a:gd name="connsiteX26" fmla="*/ 1038967 w 2204283"/>
              <a:gd name="connsiteY26" fmla="*/ 19370 h 1593376"/>
              <a:gd name="connsiteX27" fmla="*/ 1172317 w 2204283"/>
              <a:gd name="connsiteY27" fmla="*/ 21751 h 1593376"/>
              <a:gd name="connsiteX28" fmla="*/ 1279473 w 2204283"/>
              <a:gd name="connsiteY28" fmla="*/ 320 h 1593376"/>
              <a:gd name="connsiteX29" fmla="*/ 1365198 w 2204283"/>
              <a:gd name="connsiteY29" fmla="*/ 36039 h 1593376"/>
              <a:gd name="connsiteX30" fmla="*/ 1508073 w 2204283"/>
              <a:gd name="connsiteY30" fmla="*/ 26514 h 1593376"/>
              <a:gd name="connsiteX31" fmla="*/ 1536648 w 2204283"/>
              <a:gd name="connsiteY31" fmla="*/ 81283 h 1593376"/>
              <a:gd name="connsiteX32" fmla="*/ 1589035 w 2204283"/>
              <a:gd name="connsiteY32" fmla="*/ 188438 h 1593376"/>
              <a:gd name="connsiteX33" fmla="*/ 1641424 w 2204283"/>
              <a:gd name="connsiteY33" fmla="*/ 233681 h 1593376"/>
              <a:gd name="connsiteX34" fmla="*/ 1708097 w 2204283"/>
              <a:gd name="connsiteY34" fmla="*/ 355126 h 1593376"/>
              <a:gd name="connsiteX35" fmla="*/ 1748579 w 2204283"/>
              <a:gd name="connsiteY35" fmla="*/ 417039 h 1593376"/>
              <a:gd name="connsiteX36" fmla="*/ 1817636 w 2204283"/>
              <a:gd name="connsiteY36" fmla="*/ 493239 h 1593376"/>
              <a:gd name="connsiteX37" fmla="*/ 1922411 w 2204283"/>
              <a:gd name="connsiteY37" fmla="*/ 574201 h 1593376"/>
              <a:gd name="connsiteX38" fmla="*/ 1965273 w 2204283"/>
              <a:gd name="connsiteY38" fmla="*/ 593251 h 1593376"/>
              <a:gd name="connsiteX39" fmla="*/ 1984323 w 2204283"/>
              <a:gd name="connsiteY39" fmla="*/ 621826 h 1593376"/>
              <a:gd name="connsiteX40" fmla="*/ 2079573 w 2204283"/>
              <a:gd name="connsiteY40" fmla="*/ 678976 h 1593376"/>
              <a:gd name="connsiteX41" fmla="*/ 2146248 w 2204283"/>
              <a:gd name="connsiteY41" fmla="*/ 764701 h 1593376"/>
              <a:gd name="connsiteX42" fmla="*/ 2165298 w 2204283"/>
              <a:gd name="connsiteY42" fmla="*/ 821851 h 1593376"/>
              <a:gd name="connsiteX43" fmla="*/ 2184348 w 2204283"/>
              <a:gd name="connsiteY43" fmla="*/ 859951 h 1593376"/>
              <a:gd name="connsiteX44" fmla="*/ 2203398 w 2204283"/>
              <a:gd name="connsiteY44" fmla="*/ 917101 h 1593376"/>
              <a:gd name="connsiteX45" fmla="*/ 2165298 w 2204283"/>
              <a:gd name="connsiteY45" fmla="*/ 859951 h 1593376"/>
              <a:gd name="connsiteX46" fmla="*/ 2117673 w 2204283"/>
              <a:gd name="connsiteY46" fmla="*/ 812326 h 1593376"/>
              <a:gd name="connsiteX47" fmla="*/ 2060523 w 2204283"/>
              <a:gd name="connsiteY47" fmla="*/ 821851 h 1593376"/>
              <a:gd name="connsiteX48" fmla="*/ 1993848 w 2204283"/>
              <a:gd name="connsiteY48" fmla="*/ 840901 h 1593376"/>
              <a:gd name="connsiteX49" fmla="*/ 1898598 w 2204283"/>
              <a:gd name="connsiteY49" fmla="*/ 907576 h 1593376"/>
              <a:gd name="connsiteX50" fmla="*/ 1860498 w 2204283"/>
              <a:gd name="connsiteY50" fmla="*/ 926626 h 1593376"/>
              <a:gd name="connsiteX51" fmla="*/ 1765248 w 2204283"/>
              <a:gd name="connsiteY51" fmla="*/ 974251 h 1593376"/>
              <a:gd name="connsiteX52" fmla="*/ 1736673 w 2204283"/>
              <a:gd name="connsiteY52" fmla="*/ 993301 h 1593376"/>
              <a:gd name="connsiteX53" fmla="*/ 1708098 w 2204283"/>
              <a:gd name="connsiteY53" fmla="*/ 1050451 h 1593376"/>
              <a:gd name="connsiteX54" fmla="*/ 1689048 w 2204283"/>
              <a:gd name="connsiteY54" fmla="*/ 1079026 h 1593376"/>
              <a:gd name="connsiteX55" fmla="*/ 1669998 w 2204283"/>
              <a:gd name="connsiteY55" fmla="*/ 1136176 h 1593376"/>
              <a:gd name="connsiteX56" fmla="*/ 1650948 w 2204283"/>
              <a:gd name="connsiteY56" fmla="*/ 1193326 h 1593376"/>
              <a:gd name="connsiteX57" fmla="*/ 1641423 w 2204283"/>
              <a:gd name="connsiteY57" fmla="*/ 1221901 h 1593376"/>
              <a:gd name="connsiteX58" fmla="*/ 1631898 w 2204283"/>
              <a:gd name="connsiteY58" fmla="*/ 1383826 h 1593376"/>
              <a:gd name="connsiteX59" fmla="*/ 1527123 w 2204283"/>
              <a:gd name="connsiteY59" fmla="*/ 1374301 h 1593376"/>
              <a:gd name="connsiteX60" fmla="*/ 1469973 w 2204283"/>
              <a:gd name="connsiteY60" fmla="*/ 1336201 h 1593376"/>
              <a:gd name="connsiteX61" fmla="*/ 1441398 w 2204283"/>
              <a:gd name="connsiteY61" fmla="*/ 1317151 h 1593376"/>
              <a:gd name="connsiteX62" fmla="*/ 1374723 w 2204283"/>
              <a:gd name="connsiteY62" fmla="*/ 1298101 h 1593376"/>
              <a:gd name="connsiteX63" fmla="*/ 1317573 w 2204283"/>
              <a:gd name="connsiteY63" fmla="*/ 1269526 h 1593376"/>
              <a:gd name="connsiteX64" fmla="*/ 1288998 w 2204283"/>
              <a:gd name="connsiteY64" fmla="*/ 1240951 h 1593376"/>
              <a:gd name="connsiteX65" fmla="*/ 1222323 w 2204283"/>
              <a:gd name="connsiteY65" fmla="*/ 1221901 h 1593376"/>
              <a:gd name="connsiteX66" fmla="*/ 1155648 w 2204283"/>
              <a:gd name="connsiteY66" fmla="*/ 1231426 h 1593376"/>
              <a:gd name="connsiteX67" fmla="*/ 1108023 w 2204283"/>
              <a:gd name="connsiteY67" fmla="*/ 1279051 h 1593376"/>
              <a:gd name="connsiteX68" fmla="*/ 1050873 w 2204283"/>
              <a:gd name="connsiteY68" fmla="*/ 1317151 h 1593376"/>
              <a:gd name="connsiteX69" fmla="*/ 1022298 w 2204283"/>
              <a:gd name="connsiteY69" fmla="*/ 1345726 h 1593376"/>
              <a:gd name="connsiteX70" fmla="*/ 993723 w 2204283"/>
              <a:gd name="connsiteY70" fmla="*/ 1364776 h 1593376"/>
              <a:gd name="connsiteX71" fmla="*/ 907998 w 2204283"/>
              <a:gd name="connsiteY71" fmla="*/ 1431451 h 1593376"/>
              <a:gd name="connsiteX72" fmla="*/ 841323 w 2204283"/>
              <a:gd name="connsiteY72" fmla="*/ 1488601 h 1593376"/>
              <a:gd name="connsiteX73" fmla="*/ 784173 w 2204283"/>
              <a:gd name="connsiteY73" fmla="*/ 1526701 h 1593376"/>
              <a:gd name="connsiteX74" fmla="*/ 727023 w 2204283"/>
              <a:gd name="connsiteY74" fmla="*/ 1545751 h 1593376"/>
              <a:gd name="connsiteX75" fmla="*/ 698448 w 2204283"/>
              <a:gd name="connsiteY75" fmla="*/ 1564801 h 1593376"/>
              <a:gd name="connsiteX76" fmla="*/ 631773 w 2204283"/>
              <a:gd name="connsiteY76" fmla="*/ 1583851 h 1593376"/>
              <a:gd name="connsiteX77" fmla="*/ 622248 w 2204283"/>
              <a:gd name="connsiteY77" fmla="*/ 1593376 h 1593376"/>
              <a:gd name="connsiteX0" fmla="*/ 165048 w 2204283"/>
              <a:gd name="connsiteY0" fmla="*/ 1593376 h 1593376"/>
              <a:gd name="connsiteX1" fmla="*/ 143617 w 2204283"/>
              <a:gd name="connsiteY1" fmla="*/ 1548132 h 1593376"/>
              <a:gd name="connsiteX2" fmla="*/ 107898 w 2204283"/>
              <a:gd name="connsiteY2" fmla="*/ 1488601 h 1593376"/>
              <a:gd name="connsiteX3" fmla="*/ 79323 w 2204283"/>
              <a:gd name="connsiteY3" fmla="*/ 1431451 h 1593376"/>
              <a:gd name="connsiteX4" fmla="*/ 34079 w 2204283"/>
              <a:gd name="connsiteY4" fmla="*/ 1376682 h 1593376"/>
              <a:gd name="connsiteX5" fmla="*/ 24554 w 2204283"/>
              <a:gd name="connsiteY5" fmla="*/ 1271907 h 1593376"/>
              <a:gd name="connsiteX6" fmla="*/ 7886 w 2204283"/>
              <a:gd name="connsiteY6" fmla="*/ 1105219 h 1593376"/>
              <a:gd name="connsiteX7" fmla="*/ 12648 w 2204283"/>
              <a:gd name="connsiteY7" fmla="*/ 1040926 h 1593376"/>
              <a:gd name="connsiteX8" fmla="*/ 22173 w 2204283"/>
              <a:gd name="connsiteY8" fmla="*/ 840901 h 1593376"/>
              <a:gd name="connsiteX9" fmla="*/ 60273 w 2204283"/>
              <a:gd name="connsiteY9" fmla="*/ 783751 h 1593376"/>
              <a:gd name="connsiteX10" fmla="*/ 107898 w 2204283"/>
              <a:gd name="connsiteY10" fmla="*/ 736126 h 1593376"/>
              <a:gd name="connsiteX11" fmla="*/ 169810 w 2204283"/>
              <a:gd name="connsiteY11" fmla="*/ 698026 h 1593376"/>
              <a:gd name="connsiteX12" fmla="*/ 226961 w 2204283"/>
              <a:gd name="connsiteY12" fmla="*/ 662308 h 1593376"/>
              <a:gd name="connsiteX13" fmla="*/ 298398 w 2204283"/>
              <a:gd name="connsiteY13" fmla="*/ 595632 h 1593376"/>
              <a:gd name="connsiteX14" fmla="*/ 372217 w 2204283"/>
              <a:gd name="connsiteY14" fmla="*/ 521814 h 1593376"/>
              <a:gd name="connsiteX15" fmla="*/ 457942 w 2204283"/>
              <a:gd name="connsiteY15" fmla="*/ 488476 h 1593376"/>
              <a:gd name="connsiteX16" fmla="*/ 541286 w 2204283"/>
              <a:gd name="connsiteY16" fmla="*/ 462282 h 1593376"/>
              <a:gd name="connsiteX17" fmla="*/ 610342 w 2204283"/>
              <a:gd name="connsiteY17" fmla="*/ 443232 h 1593376"/>
              <a:gd name="connsiteX18" fmla="*/ 693686 w 2204283"/>
              <a:gd name="connsiteY18" fmla="*/ 419419 h 1593376"/>
              <a:gd name="connsiteX19" fmla="*/ 798461 w 2204283"/>
              <a:gd name="connsiteY19" fmla="*/ 374176 h 1593376"/>
              <a:gd name="connsiteX20" fmla="*/ 850848 w 2204283"/>
              <a:gd name="connsiteY20" fmla="*/ 314644 h 1593376"/>
              <a:gd name="connsiteX21" fmla="*/ 905617 w 2204283"/>
              <a:gd name="connsiteY21" fmla="*/ 247970 h 1593376"/>
              <a:gd name="connsiteX22" fmla="*/ 927048 w 2204283"/>
              <a:gd name="connsiteY22" fmla="*/ 171770 h 1593376"/>
              <a:gd name="connsiteX23" fmla="*/ 974673 w 2204283"/>
              <a:gd name="connsiteY23" fmla="*/ 124144 h 1593376"/>
              <a:gd name="connsiteX24" fmla="*/ 981817 w 2204283"/>
              <a:gd name="connsiteY24" fmla="*/ 55089 h 1593376"/>
              <a:gd name="connsiteX25" fmla="*/ 991342 w 2204283"/>
              <a:gd name="connsiteY25" fmla="*/ 26513 h 1593376"/>
              <a:gd name="connsiteX26" fmla="*/ 1038967 w 2204283"/>
              <a:gd name="connsiteY26" fmla="*/ 19370 h 1593376"/>
              <a:gd name="connsiteX27" fmla="*/ 1172317 w 2204283"/>
              <a:gd name="connsiteY27" fmla="*/ 21751 h 1593376"/>
              <a:gd name="connsiteX28" fmla="*/ 1279473 w 2204283"/>
              <a:gd name="connsiteY28" fmla="*/ 320 h 1593376"/>
              <a:gd name="connsiteX29" fmla="*/ 1365198 w 2204283"/>
              <a:gd name="connsiteY29" fmla="*/ 36039 h 1593376"/>
              <a:gd name="connsiteX30" fmla="*/ 1508073 w 2204283"/>
              <a:gd name="connsiteY30" fmla="*/ 26514 h 1593376"/>
              <a:gd name="connsiteX31" fmla="*/ 1536648 w 2204283"/>
              <a:gd name="connsiteY31" fmla="*/ 81283 h 1593376"/>
              <a:gd name="connsiteX32" fmla="*/ 1589035 w 2204283"/>
              <a:gd name="connsiteY32" fmla="*/ 188438 h 1593376"/>
              <a:gd name="connsiteX33" fmla="*/ 1641424 w 2204283"/>
              <a:gd name="connsiteY33" fmla="*/ 233681 h 1593376"/>
              <a:gd name="connsiteX34" fmla="*/ 1708097 w 2204283"/>
              <a:gd name="connsiteY34" fmla="*/ 355126 h 1593376"/>
              <a:gd name="connsiteX35" fmla="*/ 1748579 w 2204283"/>
              <a:gd name="connsiteY35" fmla="*/ 417039 h 1593376"/>
              <a:gd name="connsiteX36" fmla="*/ 1817636 w 2204283"/>
              <a:gd name="connsiteY36" fmla="*/ 493239 h 1593376"/>
              <a:gd name="connsiteX37" fmla="*/ 1922411 w 2204283"/>
              <a:gd name="connsiteY37" fmla="*/ 574201 h 1593376"/>
              <a:gd name="connsiteX38" fmla="*/ 1984323 w 2204283"/>
              <a:gd name="connsiteY38" fmla="*/ 621826 h 1593376"/>
              <a:gd name="connsiteX39" fmla="*/ 2079573 w 2204283"/>
              <a:gd name="connsiteY39" fmla="*/ 678976 h 1593376"/>
              <a:gd name="connsiteX40" fmla="*/ 2146248 w 2204283"/>
              <a:gd name="connsiteY40" fmla="*/ 764701 h 1593376"/>
              <a:gd name="connsiteX41" fmla="*/ 2165298 w 2204283"/>
              <a:gd name="connsiteY41" fmla="*/ 821851 h 1593376"/>
              <a:gd name="connsiteX42" fmla="*/ 2184348 w 2204283"/>
              <a:gd name="connsiteY42" fmla="*/ 859951 h 1593376"/>
              <a:gd name="connsiteX43" fmla="*/ 2203398 w 2204283"/>
              <a:gd name="connsiteY43" fmla="*/ 917101 h 1593376"/>
              <a:gd name="connsiteX44" fmla="*/ 2165298 w 2204283"/>
              <a:gd name="connsiteY44" fmla="*/ 859951 h 1593376"/>
              <a:gd name="connsiteX45" fmla="*/ 2117673 w 2204283"/>
              <a:gd name="connsiteY45" fmla="*/ 812326 h 1593376"/>
              <a:gd name="connsiteX46" fmla="*/ 2060523 w 2204283"/>
              <a:gd name="connsiteY46" fmla="*/ 821851 h 1593376"/>
              <a:gd name="connsiteX47" fmla="*/ 1993848 w 2204283"/>
              <a:gd name="connsiteY47" fmla="*/ 840901 h 1593376"/>
              <a:gd name="connsiteX48" fmla="*/ 1898598 w 2204283"/>
              <a:gd name="connsiteY48" fmla="*/ 907576 h 1593376"/>
              <a:gd name="connsiteX49" fmla="*/ 1860498 w 2204283"/>
              <a:gd name="connsiteY49" fmla="*/ 926626 h 1593376"/>
              <a:gd name="connsiteX50" fmla="*/ 1765248 w 2204283"/>
              <a:gd name="connsiteY50" fmla="*/ 974251 h 1593376"/>
              <a:gd name="connsiteX51" fmla="*/ 1736673 w 2204283"/>
              <a:gd name="connsiteY51" fmla="*/ 993301 h 1593376"/>
              <a:gd name="connsiteX52" fmla="*/ 1708098 w 2204283"/>
              <a:gd name="connsiteY52" fmla="*/ 1050451 h 1593376"/>
              <a:gd name="connsiteX53" fmla="*/ 1689048 w 2204283"/>
              <a:gd name="connsiteY53" fmla="*/ 1079026 h 1593376"/>
              <a:gd name="connsiteX54" fmla="*/ 1669998 w 2204283"/>
              <a:gd name="connsiteY54" fmla="*/ 1136176 h 1593376"/>
              <a:gd name="connsiteX55" fmla="*/ 1650948 w 2204283"/>
              <a:gd name="connsiteY55" fmla="*/ 1193326 h 1593376"/>
              <a:gd name="connsiteX56" fmla="*/ 1641423 w 2204283"/>
              <a:gd name="connsiteY56" fmla="*/ 1221901 h 1593376"/>
              <a:gd name="connsiteX57" fmla="*/ 1631898 w 2204283"/>
              <a:gd name="connsiteY57" fmla="*/ 1383826 h 1593376"/>
              <a:gd name="connsiteX58" fmla="*/ 1527123 w 2204283"/>
              <a:gd name="connsiteY58" fmla="*/ 1374301 h 1593376"/>
              <a:gd name="connsiteX59" fmla="*/ 1469973 w 2204283"/>
              <a:gd name="connsiteY59" fmla="*/ 1336201 h 1593376"/>
              <a:gd name="connsiteX60" fmla="*/ 1441398 w 2204283"/>
              <a:gd name="connsiteY60" fmla="*/ 1317151 h 1593376"/>
              <a:gd name="connsiteX61" fmla="*/ 1374723 w 2204283"/>
              <a:gd name="connsiteY61" fmla="*/ 1298101 h 1593376"/>
              <a:gd name="connsiteX62" fmla="*/ 1317573 w 2204283"/>
              <a:gd name="connsiteY62" fmla="*/ 1269526 h 1593376"/>
              <a:gd name="connsiteX63" fmla="*/ 1288998 w 2204283"/>
              <a:gd name="connsiteY63" fmla="*/ 1240951 h 1593376"/>
              <a:gd name="connsiteX64" fmla="*/ 1222323 w 2204283"/>
              <a:gd name="connsiteY64" fmla="*/ 1221901 h 1593376"/>
              <a:gd name="connsiteX65" fmla="*/ 1155648 w 2204283"/>
              <a:gd name="connsiteY65" fmla="*/ 1231426 h 1593376"/>
              <a:gd name="connsiteX66" fmla="*/ 1108023 w 2204283"/>
              <a:gd name="connsiteY66" fmla="*/ 1279051 h 1593376"/>
              <a:gd name="connsiteX67" fmla="*/ 1050873 w 2204283"/>
              <a:gd name="connsiteY67" fmla="*/ 1317151 h 1593376"/>
              <a:gd name="connsiteX68" fmla="*/ 1022298 w 2204283"/>
              <a:gd name="connsiteY68" fmla="*/ 1345726 h 1593376"/>
              <a:gd name="connsiteX69" fmla="*/ 993723 w 2204283"/>
              <a:gd name="connsiteY69" fmla="*/ 1364776 h 1593376"/>
              <a:gd name="connsiteX70" fmla="*/ 907998 w 2204283"/>
              <a:gd name="connsiteY70" fmla="*/ 1431451 h 1593376"/>
              <a:gd name="connsiteX71" fmla="*/ 841323 w 2204283"/>
              <a:gd name="connsiteY71" fmla="*/ 1488601 h 1593376"/>
              <a:gd name="connsiteX72" fmla="*/ 784173 w 2204283"/>
              <a:gd name="connsiteY72" fmla="*/ 1526701 h 1593376"/>
              <a:gd name="connsiteX73" fmla="*/ 727023 w 2204283"/>
              <a:gd name="connsiteY73" fmla="*/ 1545751 h 1593376"/>
              <a:gd name="connsiteX74" fmla="*/ 698448 w 2204283"/>
              <a:gd name="connsiteY74" fmla="*/ 1564801 h 1593376"/>
              <a:gd name="connsiteX75" fmla="*/ 631773 w 2204283"/>
              <a:gd name="connsiteY75" fmla="*/ 1583851 h 1593376"/>
              <a:gd name="connsiteX76" fmla="*/ 622248 w 2204283"/>
              <a:gd name="connsiteY76" fmla="*/ 1593376 h 1593376"/>
              <a:gd name="connsiteX0" fmla="*/ 165048 w 2204283"/>
              <a:gd name="connsiteY0" fmla="*/ 1593376 h 1593376"/>
              <a:gd name="connsiteX1" fmla="*/ 143617 w 2204283"/>
              <a:gd name="connsiteY1" fmla="*/ 1548132 h 1593376"/>
              <a:gd name="connsiteX2" fmla="*/ 107898 w 2204283"/>
              <a:gd name="connsiteY2" fmla="*/ 1488601 h 1593376"/>
              <a:gd name="connsiteX3" fmla="*/ 79323 w 2204283"/>
              <a:gd name="connsiteY3" fmla="*/ 1431451 h 1593376"/>
              <a:gd name="connsiteX4" fmla="*/ 34079 w 2204283"/>
              <a:gd name="connsiteY4" fmla="*/ 1376682 h 1593376"/>
              <a:gd name="connsiteX5" fmla="*/ 24554 w 2204283"/>
              <a:gd name="connsiteY5" fmla="*/ 1271907 h 1593376"/>
              <a:gd name="connsiteX6" fmla="*/ 7886 w 2204283"/>
              <a:gd name="connsiteY6" fmla="*/ 1105219 h 1593376"/>
              <a:gd name="connsiteX7" fmla="*/ 12648 w 2204283"/>
              <a:gd name="connsiteY7" fmla="*/ 1040926 h 1593376"/>
              <a:gd name="connsiteX8" fmla="*/ 22173 w 2204283"/>
              <a:gd name="connsiteY8" fmla="*/ 840901 h 1593376"/>
              <a:gd name="connsiteX9" fmla="*/ 60273 w 2204283"/>
              <a:gd name="connsiteY9" fmla="*/ 783751 h 1593376"/>
              <a:gd name="connsiteX10" fmla="*/ 107898 w 2204283"/>
              <a:gd name="connsiteY10" fmla="*/ 736126 h 1593376"/>
              <a:gd name="connsiteX11" fmla="*/ 169810 w 2204283"/>
              <a:gd name="connsiteY11" fmla="*/ 698026 h 1593376"/>
              <a:gd name="connsiteX12" fmla="*/ 226961 w 2204283"/>
              <a:gd name="connsiteY12" fmla="*/ 662308 h 1593376"/>
              <a:gd name="connsiteX13" fmla="*/ 298398 w 2204283"/>
              <a:gd name="connsiteY13" fmla="*/ 595632 h 1593376"/>
              <a:gd name="connsiteX14" fmla="*/ 372217 w 2204283"/>
              <a:gd name="connsiteY14" fmla="*/ 521814 h 1593376"/>
              <a:gd name="connsiteX15" fmla="*/ 457942 w 2204283"/>
              <a:gd name="connsiteY15" fmla="*/ 488476 h 1593376"/>
              <a:gd name="connsiteX16" fmla="*/ 541286 w 2204283"/>
              <a:gd name="connsiteY16" fmla="*/ 462282 h 1593376"/>
              <a:gd name="connsiteX17" fmla="*/ 610342 w 2204283"/>
              <a:gd name="connsiteY17" fmla="*/ 443232 h 1593376"/>
              <a:gd name="connsiteX18" fmla="*/ 693686 w 2204283"/>
              <a:gd name="connsiteY18" fmla="*/ 419419 h 1593376"/>
              <a:gd name="connsiteX19" fmla="*/ 798461 w 2204283"/>
              <a:gd name="connsiteY19" fmla="*/ 374176 h 1593376"/>
              <a:gd name="connsiteX20" fmla="*/ 850848 w 2204283"/>
              <a:gd name="connsiteY20" fmla="*/ 314644 h 1593376"/>
              <a:gd name="connsiteX21" fmla="*/ 905617 w 2204283"/>
              <a:gd name="connsiteY21" fmla="*/ 247970 h 1593376"/>
              <a:gd name="connsiteX22" fmla="*/ 927048 w 2204283"/>
              <a:gd name="connsiteY22" fmla="*/ 171770 h 1593376"/>
              <a:gd name="connsiteX23" fmla="*/ 974673 w 2204283"/>
              <a:gd name="connsiteY23" fmla="*/ 124144 h 1593376"/>
              <a:gd name="connsiteX24" fmla="*/ 981817 w 2204283"/>
              <a:gd name="connsiteY24" fmla="*/ 55089 h 1593376"/>
              <a:gd name="connsiteX25" fmla="*/ 991342 w 2204283"/>
              <a:gd name="connsiteY25" fmla="*/ 26513 h 1593376"/>
              <a:gd name="connsiteX26" fmla="*/ 1038967 w 2204283"/>
              <a:gd name="connsiteY26" fmla="*/ 19370 h 1593376"/>
              <a:gd name="connsiteX27" fmla="*/ 1172317 w 2204283"/>
              <a:gd name="connsiteY27" fmla="*/ 21751 h 1593376"/>
              <a:gd name="connsiteX28" fmla="*/ 1279473 w 2204283"/>
              <a:gd name="connsiteY28" fmla="*/ 320 h 1593376"/>
              <a:gd name="connsiteX29" fmla="*/ 1365198 w 2204283"/>
              <a:gd name="connsiteY29" fmla="*/ 36039 h 1593376"/>
              <a:gd name="connsiteX30" fmla="*/ 1508073 w 2204283"/>
              <a:gd name="connsiteY30" fmla="*/ 26514 h 1593376"/>
              <a:gd name="connsiteX31" fmla="*/ 1536648 w 2204283"/>
              <a:gd name="connsiteY31" fmla="*/ 81283 h 1593376"/>
              <a:gd name="connsiteX32" fmla="*/ 1589035 w 2204283"/>
              <a:gd name="connsiteY32" fmla="*/ 188438 h 1593376"/>
              <a:gd name="connsiteX33" fmla="*/ 1641424 w 2204283"/>
              <a:gd name="connsiteY33" fmla="*/ 233681 h 1593376"/>
              <a:gd name="connsiteX34" fmla="*/ 1708097 w 2204283"/>
              <a:gd name="connsiteY34" fmla="*/ 355126 h 1593376"/>
              <a:gd name="connsiteX35" fmla="*/ 1748579 w 2204283"/>
              <a:gd name="connsiteY35" fmla="*/ 417039 h 1593376"/>
              <a:gd name="connsiteX36" fmla="*/ 1817636 w 2204283"/>
              <a:gd name="connsiteY36" fmla="*/ 493239 h 1593376"/>
              <a:gd name="connsiteX37" fmla="*/ 1922411 w 2204283"/>
              <a:gd name="connsiteY37" fmla="*/ 574201 h 1593376"/>
              <a:gd name="connsiteX38" fmla="*/ 1984323 w 2204283"/>
              <a:gd name="connsiteY38" fmla="*/ 621826 h 1593376"/>
              <a:gd name="connsiteX39" fmla="*/ 2089098 w 2204283"/>
              <a:gd name="connsiteY39" fmla="*/ 728983 h 1593376"/>
              <a:gd name="connsiteX40" fmla="*/ 2146248 w 2204283"/>
              <a:gd name="connsiteY40" fmla="*/ 764701 h 1593376"/>
              <a:gd name="connsiteX41" fmla="*/ 2165298 w 2204283"/>
              <a:gd name="connsiteY41" fmla="*/ 821851 h 1593376"/>
              <a:gd name="connsiteX42" fmla="*/ 2184348 w 2204283"/>
              <a:gd name="connsiteY42" fmla="*/ 859951 h 1593376"/>
              <a:gd name="connsiteX43" fmla="*/ 2203398 w 2204283"/>
              <a:gd name="connsiteY43" fmla="*/ 917101 h 1593376"/>
              <a:gd name="connsiteX44" fmla="*/ 2165298 w 2204283"/>
              <a:gd name="connsiteY44" fmla="*/ 859951 h 1593376"/>
              <a:gd name="connsiteX45" fmla="*/ 2117673 w 2204283"/>
              <a:gd name="connsiteY45" fmla="*/ 812326 h 1593376"/>
              <a:gd name="connsiteX46" fmla="*/ 2060523 w 2204283"/>
              <a:gd name="connsiteY46" fmla="*/ 821851 h 1593376"/>
              <a:gd name="connsiteX47" fmla="*/ 1993848 w 2204283"/>
              <a:gd name="connsiteY47" fmla="*/ 840901 h 1593376"/>
              <a:gd name="connsiteX48" fmla="*/ 1898598 w 2204283"/>
              <a:gd name="connsiteY48" fmla="*/ 907576 h 1593376"/>
              <a:gd name="connsiteX49" fmla="*/ 1860498 w 2204283"/>
              <a:gd name="connsiteY49" fmla="*/ 926626 h 1593376"/>
              <a:gd name="connsiteX50" fmla="*/ 1765248 w 2204283"/>
              <a:gd name="connsiteY50" fmla="*/ 974251 h 1593376"/>
              <a:gd name="connsiteX51" fmla="*/ 1736673 w 2204283"/>
              <a:gd name="connsiteY51" fmla="*/ 993301 h 1593376"/>
              <a:gd name="connsiteX52" fmla="*/ 1708098 w 2204283"/>
              <a:gd name="connsiteY52" fmla="*/ 1050451 h 1593376"/>
              <a:gd name="connsiteX53" fmla="*/ 1689048 w 2204283"/>
              <a:gd name="connsiteY53" fmla="*/ 1079026 h 1593376"/>
              <a:gd name="connsiteX54" fmla="*/ 1669998 w 2204283"/>
              <a:gd name="connsiteY54" fmla="*/ 1136176 h 1593376"/>
              <a:gd name="connsiteX55" fmla="*/ 1650948 w 2204283"/>
              <a:gd name="connsiteY55" fmla="*/ 1193326 h 1593376"/>
              <a:gd name="connsiteX56" fmla="*/ 1641423 w 2204283"/>
              <a:gd name="connsiteY56" fmla="*/ 1221901 h 1593376"/>
              <a:gd name="connsiteX57" fmla="*/ 1631898 w 2204283"/>
              <a:gd name="connsiteY57" fmla="*/ 1383826 h 1593376"/>
              <a:gd name="connsiteX58" fmla="*/ 1527123 w 2204283"/>
              <a:gd name="connsiteY58" fmla="*/ 1374301 h 1593376"/>
              <a:gd name="connsiteX59" fmla="*/ 1469973 w 2204283"/>
              <a:gd name="connsiteY59" fmla="*/ 1336201 h 1593376"/>
              <a:gd name="connsiteX60" fmla="*/ 1441398 w 2204283"/>
              <a:gd name="connsiteY60" fmla="*/ 1317151 h 1593376"/>
              <a:gd name="connsiteX61" fmla="*/ 1374723 w 2204283"/>
              <a:gd name="connsiteY61" fmla="*/ 1298101 h 1593376"/>
              <a:gd name="connsiteX62" fmla="*/ 1317573 w 2204283"/>
              <a:gd name="connsiteY62" fmla="*/ 1269526 h 1593376"/>
              <a:gd name="connsiteX63" fmla="*/ 1288998 w 2204283"/>
              <a:gd name="connsiteY63" fmla="*/ 1240951 h 1593376"/>
              <a:gd name="connsiteX64" fmla="*/ 1222323 w 2204283"/>
              <a:gd name="connsiteY64" fmla="*/ 1221901 h 1593376"/>
              <a:gd name="connsiteX65" fmla="*/ 1155648 w 2204283"/>
              <a:gd name="connsiteY65" fmla="*/ 1231426 h 1593376"/>
              <a:gd name="connsiteX66" fmla="*/ 1108023 w 2204283"/>
              <a:gd name="connsiteY66" fmla="*/ 1279051 h 1593376"/>
              <a:gd name="connsiteX67" fmla="*/ 1050873 w 2204283"/>
              <a:gd name="connsiteY67" fmla="*/ 1317151 h 1593376"/>
              <a:gd name="connsiteX68" fmla="*/ 1022298 w 2204283"/>
              <a:gd name="connsiteY68" fmla="*/ 1345726 h 1593376"/>
              <a:gd name="connsiteX69" fmla="*/ 993723 w 2204283"/>
              <a:gd name="connsiteY69" fmla="*/ 1364776 h 1593376"/>
              <a:gd name="connsiteX70" fmla="*/ 907998 w 2204283"/>
              <a:gd name="connsiteY70" fmla="*/ 1431451 h 1593376"/>
              <a:gd name="connsiteX71" fmla="*/ 841323 w 2204283"/>
              <a:gd name="connsiteY71" fmla="*/ 1488601 h 1593376"/>
              <a:gd name="connsiteX72" fmla="*/ 784173 w 2204283"/>
              <a:gd name="connsiteY72" fmla="*/ 1526701 h 1593376"/>
              <a:gd name="connsiteX73" fmla="*/ 727023 w 2204283"/>
              <a:gd name="connsiteY73" fmla="*/ 1545751 h 1593376"/>
              <a:gd name="connsiteX74" fmla="*/ 698448 w 2204283"/>
              <a:gd name="connsiteY74" fmla="*/ 1564801 h 1593376"/>
              <a:gd name="connsiteX75" fmla="*/ 631773 w 2204283"/>
              <a:gd name="connsiteY75" fmla="*/ 1583851 h 1593376"/>
              <a:gd name="connsiteX76" fmla="*/ 622248 w 2204283"/>
              <a:gd name="connsiteY76" fmla="*/ 1593376 h 1593376"/>
              <a:gd name="connsiteX0" fmla="*/ 165048 w 2204283"/>
              <a:gd name="connsiteY0" fmla="*/ 1593376 h 1593376"/>
              <a:gd name="connsiteX1" fmla="*/ 143617 w 2204283"/>
              <a:gd name="connsiteY1" fmla="*/ 1548132 h 1593376"/>
              <a:gd name="connsiteX2" fmla="*/ 107898 w 2204283"/>
              <a:gd name="connsiteY2" fmla="*/ 1488601 h 1593376"/>
              <a:gd name="connsiteX3" fmla="*/ 79323 w 2204283"/>
              <a:gd name="connsiteY3" fmla="*/ 1431451 h 1593376"/>
              <a:gd name="connsiteX4" fmla="*/ 34079 w 2204283"/>
              <a:gd name="connsiteY4" fmla="*/ 1376682 h 1593376"/>
              <a:gd name="connsiteX5" fmla="*/ 24554 w 2204283"/>
              <a:gd name="connsiteY5" fmla="*/ 1271907 h 1593376"/>
              <a:gd name="connsiteX6" fmla="*/ 7886 w 2204283"/>
              <a:gd name="connsiteY6" fmla="*/ 1105219 h 1593376"/>
              <a:gd name="connsiteX7" fmla="*/ 12648 w 2204283"/>
              <a:gd name="connsiteY7" fmla="*/ 1040926 h 1593376"/>
              <a:gd name="connsiteX8" fmla="*/ 22173 w 2204283"/>
              <a:gd name="connsiteY8" fmla="*/ 840901 h 1593376"/>
              <a:gd name="connsiteX9" fmla="*/ 60273 w 2204283"/>
              <a:gd name="connsiteY9" fmla="*/ 783751 h 1593376"/>
              <a:gd name="connsiteX10" fmla="*/ 107898 w 2204283"/>
              <a:gd name="connsiteY10" fmla="*/ 736126 h 1593376"/>
              <a:gd name="connsiteX11" fmla="*/ 169810 w 2204283"/>
              <a:gd name="connsiteY11" fmla="*/ 698026 h 1593376"/>
              <a:gd name="connsiteX12" fmla="*/ 226961 w 2204283"/>
              <a:gd name="connsiteY12" fmla="*/ 662308 h 1593376"/>
              <a:gd name="connsiteX13" fmla="*/ 298398 w 2204283"/>
              <a:gd name="connsiteY13" fmla="*/ 595632 h 1593376"/>
              <a:gd name="connsiteX14" fmla="*/ 372217 w 2204283"/>
              <a:gd name="connsiteY14" fmla="*/ 521814 h 1593376"/>
              <a:gd name="connsiteX15" fmla="*/ 457942 w 2204283"/>
              <a:gd name="connsiteY15" fmla="*/ 488476 h 1593376"/>
              <a:gd name="connsiteX16" fmla="*/ 541286 w 2204283"/>
              <a:gd name="connsiteY16" fmla="*/ 462282 h 1593376"/>
              <a:gd name="connsiteX17" fmla="*/ 610342 w 2204283"/>
              <a:gd name="connsiteY17" fmla="*/ 443232 h 1593376"/>
              <a:gd name="connsiteX18" fmla="*/ 693686 w 2204283"/>
              <a:gd name="connsiteY18" fmla="*/ 419419 h 1593376"/>
              <a:gd name="connsiteX19" fmla="*/ 798461 w 2204283"/>
              <a:gd name="connsiteY19" fmla="*/ 374176 h 1593376"/>
              <a:gd name="connsiteX20" fmla="*/ 850848 w 2204283"/>
              <a:gd name="connsiteY20" fmla="*/ 314644 h 1593376"/>
              <a:gd name="connsiteX21" fmla="*/ 905617 w 2204283"/>
              <a:gd name="connsiteY21" fmla="*/ 247970 h 1593376"/>
              <a:gd name="connsiteX22" fmla="*/ 927048 w 2204283"/>
              <a:gd name="connsiteY22" fmla="*/ 171770 h 1593376"/>
              <a:gd name="connsiteX23" fmla="*/ 974673 w 2204283"/>
              <a:gd name="connsiteY23" fmla="*/ 124144 h 1593376"/>
              <a:gd name="connsiteX24" fmla="*/ 981817 w 2204283"/>
              <a:gd name="connsiteY24" fmla="*/ 55089 h 1593376"/>
              <a:gd name="connsiteX25" fmla="*/ 991342 w 2204283"/>
              <a:gd name="connsiteY25" fmla="*/ 26513 h 1593376"/>
              <a:gd name="connsiteX26" fmla="*/ 1038967 w 2204283"/>
              <a:gd name="connsiteY26" fmla="*/ 19370 h 1593376"/>
              <a:gd name="connsiteX27" fmla="*/ 1172317 w 2204283"/>
              <a:gd name="connsiteY27" fmla="*/ 21751 h 1593376"/>
              <a:gd name="connsiteX28" fmla="*/ 1279473 w 2204283"/>
              <a:gd name="connsiteY28" fmla="*/ 320 h 1593376"/>
              <a:gd name="connsiteX29" fmla="*/ 1365198 w 2204283"/>
              <a:gd name="connsiteY29" fmla="*/ 36039 h 1593376"/>
              <a:gd name="connsiteX30" fmla="*/ 1508073 w 2204283"/>
              <a:gd name="connsiteY30" fmla="*/ 26514 h 1593376"/>
              <a:gd name="connsiteX31" fmla="*/ 1536648 w 2204283"/>
              <a:gd name="connsiteY31" fmla="*/ 81283 h 1593376"/>
              <a:gd name="connsiteX32" fmla="*/ 1589035 w 2204283"/>
              <a:gd name="connsiteY32" fmla="*/ 188438 h 1593376"/>
              <a:gd name="connsiteX33" fmla="*/ 1641424 w 2204283"/>
              <a:gd name="connsiteY33" fmla="*/ 233681 h 1593376"/>
              <a:gd name="connsiteX34" fmla="*/ 1708097 w 2204283"/>
              <a:gd name="connsiteY34" fmla="*/ 355126 h 1593376"/>
              <a:gd name="connsiteX35" fmla="*/ 1748579 w 2204283"/>
              <a:gd name="connsiteY35" fmla="*/ 417039 h 1593376"/>
              <a:gd name="connsiteX36" fmla="*/ 1817636 w 2204283"/>
              <a:gd name="connsiteY36" fmla="*/ 493239 h 1593376"/>
              <a:gd name="connsiteX37" fmla="*/ 1922411 w 2204283"/>
              <a:gd name="connsiteY37" fmla="*/ 574201 h 1593376"/>
              <a:gd name="connsiteX38" fmla="*/ 1984323 w 2204283"/>
              <a:gd name="connsiteY38" fmla="*/ 621826 h 1593376"/>
              <a:gd name="connsiteX39" fmla="*/ 2089098 w 2204283"/>
              <a:gd name="connsiteY39" fmla="*/ 728983 h 1593376"/>
              <a:gd name="connsiteX40" fmla="*/ 2115291 w 2204283"/>
              <a:gd name="connsiteY40" fmla="*/ 807564 h 1593376"/>
              <a:gd name="connsiteX41" fmla="*/ 2165298 w 2204283"/>
              <a:gd name="connsiteY41" fmla="*/ 821851 h 1593376"/>
              <a:gd name="connsiteX42" fmla="*/ 2184348 w 2204283"/>
              <a:gd name="connsiteY42" fmla="*/ 859951 h 1593376"/>
              <a:gd name="connsiteX43" fmla="*/ 2203398 w 2204283"/>
              <a:gd name="connsiteY43" fmla="*/ 917101 h 1593376"/>
              <a:gd name="connsiteX44" fmla="*/ 2165298 w 2204283"/>
              <a:gd name="connsiteY44" fmla="*/ 859951 h 1593376"/>
              <a:gd name="connsiteX45" fmla="*/ 2117673 w 2204283"/>
              <a:gd name="connsiteY45" fmla="*/ 812326 h 1593376"/>
              <a:gd name="connsiteX46" fmla="*/ 2060523 w 2204283"/>
              <a:gd name="connsiteY46" fmla="*/ 821851 h 1593376"/>
              <a:gd name="connsiteX47" fmla="*/ 1993848 w 2204283"/>
              <a:gd name="connsiteY47" fmla="*/ 840901 h 1593376"/>
              <a:gd name="connsiteX48" fmla="*/ 1898598 w 2204283"/>
              <a:gd name="connsiteY48" fmla="*/ 907576 h 1593376"/>
              <a:gd name="connsiteX49" fmla="*/ 1860498 w 2204283"/>
              <a:gd name="connsiteY49" fmla="*/ 926626 h 1593376"/>
              <a:gd name="connsiteX50" fmla="*/ 1765248 w 2204283"/>
              <a:gd name="connsiteY50" fmla="*/ 974251 h 1593376"/>
              <a:gd name="connsiteX51" fmla="*/ 1736673 w 2204283"/>
              <a:gd name="connsiteY51" fmla="*/ 993301 h 1593376"/>
              <a:gd name="connsiteX52" fmla="*/ 1708098 w 2204283"/>
              <a:gd name="connsiteY52" fmla="*/ 1050451 h 1593376"/>
              <a:gd name="connsiteX53" fmla="*/ 1689048 w 2204283"/>
              <a:gd name="connsiteY53" fmla="*/ 1079026 h 1593376"/>
              <a:gd name="connsiteX54" fmla="*/ 1669998 w 2204283"/>
              <a:gd name="connsiteY54" fmla="*/ 1136176 h 1593376"/>
              <a:gd name="connsiteX55" fmla="*/ 1650948 w 2204283"/>
              <a:gd name="connsiteY55" fmla="*/ 1193326 h 1593376"/>
              <a:gd name="connsiteX56" fmla="*/ 1641423 w 2204283"/>
              <a:gd name="connsiteY56" fmla="*/ 1221901 h 1593376"/>
              <a:gd name="connsiteX57" fmla="*/ 1631898 w 2204283"/>
              <a:gd name="connsiteY57" fmla="*/ 1383826 h 1593376"/>
              <a:gd name="connsiteX58" fmla="*/ 1527123 w 2204283"/>
              <a:gd name="connsiteY58" fmla="*/ 1374301 h 1593376"/>
              <a:gd name="connsiteX59" fmla="*/ 1469973 w 2204283"/>
              <a:gd name="connsiteY59" fmla="*/ 1336201 h 1593376"/>
              <a:gd name="connsiteX60" fmla="*/ 1441398 w 2204283"/>
              <a:gd name="connsiteY60" fmla="*/ 1317151 h 1593376"/>
              <a:gd name="connsiteX61" fmla="*/ 1374723 w 2204283"/>
              <a:gd name="connsiteY61" fmla="*/ 1298101 h 1593376"/>
              <a:gd name="connsiteX62" fmla="*/ 1317573 w 2204283"/>
              <a:gd name="connsiteY62" fmla="*/ 1269526 h 1593376"/>
              <a:gd name="connsiteX63" fmla="*/ 1288998 w 2204283"/>
              <a:gd name="connsiteY63" fmla="*/ 1240951 h 1593376"/>
              <a:gd name="connsiteX64" fmla="*/ 1222323 w 2204283"/>
              <a:gd name="connsiteY64" fmla="*/ 1221901 h 1593376"/>
              <a:gd name="connsiteX65" fmla="*/ 1155648 w 2204283"/>
              <a:gd name="connsiteY65" fmla="*/ 1231426 h 1593376"/>
              <a:gd name="connsiteX66" fmla="*/ 1108023 w 2204283"/>
              <a:gd name="connsiteY66" fmla="*/ 1279051 h 1593376"/>
              <a:gd name="connsiteX67" fmla="*/ 1050873 w 2204283"/>
              <a:gd name="connsiteY67" fmla="*/ 1317151 h 1593376"/>
              <a:gd name="connsiteX68" fmla="*/ 1022298 w 2204283"/>
              <a:gd name="connsiteY68" fmla="*/ 1345726 h 1593376"/>
              <a:gd name="connsiteX69" fmla="*/ 993723 w 2204283"/>
              <a:gd name="connsiteY69" fmla="*/ 1364776 h 1593376"/>
              <a:gd name="connsiteX70" fmla="*/ 907998 w 2204283"/>
              <a:gd name="connsiteY70" fmla="*/ 1431451 h 1593376"/>
              <a:gd name="connsiteX71" fmla="*/ 841323 w 2204283"/>
              <a:gd name="connsiteY71" fmla="*/ 1488601 h 1593376"/>
              <a:gd name="connsiteX72" fmla="*/ 784173 w 2204283"/>
              <a:gd name="connsiteY72" fmla="*/ 1526701 h 1593376"/>
              <a:gd name="connsiteX73" fmla="*/ 727023 w 2204283"/>
              <a:gd name="connsiteY73" fmla="*/ 1545751 h 1593376"/>
              <a:gd name="connsiteX74" fmla="*/ 698448 w 2204283"/>
              <a:gd name="connsiteY74" fmla="*/ 1564801 h 1593376"/>
              <a:gd name="connsiteX75" fmla="*/ 631773 w 2204283"/>
              <a:gd name="connsiteY75" fmla="*/ 1583851 h 1593376"/>
              <a:gd name="connsiteX76" fmla="*/ 622248 w 2204283"/>
              <a:gd name="connsiteY76" fmla="*/ 1593376 h 1593376"/>
              <a:gd name="connsiteX0" fmla="*/ 165048 w 2204283"/>
              <a:gd name="connsiteY0" fmla="*/ 1593376 h 1593376"/>
              <a:gd name="connsiteX1" fmla="*/ 143617 w 2204283"/>
              <a:gd name="connsiteY1" fmla="*/ 1548132 h 1593376"/>
              <a:gd name="connsiteX2" fmla="*/ 107898 w 2204283"/>
              <a:gd name="connsiteY2" fmla="*/ 1488601 h 1593376"/>
              <a:gd name="connsiteX3" fmla="*/ 79323 w 2204283"/>
              <a:gd name="connsiteY3" fmla="*/ 1431451 h 1593376"/>
              <a:gd name="connsiteX4" fmla="*/ 34079 w 2204283"/>
              <a:gd name="connsiteY4" fmla="*/ 1376682 h 1593376"/>
              <a:gd name="connsiteX5" fmla="*/ 24554 w 2204283"/>
              <a:gd name="connsiteY5" fmla="*/ 1271907 h 1593376"/>
              <a:gd name="connsiteX6" fmla="*/ 7886 w 2204283"/>
              <a:gd name="connsiteY6" fmla="*/ 1105219 h 1593376"/>
              <a:gd name="connsiteX7" fmla="*/ 12648 w 2204283"/>
              <a:gd name="connsiteY7" fmla="*/ 1040926 h 1593376"/>
              <a:gd name="connsiteX8" fmla="*/ 22173 w 2204283"/>
              <a:gd name="connsiteY8" fmla="*/ 840901 h 1593376"/>
              <a:gd name="connsiteX9" fmla="*/ 60273 w 2204283"/>
              <a:gd name="connsiteY9" fmla="*/ 783751 h 1593376"/>
              <a:gd name="connsiteX10" fmla="*/ 107898 w 2204283"/>
              <a:gd name="connsiteY10" fmla="*/ 736126 h 1593376"/>
              <a:gd name="connsiteX11" fmla="*/ 169810 w 2204283"/>
              <a:gd name="connsiteY11" fmla="*/ 698026 h 1593376"/>
              <a:gd name="connsiteX12" fmla="*/ 226961 w 2204283"/>
              <a:gd name="connsiteY12" fmla="*/ 662308 h 1593376"/>
              <a:gd name="connsiteX13" fmla="*/ 298398 w 2204283"/>
              <a:gd name="connsiteY13" fmla="*/ 595632 h 1593376"/>
              <a:gd name="connsiteX14" fmla="*/ 372217 w 2204283"/>
              <a:gd name="connsiteY14" fmla="*/ 521814 h 1593376"/>
              <a:gd name="connsiteX15" fmla="*/ 457942 w 2204283"/>
              <a:gd name="connsiteY15" fmla="*/ 488476 h 1593376"/>
              <a:gd name="connsiteX16" fmla="*/ 541286 w 2204283"/>
              <a:gd name="connsiteY16" fmla="*/ 462282 h 1593376"/>
              <a:gd name="connsiteX17" fmla="*/ 610342 w 2204283"/>
              <a:gd name="connsiteY17" fmla="*/ 443232 h 1593376"/>
              <a:gd name="connsiteX18" fmla="*/ 693686 w 2204283"/>
              <a:gd name="connsiteY18" fmla="*/ 419419 h 1593376"/>
              <a:gd name="connsiteX19" fmla="*/ 798461 w 2204283"/>
              <a:gd name="connsiteY19" fmla="*/ 374176 h 1593376"/>
              <a:gd name="connsiteX20" fmla="*/ 850848 w 2204283"/>
              <a:gd name="connsiteY20" fmla="*/ 314644 h 1593376"/>
              <a:gd name="connsiteX21" fmla="*/ 905617 w 2204283"/>
              <a:gd name="connsiteY21" fmla="*/ 247970 h 1593376"/>
              <a:gd name="connsiteX22" fmla="*/ 927048 w 2204283"/>
              <a:gd name="connsiteY22" fmla="*/ 171770 h 1593376"/>
              <a:gd name="connsiteX23" fmla="*/ 974673 w 2204283"/>
              <a:gd name="connsiteY23" fmla="*/ 124144 h 1593376"/>
              <a:gd name="connsiteX24" fmla="*/ 981817 w 2204283"/>
              <a:gd name="connsiteY24" fmla="*/ 55089 h 1593376"/>
              <a:gd name="connsiteX25" fmla="*/ 991342 w 2204283"/>
              <a:gd name="connsiteY25" fmla="*/ 26513 h 1593376"/>
              <a:gd name="connsiteX26" fmla="*/ 1038967 w 2204283"/>
              <a:gd name="connsiteY26" fmla="*/ 19370 h 1593376"/>
              <a:gd name="connsiteX27" fmla="*/ 1172317 w 2204283"/>
              <a:gd name="connsiteY27" fmla="*/ 21751 h 1593376"/>
              <a:gd name="connsiteX28" fmla="*/ 1279473 w 2204283"/>
              <a:gd name="connsiteY28" fmla="*/ 320 h 1593376"/>
              <a:gd name="connsiteX29" fmla="*/ 1365198 w 2204283"/>
              <a:gd name="connsiteY29" fmla="*/ 36039 h 1593376"/>
              <a:gd name="connsiteX30" fmla="*/ 1508073 w 2204283"/>
              <a:gd name="connsiteY30" fmla="*/ 26514 h 1593376"/>
              <a:gd name="connsiteX31" fmla="*/ 1536648 w 2204283"/>
              <a:gd name="connsiteY31" fmla="*/ 81283 h 1593376"/>
              <a:gd name="connsiteX32" fmla="*/ 1589035 w 2204283"/>
              <a:gd name="connsiteY32" fmla="*/ 188438 h 1593376"/>
              <a:gd name="connsiteX33" fmla="*/ 1641424 w 2204283"/>
              <a:gd name="connsiteY33" fmla="*/ 233681 h 1593376"/>
              <a:gd name="connsiteX34" fmla="*/ 1708097 w 2204283"/>
              <a:gd name="connsiteY34" fmla="*/ 355126 h 1593376"/>
              <a:gd name="connsiteX35" fmla="*/ 1748579 w 2204283"/>
              <a:gd name="connsiteY35" fmla="*/ 417039 h 1593376"/>
              <a:gd name="connsiteX36" fmla="*/ 1817636 w 2204283"/>
              <a:gd name="connsiteY36" fmla="*/ 493239 h 1593376"/>
              <a:gd name="connsiteX37" fmla="*/ 1922411 w 2204283"/>
              <a:gd name="connsiteY37" fmla="*/ 574201 h 1593376"/>
              <a:gd name="connsiteX38" fmla="*/ 1984323 w 2204283"/>
              <a:gd name="connsiteY38" fmla="*/ 621826 h 1593376"/>
              <a:gd name="connsiteX39" fmla="*/ 2089098 w 2204283"/>
              <a:gd name="connsiteY39" fmla="*/ 743270 h 1593376"/>
              <a:gd name="connsiteX40" fmla="*/ 2115291 w 2204283"/>
              <a:gd name="connsiteY40" fmla="*/ 807564 h 1593376"/>
              <a:gd name="connsiteX41" fmla="*/ 2165298 w 2204283"/>
              <a:gd name="connsiteY41" fmla="*/ 821851 h 1593376"/>
              <a:gd name="connsiteX42" fmla="*/ 2184348 w 2204283"/>
              <a:gd name="connsiteY42" fmla="*/ 859951 h 1593376"/>
              <a:gd name="connsiteX43" fmla="*/ 2203398 w 2204283"/>
              <a:gd name="connsiteY43" fmla="*/ 917101 h 1593376"/>
              <a:gd name="connsiteX44" fmla="*/ 2165298 w 2204283"/>
              <a:gd name="connsiteY44" fmla="*/ 859951 h 1593376"/>
              <a:gd name="connsiteX45" fmla="*/ 2117673 w 2204283"/>
              <a:gd name="connsiteY45" fmla="*/ 812326 h 1593376"/>
              <a:gd name="connsiteX46" fmla="*/ 2060523 w 2204283"/>
              <a:gd name="connsiteY46" fmla="*/ 821851 h 1593376"/>
              <a:gd name="connsiteX47" fmla="*/ 1993848 w 2204283"/>
              <a:gd name="connsiteY47" fmla="*/ 840901 h 1593376"/>
              <a:gd name="connsiteX48" fmla="*/ 1898598 w 2204283"/>
              <a:gd name="connsiteY48" fmla="*/ 907576 h 1593376"/>
              <a:gd name="connsiteX49" fmla="*/ 1860498 w 2204283"/>
              <a:gd name="connsiteY49" fmla="*/ 926626 h 1593376"/>
              <a:gd name="connsiteX50" fmla="*/ 1765248 w 2204283"/>
              <a:gd name="connsiteY50" fmla="*/ 974251 h 1593376"/>
              <a:gd name="connsiteX51" fmla="*/ 1736673 w 2204283"/>
              <a:gd name="connsiteY51" fmla="*/ 993301 h 1593376"/>
              <a:gd name="connsiteX52" fmla="*/ 1708098 w 2204283"/>
              <a:gd name="connsiteY52" fmla="*/ 1050451 h 1593376"/>
              <a:gd name="connsiteX53" fmla="*/ 1689048 w 2204283"/>
              <a:gd name="connsiteY53" fmla="*/ 1079026 h 1593376"/>
              <a:gd name="connsiteX54" fmla="*/ 1669998 w 2204283"/>
              <a:gd name="connsiteY54" fmla="*/ 1136176 h 1593376"/>
              <a:gd name="connsiteX55" fmla="*/ 1650948 w 2204283"/>
              <a:gd name="connsiteY55" fmla="*/ 1193326 h 1593376"/>
              <a:gd name="connsiteX56" fmla="*/ 1641423 w 2204283"/>
              <a:gd name="connsiteY56" fmla="*/ 1221901 h 1593376"/>
              <a:gd name="connsiteX57" fmla="*/ 1631898 w 2204283"/>
              <a:gd name="connsiteY57" fmla="*/ 1383826 h 1593376"/>
              <a:gd name="connsiteX58" fmla="*/ 1527123 w 2204283"/>
              <a:gd name="connsiteY58" fmla="*/ 1374301 h 1593376"/>
              <a:gd name="connsiteX59" fmla="*/ 1469973 w 2204283"/>
              <a:gd name="connsiteY59" fmla="*/ 1336201 h 1593376"/>
              <a:gd name="connsiteX60" fmla="*/ 1441398 w 2204283"/>
              <a:gd name="connsiteY60" fmla="*/ 1317151 h 1593376"/>
              <a:gd name="connsiteX61" fmla="*/ 1374723 w 2204283"/>
              <a:gd name="connsiteY61" fmla="*/ 1298101 h 1593376"/>
              <a:gd name="connsiteX62" fmla="*/ 1317573 w 2204283"/>
              <a:gd name="connsiteY62" fmla="*/ 1269526 h 1593376"/>
              <a:gd name="connsiteX63" fmla="*/ 1288998 w 2204283"/>
              <a:gd name="connsiteY63" fmla="*/ 1240951 h 1593376"/>
              <a:gd name="connsiteX64" fmla="*/ 1222323 w 2204283"/>
              <a:gd name="connsiteY64" fmla="*/ 1221901 h 1593376"/>
              <a:gd name="connsiteX65" fmla="*/ 1155648 w 2204283"/>
              <a:gd name="connsiteY65" fmla="*/ 1231426 h 1593376"/>
              <a:gd name="connsiteX66" fmla="*/ 1108023 w 2204283"/>
              <a:gd name="connsiteY66" fmla="*/ 1279051 h 1593376"/>
              <a:gd name="connsiteX67" fmla="*/ 1050873 w 2204283"/>
              <a:gd name="connsiteY67" fmla="*/ 1317151 h 1593376"/>
              <a:gd name="connsiteX68" fmla="*/ 1022298 w 2204283"/>
              <a:gd name="connsiteY68" fmla="*/ 1345726 h 1593376"/>
              <a:gd name="connsiteX69" fmla="*/ 993723 w 2204283"/>
              <a:gd name="connsiteY69" fmla="*/ 1364776 h 1593376"/>
              <a:gd name="connsiteX70" fmla="*/ 907998 w 2204283"/>
              <a:gd name="connsiteY70" fmla="*/ 1431451 h 1593376"/>
              <a:gd name="connsiteX71" fmla="*/ 841323 w 2204283"/>
              <a:gd name="connsiteY71" fmla="*/ 1488601 h 1593376"/>
              <a:gd name="connsiteX72" fmla="*/ 784173 w 2204283"/>
              <a:gd name="connsiteY72" fmla="*/ 1526701 h 1593376"/>
              <a:gd name="connsiteX73" fmla="*/ 727023 w 2204283"/>
              <a:gd name="connsiteY73" fmla="*/ 1545751 h 1593376"/>
              <a:gd name="connsiteX74" fmla="*/ 698448 w 2204283"/>
              <a:gd name="connsiteY74" fmla="*/ 1564801 h 1593376"/>
              <a:gd name="connsiteX75" fmla="*/ 631773 w 2204283"/>
              <a:gd name="connsiteY75" fmla="*/ 1583851 h 1593376"/>
              <a:gd name="connsiteX76" fmla="*/ 622248 w 2204283"/>
              <a:gd name="connsiteY76" fmla="*/ 1593376 h 1593376"/>
              <a:gd name="connsiteX0" fmla="*/ 165048 w 2204283"/>
              <a:gd name="connsiteY0" fmla="*/ 1593376 h 1593376"/>
              <a:gd name="connsiteX1" fmla="*/ 143617 w 2204283"/>
              <a:gd name="connsiteY1" fmla="*/ 1548132 h 1593376"/>
              <a:gd name="connsiteX2" fmla="*/ 107898 w 2204283"/>
              <a:gd name="connsiteY2" fmla="*/ 1488601 h 1593376"/>
              <a:gd name="connsiteX3" fmla="*/ 79323 w 2204283"/>
              <a:gd name="connsiteY3" fmla="*/ 1431451 h 1593376"/>
              <a:gd name="connsiteX4" fmla="*/ 34079 w 2204283"/>
              <a:gd name="connsiteY4" fmla="*/ 1376682 h 1593376"/>
              <a:gd name="connsiteX5" fmla="*/ 24554 w 2204283"/>
              <a:gd name="connsiteY5" fmla="*/ 1271907 h 1593376"/>
              <a:gd name="connsiteX6" fmla="*/ 7886 w 2204283"/>
              <a:gd name="connsiteY6" fmla="*/ 1105219 h 1593376"/>
              <a:gd name="connsiteX7" fmla="*/ 12648 w 2204283"/>
              <a:gd name="connsiteY7" fmla="*/ 1040926 h 1593376"/>
              <a:gd name="connsiteX8" fmla="*/ 22173 w 2204283"/>
              <a:gd name="connsiteY8" fmla="*/ 840901 h 1593376"/>
              <a:gd name="connsiteX9" fmla="*/ 60273 w 2204283"/>
              <a:gd name="connsiteY9" fmla="*/ 783751 h 1593376"/>
              <a:gd name="connsiteX10" fmla="*/ 107898 w 2204283"/>
              <a:gd name="connsiteY10" fmla="*/ 736126 h 1593376"/>
              <a:gd name="connsiteX11" fmla="*/ 169810 w 2204283"/>
              <a:gd name="connsiteY11" fmla="*/ 698026 h 1593376"/>
              <a:gd name="connsiteX12" fmla="*/ 226961 w 2204283"/>
              <a:gd name="connsiteY12" fmla="*/ 662308 h 1593376"/>
              <a:gd name="connsiteX13" fmla="*/ 298398 w 2204283"/>
              <a:gd name="connsiteY13" fmla="*/ 595632 h 1593376"/>
              <a:gd name="connsiteX14" fmla="*/ 372217 w 2204283"/>
              <a:gd name="connsiteY14" fmla="*/ 521814 h 1593376"/>
              <a:gd name="connsiteX15" fmla="*/ 457942 w 2204283"/>
              <a:gd name="connsiteY15" fmla="*/ 488476 h 1593376"/>
              <a:gd name="connsiteX16" fmla="*/ 541286 w 2204283"/>
              <a:gd name="connsiteY16" fmla="*/ 462282 h 1593376"/>
              <a:gd name="connsiteX17" fmla="*/ 610342 w 2204283"/>
              <a:gd name="connsiteY17" fmla="*/ 443232 h 1593376"/>
              <a:gd name="connsiteX18" fmla="*/ 693686 w 2204283"/>
              <a:gd name="connsiteY18" fmla="*/ 419419 h 1593376"/>
              <a:gd name="connsiteX19" fmla="*/ 798461 w 2204283"/>
              <a:gd name="connsiteY19" fmla="*/ 374176 h 1593376"/>
              <a:gd name="connsiteX20" fmla="*/ 850848 w 2204283"/>
              <a:gd name="connsiteY20" fmla="*/ 314644 h 1593376"/>
              <a:gd name="connsiteX21" fmla="*/ 905617 w 2204283"/>
              <a:gd name="connsiteY21" fmla="*/ 247970 h 1593376"/>
              <a:gd name="connsiteX22" fmla="*/ 927048 w 2204283"/>
              <a:gd name="connsiteY22" fmla="*/ 171770 h 1593376"/>
              <a:gd name="connsiteX23" fmla="*/ 974673 w 2204283"/>
              <a:gd name="connsiteY23" fmla="*/ 124144 h 1593376"/>
              <a:gd name="connsiteX24" fmla="*/ 981817 w 2204283"/>
              <a:gd name="connsiteY24" fmla="*/ 55089 h 1593376"/>
              <a:gd name="connsiteX25" fmla="*/ 991342 w 2204283"/>
              <a:gd name="connsiteY25" fmla="*/ 26513 h 1593376"/>
              <a:gd name="connsiteX26" fmla="*/ 1038967 w 2204283"/>
              <a:gd name="connsiteY26" fmla="*/ 19370 h 1593376"/>
              <a:gd name="connsiteX27" fmla="*/ 1172317 w 2204283"/>
              <a:gd name="connsiteY27" fmla="*/ 21751 h 1593376"/>
              <a:gd name="connsiteX28" fmla="*/ 1279473 w 2204283"/>
              <a:gd name="connsiteY28" fmla="*/ 320 h 1593376"/>
              <a:gd name="connsiteX29" fmla="*/ 1365198 w 2204283"/>
              <a:gd name="connsiteY29" fmla="*/ 36039 h 1593376"/>
              <a:gd name="connsiteX30" fmla="*/ 1508073 w 2204283"/>
              <a:gd name="connsiteY30" fmla="*/ 26514 h 1593376"/>
              <a:gd name="connsiteX31" fmla="*/ 1536648 w 2204283"/>
              <a:gd name="connsiteY31" fmla="*/ 81283 h 1593376"/>
              <a:gd name="connsiteX32" fmla="*/ 1589035 w 2204283"/>
              <a:gd name="connsiteY32" fmla="*/ 188438 h 1593376"/>
              <a:gd name="connsiteX33" fmla="*/ 1641424 w 2204283"/>
              <a:gd name="connsiteY33" fmla="*/ 233681 h 1593376"/>
              <a:gd name="connsiteX34" fmla="*/ 1708097 w 2204283"/>
              <a:gd name="connsiteY34" fmla="*/ 355126 h 1593376"/>
              <a:gd name="connsiteX35" fmla="*/ 1748579 w 2204283"/>
              <a:gd name="connsiteY35" fmla="*/ 417039 h 1593376"/>
              <a:gd name="connsiteX36" fmla="*/ 1817636 w 2204283"/>
              <a:gd name="connsiteY36" fmla="*/ 493239 h 1593376"/>
              <a:gd name="connsiteX37" fmla="*/ 1922411 w 2204283"/>
              <a:gd name="connsiteY37" fmla="*/ 574201 h 1593376"/>
              <a:gd name="connsiteX38" fmla="*/ 1984323 w 2204283"/>
              <a:gd name="connsiteY38" fmla="*/ 621826 h 1593376"/>
              <a:gd name="connsiteX39" fmla="*/ 2089098 w 2204283"/>
              <a:gd name="connsiteY39" fmla="*/ 743270 h 1593376"/>
              <a:gd name="connsiteX40" fmla="*/ 2115291 w 2204283"/>
              <a:gd name="connsiteY40" fmla="*/ 807564 h 1593376"/>
              <a:gd name="connsiteX41" fmla="*/ 2165298 w 2204283"/>
              <a:gd name="connsiteY41" fmla="*/ 821851 h 1593376"/>
              <a:gd name="connsiteX42" fmla="*/ 2184348 w 2204283"/>
              <a:gd name="connsiteY42" fmla="*/ 859951 h 1593376"/>
              <a:gd name="connsiteX43" fmla="*/ 2203398 w 2204283"/>
              <a:gd name="connsiteY43" fmla="*/ 917101 h 1593376"/>
              <a:gd name="connsiteX44" fmla="*/ 2165298 w 2204283"/>
              <a:gd name="connsiteY44" fmla="*/ 859951 h 1593376"/>
              <a:gd name="connsiteX45" fmla="*/ 2060523 w 2204283"/>
              <a:gd name="connsiteY45" fmla="*/ 821851 h 1593376"/>
              <a:gd name="connsiteX46" fmla="*/ 1993848 w 2204283"/>
              <a:gd name="connsiteY46" fmla="*/ 840901 h 1593376"/>
              <a:gd name="connsiteX47" fmla="*/ 1898598 w 2204283"/>
              <a:gd name="connsiteY47" fmla="*/ 907576 h 1593376"/>
              <a:gd name="connsiteX48" fmla="*/ 1860498 w 2204283"/>
              <a:gd name="connsiteY48" fmla="*/ 926626 h 1593376"/>
              <a:gd name="connsiteX49" fmla="*/ 1765248 w 2204283"/>
              <a:gd name="connsiteY49" fmla="*/ 974251 h 1593376"/>
              <a:gd name="connsiteX50" fmla="*/ 1736673 w 2204283"/>
              <a:gd name="connsiteY50" fmla="*/ 993301 h 1593376"/>
              <a:gd name="connsiteX51" fmla="*/ 1708098 w 2204283"/>
              <a:gd name="connsiteY51" fmla="*/ 1050451 h 1593376"/>
              <a:gd name="connsiteX52" fmla="*/ 1689048 w 2204283"/>
              <a:gd name="connsiteY52" fmla="*/ 1079026 h 1593376"/>
              <a:gd name="connsiteX53" fmla="*/ 1669998 w 2204283"/>
              <a:gd name="connsiteY53" fmla="*/ 1136176 h 1593376"/>
              <a:gd name="connsiteX54" fmla="*/ 1650948 w 2204283"/>
              <a:gd name="connsiteY54" fmla="*/ 1193326 h 1593376"/>
              <a:gd name="connsiteX55" fmla="*/ 1641423 w 2204283"/>
              <a:gd name="connsiteY55" fmla="*/ 1221901 h 1593376"/>
              <a:gd name="connsiteX56" fmla="*/ 1631898 w 2204283"/>
              <a:gd name="connsiteY56" fmla="*/ 1383826 h 1593376"/>
              <a:gd name="connsiteX57" fmla="*/ 1527123 w 2204283"/>
              <a:gd name="connsiteY57" fmla="*/ 1374301 h 1593376"/>
              <a:gd name="connsiteX58" fmla="*/ 1469973 w 2204283"/>
              <a:gd name="connsiteY58" fmla="*/ 1336201 h 1593376"/>
              <a:gd name="connsiteX59" fmla="*/ 1441398 w 2204283"/>
              <a:gd name="connsiteY59" fmla="*/ 1317151 h 1593376"/>
              <a:gd name="connsiteX60" fmla="*/ 1374723 w 2204283"/>
              <a:gd name="connsiteY60" fmla="*/ 1298101 h 1593376"/>
              <a:gd name="connsiteX61" fmla="*/ 1317573 w 2204283"/>
              <a:gd name="connsiteY61" fmla="*/ 1269526 h 1593376"/>
              <a:gd name="connsiteX62" fmla="*/ 1288998 w 2204283"/>
              <a:gd name="connsiteY62" fmla="*/ 1240951 h 1593376"/>
              <a:gd name="connsiteX63" fmla="*/ 1222323 w 2204283"/>
              <a:gd name="connsiteY63" fmla="*/ 1221901 h 1593376"/>
              <a:gd name="connsiteX64" fmla="*/ 1155648 w 2204283"/>
              <a:gd name="connsiteY64" fmla="*/ 1231426 h 1593376"/>
              <a:gd name="connsiteX65" fmla="*/ 1108023 w 2204283"/>
              <a:gd name="connsiteY65" fmla="*/ 1279051 h 1593376"/>
              <a:gd name="connsiteX66" fmla="*/ 1050873 w 2204283"/>
              <a:gd name="connsiteY66" fmla="*/ 1317151 h 1593376"/>
              <a:gd name="connsiteX67" fmla="*/ 1022298 w 2204283"/>
              <a:gd name="connsiteY67" fmla="*/ 1345726 h 1593376"/>
              <a:gd name="connsiteX68" fmla="*/ 993723 w 2204283"/>
              <a:gd name="connsiteY68" fmla="*/ 1364776 h 1593376"/>
              <a:gd name="connsiteX69" fmla="*/ 907998 w 2204283"/>
              <a:gd name="connsiteY69" fmla="*/ 1431451 h 1593376"/>
              <a:gd name="connsiteX70" fmla="*/ 841323 w 2204283"/>
              <a:gd name="connsiteY70" fmla="*/ 1488601 h 1593376"/>
              <a:gd name="connsiteX71" fmla="*/ 784173 w 2204283"/>
              <a:gd name="connsiteY71" fmla="*/ 1526701 h 1593376"/>
              <a:gd name="connsiteX72" fmla="*/ 727023 w 2204283"/>
              <a:gd name="connsiteY72" fmla="*/ 1545751 h 1593376"/>
              <a:gd name="connsiteX73" fmla="*/ 698448 w 2204283"/>
              <a:gd name="connsiteY73" fmla="*/ 1564801 h 1593376"/>
              <a:gd name="connsiteX74" fmla="*/ 631773 w 2204283"/>
              <a:gd name="connsiteY74" fmla="*/ 1583851 h 1593376"/>
              <a:gd name="connsiteX75" fmla="*/ 622248 w 2204283"/>
              <a:gd name="connsiteY75" fmla="*/ 1593376 h 1593376"/>
              <a:gd name="connsiteX0" fmla="*/ 165048 w 2229172"/>
              <a:gd name="connsiteY0" fmla="*/ 1593376 h 1593376"/>
              <a:gd name="connsiteX1" fmla="*/ 143617 w 2229172"/>
              <a:gd name="connsiteY1" fmla="*/ 1548132 h 1593376"/>
              <a:gd name="connsiteX2" fmla="*/ 107898 w 2229172"/>
              <a:gd name="connsiteY2" fmla="*/ 1488601 h 1593376"/>
              <a:gd name="connsiteX3" fmla="*/ 79323 w 2229172"/>
              <a:gd name="connsiteY3" fmla="*/ 1431451 h 1593376"/>
              <a:gd name="connsiteX4" fmla="*/ 34079 w 2229172"/>
              <a:gd name="connsiteY4" fmla="*/ 1376682 h 1593376"/>
              <a:gd name="connsiteX5" fmla="*/ 24554 w 2229172"/>
              <a:gd name="connsiteY5" fmla="*/ 1271907 h 1593376"/>
              <a:gd name="connsiteX6" fmla="*/ 7886 w 2229172"/>
              <a:gd name="connsiteY6" fmla="*/ 1105219 h 1593376"/>
              <a:gd name="connsiteX7" fmla="*/ 12648 w 2229172"/>
              <a:gd name="connsiteY7" fmla="*/ 1040926 h 1593376"/>
              <a:gd name="connsiteX8" fmla="*/ 22173 w 2229172"/>
              <a:gd name="connsiteY8" fmla="*/ 840901 h 1593376"/>
              <a:gd name="connsiteX9" fmla="*/ 60273 w 2229172"/>
              <a:gd name="connsiteY9" fmla="*/ 783751 h 1593376"/>
              <a:gd name="connsiteX10" fmla="*/ 107898 w 2229172"/>
              <a:gd name="connsiteY10" fmla="*/ 736126 h 1593376"/>
              <a:gd name="connsiteX11" fmla="*/ 169810 w 2229172"/>
              <a:gd name="connsiteY11" fmla="*/ 698026 h 1593376"/>
              <a:gd name="connsiteX12" fmla="*/ 226961 w 2229172"/>
              <a:gd name="connsiteY12" fmla="*/ 662308 h 1593376"/>
              <a:gd name="connsiteX13" fmla="*/ 298398 w 2229172"/>
              <a:gd name="connsiteY13" fmla="*/ 595632 h 1593376"/>
              <a:gd name="connsiteX14" fmla="*/ 372217 w 2229172"/>
              <a:gd name="connsiteY14" fmla="*/ 521814 h 1593376"/>
              <a:gd name="connsiteX15" fmla="*/ 457942 w 2229172"/>
              <a:gd name="connsiteY15" fmla="*/ 488476 h 1593376"/>
              <a:gd name="connsiteX16" fmla="*/ 541286 w 2229172"/>
              <a:gd name="connsiteY16" fmla="*/ 462282 h 1593376"/>
              <a:gd name="connsiteX17" fmla="*/ 610342 w 2229172"/>
              <a:gd name="connsiteY17" fmla="*/ 443232 h 1593376"/>
              <a:gd name="connsiteX18" fmla="*/ 693686 w 2229172"/>
              <a:gd name="connsiteY18" fmla="*/ 419419 h 1593376"/>
              <a:gd name="connsiteX19" fmla="*/ 798461 w 2229172"/>
              <a:gd name="connsiteY19" fmla="*/ 374176 h 1593376"/>
              <a:gd name="connsiteX20" fmla="*/ 850848 w 2229172"/>
              <a:gd name="connsiteY20" fmla="*/ 314644 h 1593376"/>
              <a:gd name="connsiteX21" fmla="*/ 905617 w 2229172"/>
              <a:gd name="connsiteY21" fmla="*/ 247970 h 1593376"/>
              <a:gd name="connsiteX22" fmla="*/ 927048 w 2229172"/>
              <a:gd name="connsiteY22" fmla="*/ 171770 h 1593376"/>
              <a:gd name="connsiteX23" fmla="*/ 974673 w 2229172"/>
              <a:gd name="connsiteY23" fmla="*/ 124144 h 1593376"/>
              <a:gd name="connsiteX24" fmla="*/ 981817 w 2229172"/>
              <a:gd name="connsiteY24" fmla="*/ 55089 h 1593376"/>
              <a:gd name="connsiteX25" fmla="*/ 991342 w 2229172"/>
              <a:gd name="connsiteY25" fmla="*/ 26513 h 1593376"/>
              <a:gd name="connsiteX26" fmla="*/ 1038967 w 2229172"/>
              <a:gd name="connsiteY26" fmla="*/ 19370 h 1593376"/>
              <a:gd name="connsiteX27" fmla="*/ 1172317 w 2229172"/>
              <a:gd name="connsiteY27" fmla="*/ 21751 h 1593376"/>
              <a:gd name="connsiteX28" fmla="*/ 1279473 w 2229172"/>
              <a:gd name="connsiteY28" fmla="*/ 320 h 1593376"/>
              <a:gd name="connsiteX29" fmla="*/ 1365198 w 2229172"/>
              <a:gd name="connsiteY29" fmla="*/ 36039 h 1593376"/>
              <a:gd name="connsiteX30" fmla="*/ 1508073 w 2229172"/>
              <a:gd name="connsiteY30" fmla="*/ 26514 h 1593376"/>
              <a:gd name="connsiteX31" fmla="*/ 1536648 w 2229172"/>
              <a:gd name="connsiteY31" fmla="*/ 81283 h 1593376"/>
              <a:gd name="connsiteX32" fmla="*/ 1589035 w 2229172"/>
              <a:gd name="connsiteY32" fmla="*/ 188438 h 1593376"/>
              <a:gd name="connsiteX33" fmla="*/ 1641424 w 2229172"/>
              <a:gd name="connsiteY33" fmla="*/ 233681 h 1593376"/>
              <a:gd name="connsiteX34" fmla="*/ 1708097 w 2229172"/>
              <a:gd name="connsiteY34" fmla="*/ 355126 h 1593376"/>
              <a:gd name="connsiteX35" fmla="*/ 1748579 w 2229172"/>
              <a:gd name="connsiteY35" fmla="*/ 417039 h 1593376"/>
              <a:gd name="connsiteX36" fmla="*/ 1817636 w 2229172"/>
              <a:gd name="connsiteY36" fmla="*/ 493239 h 1593376"/>
              <a:gd name="connsiteX37" fmla="*/ 1922411 w 2229172"/>
              <a:gd name="connsiteY37" fmla="*/ 574201 h 1593376"/>
              <a:gd name="connsiteX38" fmla="*/ 1984323 w 2229172"/>
              <a:gd name="connsiteY38" fmla="*/ 621826 h 1593376"/>
              <a:gd name="connsiteX39" fmla="*/ 2089098 w 2229172"/>
              <a:gd name="connsiteY39" fmla="*/ 743270 h 1593376"/>
              <a:gd name="connsiteX40" fmla="*/ 2115291 w 2229172"/>
              <a:gd name="connsiteY40" fmla="*/ 807564 h 1593376"/>
              <a:gd name="connsiteX41" fmla="*/ 2165298 w 2229172"/>
              <a:gd name="connsiteY41" fmla="*/ 821851 h 1593376"/>
              <a:gd name="connsiteX42" fmla="*/ 2184348 w 2229172"/>
              <a:gd name="connsiteY42" fmla="*/ 859951 h 1593376"/>
              <a:gd name="connsiteX43" fmla="*/ 2203398 w 2229172"/>
              <a:gd name="connsiteY43" fmla="*/ 917101 h 1593376"/>
              <a:gd name="connsiteX44" fmla="*/ 2212923 w 2229172"/>
              <a:gd name="connsiteY44" fmla="*/ 1264764 h 1593376"/>
              <a:gd name="connsiteX45" fmla="*/ 2060523 w 2229172"/>
              <a:gd name="connsiteY45" fmla="*/ 821851 h 1593376"/>
              <a:gd name="connsiteX46" fmla="*/ 1993848 w 2229172"/>
              <a:gd name="connsiteY46" fmla="*/ 840901 h 1593376"/>
              <a:gd name="connsiteX47" fmla="*/ 1898598 w 2229172"/>
              <a:gd name="connsiteY47" fmla="*/ 907576 h 1593376"/>
              <a:gd name="connsiteX48" fmla="*/ 1860498 w 2229172"/>
              <a:gd name="connsiteY48" fmla="*/ 926626 h 1593376"/>
              <a:gd name="connsiteX49" fmla="*/ 1765248 w 2229172"/>
              <a:gd name="connsiteY49" fmla="*/ 974251 h 1593376"/>
              <a:gd name="connsiteX50" fmla="*/ 1736673 w 2229172"/>
              <a:gd name="connsiteY50" fmla="*/ 993301 h 1593376"/>
              <a:gd name="connsiteX51" fmla="*/ 1708098 w 2229172"/>
              <a:gd name="connsiteY51" fmla="*/ 1050451 h 1593376"/>
              <a:gd name="connsiteX52" fmla="*/ 1689048 w 2229172"/>
              <a:gd name="connsiteY52" fmla="*/ 1079026 h 1593376"/>
              <a:gd name="connsiteX53" fmla="*/ 1669998 w 2229172"/>
              <a:gd name="connsiteY53" fmla="*/ 1136176 h 1593376"/>
              <a:gd name="connsiteX54" fmla="*/ 1650948 w 2229172"/>
              <a:gd name="connsiteY54" fmla="*/ 1193326 h 1593376"/>
              <a:gd name="connsiteX55" fmla="*/ 1641423 w 2229172"/>
              <a:gd name="connsiteY55" fmla="*/ 1221901 h 1593376"/>
              <a:gd name="connsiteX56" fmla="*/ 1631898 w 2229172"/>
              <a:gd name="connsiteY56" fmla="*/ 1383826 h 1593376"/>
              <a:gd name="connsiteX57" fmla="*/ 1527123 w 2229172"/>
              <a:gd name="connsiteY57" fmla="*/ 1374301 h 1593376"/>
              <a:gd name="connsiteX58" fmla="*/ 1469973 w 2229172"/>
              <a:gd name="connsiteY58" fmla="*/ 1336201 h 1593376"/>
              <a:gd name="connsiteX59" fmla="*/ 1441398 w 2229172"/>
              <a:gd name="connsiteY59" fmla="*/ 1317151 h 1593376"/>
              <a:gd name="connsiteX60" fmla="*/ 1374723 w 2229172"/>
              <a:gd name="connsiteY60" fmla="*/ 1298101 h 1593376"/>
              <a:gd name="connsiteX61" fmla="*/ 1317573 w 2229172"/>
              <a:gd name="connsiteY61" fmla="*/ 1269526 h 1593376"/>
              <a:gd name="connsiteX62" fmla="*/ 1288998 w 2229172"/>
              <a:gd name="connsiteY62" fmla="*/ 1240951 h 1593376"/>
              <a:gd name="connsiteX63" fmla="*/ 1222323 w 2229172"/>
              <a:gd name="connsiteY63" fmla="*/ 1221901 h 1593376"/>
              <a:gd name="connsiteX64" fmla="*/ 1155648 w 2229172"/>
              <a:gd name="connsiteY64" fmla="*/ 1231426 h 1593376"/>
              <a:gd name="connsiteX65" fmla="*/ 1108023 w 2229172"/>
              <a:gd name="connsiteY65" fmla="*/ 1279051 h 1593376"/>
              <a:gd name="connsiteX66" fmla="*/ 1050873 w 2229172"/>
              <a:gd name="connsiteY66" fmla="*/ 1317151 h 1593376"/>
              <a:gd name="connsiteX67" fmla="*/ 1022298 w 2229172"/>
              <a:gd name="connsiteY67" fmla="*/ 1345726 h 1593376"/>
              <a:gd name="connsiteX68" fmla="*/ 993723 w 2229172"/>
              <a:gd name="connsiteY68" fmla="*/ 1364776 h 1593376"/>
              <a:gd name="connsiteX69" fmla="*/ 907998 w 2229172"/>
              <a:gd name="connsiteY69" fmla="*/ 1431451 h 1593376"/>
              <a:gd name="connsiteX70" fmla="*/ 841323 w 2229172"/>
              <a:gd name="connsiteY70" fmla="*/ 1488601 h 1593376"/>
              <a:gd name="connsiteX71" fmla="*/ 784173 w 2229172"/>
              <a:gd name="connsiteY71" fmla="*/ 1526701 h 1593376"/>
              <a:gd name="connsiteX72" fmla="*/ 727023 w 2229172"/>
              <a:gd name="connsiteY72" fmla="*/ 1545751 h 1593376"/>
              <a:gd name="connsiteX73" fmla="*/ 698448 w 2229172"/>
              <a:gd name="connsiteY73" fmla="*/ 1564801 h 1593376"/>
              <a:gd name="connsiteX74" fmla="*/ 631773 w 2229172"/>
              <a:gd name="connsiteY74" fmla="*/ 1583851 h 1593376"/>
              <a:gd name="connsiteX75" fmla="*/ 622248 w 2229172"/>
              <a:gd name="connsiteY75" fmla="*/ 1593376 h 1593376"/>
              <a:gd name="connsiteX0" fmla="*/ 165048 w 2229172"/>
              <a:gd name="connsiteY0" fmla="*/ 1593376 h 1593376"/>
              <a:gd name="connsiteX1" fmla="*/ 143617 w 2229172"/>
              <a:gd name="connsiteY1" fmla="*/ 1548132 h 1593376"/>
              <a:gd name="connsiteX2" fmla="*/ 107898 w 2229172"/>
              <a:gd name="connsiteY2" fmla="*/ 1488601 h 1593376"/>
              <a:gd name="connsiteX3" fmla="*/ 79323 w 2229172"/>
              <a:gd name="connsiteY3" fmla="*/ 1431451 h 1593376"/>
              <a:gd name="connsiteX4" fmla="*/ 34079 w 2229172"/>
              <a:gd name="connsiteY4" fmla="*/ 1376682 h 1593376"/>
              <a:gd name="connsiteX5" fmla="*/ 24554 w 2229172"/>
              <a:gd name="connsiteY5" fmla="*/ 1271907 h 1593376"/>
              <a:gd name="connsiteX6" fmla="*/ 7886 w 2229172"/>
              <a:gd name="connsiteY6" fmla="*/ 1105219 h 1593376"/>
              <a:gd name="connsiteX7" fmla="*/ 12648 w 2229172"/>
              <a:gd name="connsiteY7" fmla="*/ 1040926 h 1593376"/>
              <a:gd name="connsiteX8" fmla="*/ 22173 w 2229172"/>
              <a:gd name="connsiteY8" fmla="*/ 840901 h 1593376"/>
              <a:gd name="connsiteX9" fmla="*/ 60273 w 2229172"/>
              <a:gd name="connsiteY9" fmla="*/ 783751 h 1593376"/>
              <a:gd name="connsiteX10" fmla="*/ 107898 w 2229172"/>
              <a:gd name="connsiteY10" fmla="*/ 736126 h 1593376"/>
              <a:gd name="connsiteX11" fmla="*/ 169810 w 2229172"/>
              <a:gd name="connsiteY11" fmla="*/ 698026 h 1593376"/>
              <a:gd name="connsiteX12" fmla="*/ 226961 w 2229172"/>
              <a:gd name="connsiteY12" fmla="*/ 662308 h 1593376"/>
              <a:gd name="connsiteX13" fmla="*/ 298398 w 2229172"/>
              <a:gd name="connsiteY13" fmla="*/ 595632 h 1593376"/>
              <a:gd name="connsiteX14" fmla="*/ 372217 w 2229172"/>
              <a:gd name="connsiteY14" fmla="*/ 521814 h 1593376"/>
              <a:gd name="connsiteX15" fmla="*/ 457942 w 2229172"/>
              <a:gd name="connsiteY15" fmla="*/ 488476 h 1593376"/>
              <a:gd name="connsiteX16" fmla="*/ 541286 w 2229172"/>
              <a:gd name="connsiteY16" fmla="*/ 462282 h 1593376"/>
              <a:gd name="connsiteX17" fmla="*/ 610342 w 2229172"/>
              <a:gd name="connsiteY17" fmla="*/ 443232 h 1593376"/>
              <a:gd name="connsiteX18" fmla="*/ 693686 w 2229172"/>
              <a:gd name="connsiteY18" fmla="*/ 419419 h 1593376"/>
              <a:gd name="connsiteX19" fmla="*/ 798461 w 2229172"/>
              <a:gd name="connsiteY19" fmla="*/ 374176 h 1593376"/>
              <a:gd name="connsiteX20" fmla="*/ 850848 w 2229172"/>
              <a:gd name="connsiteY20" fmla="*/ 314644 h 1593376"/>
              <a:gd name="connsiteX21" fmla="*/ 905617 w 2229172"/>
              <a:gd name="connsiteY21" fmla="*/ 247970 h 1593376"/>
              <a:gd name="connsiteX22" fmla="*/ 927048 w 2229172"/>
              <a:gd name="connsiteY22" fmla="*/ 171770 h 1593376"/>
              <a:gd name="connsiteX23" fmla="*/ 974673 w 2229172"/>
              <a:gd name="connsiteY23" fmla="*/ 124144 h 1593376"/>
              <a:gd name="connsiteX24" fmla="*/ 981817 w 2229172"/>
              <a:gd name="connsiteY24" fmla="*/ 55089 h 1593376"/>
              <a:gd name="connsiteX25" fmla="*/ 991342 w 2229172"/>
              <a:gd name="connsiteY25" fmla="*/ 26513 h 1593376"/>
              <a:gd name="connsiteX26" fmla="*/ 1038967 w 2229172"/>
              <a:gd name="connsiteY26" fmla="*/ 19370 h 1593376"/>
              <a:gd name="connsiteX27" fmla="*/ 1172317 w 2229172"/>
              <a:gd name="connsiteY27" fmla="*/ 21751 h 1593376"/>
              <a:gd name="connsiteX28" fmla="*/ 1279473 w 2229172"/>
              <a:gd name="connsiteY28" fmla="*/ 320 h 1593376"/>
              <a:gd name="connsiteX29" fmla="*/ 1365198 w 2229172"/>
              <a:gd name="connsiteY29" fmla="*/ 36039 h 1593376"/>
              <a:gd name="connsiteX30" fmla="*/ 1508073 w 2229172"/>
              <a:gd name="connsiteY30" fmla="*/ 26514 h 1593376"/>
              <a:gd name="connsiteX31" fmla="*/ 1536648 w 2229172"/>
              <a:gd name="connsiteY31" fmla="*/ 81283 h 1593376"/>
              <a:gd name="connsiteX32" fmla="*/ 1589035 w 2229172"/>
              <a:gd name="connsiteY32" fmla="*/ 188438 h 1593376"/>
              <a:gd name="connsiteX33" fmla="*/ 1641424 w 2229172"/>
              <a:gd name="connsiteY33" fmla="*/ 233681 h 1593376"/>
              <a:gd name="connsiteX34" fmla="*/ 1708097 w 2229172"/>
              <a:gd name="connsiteY34" fmla="*/ 355126 h 1593376"/>
              <a:gd name="connsiteX35" fmla="*/ 1748579 w 2229172"/>
              <a:gd name="connsiteY35" fmla="*/ 417039 h 1593376"/>
              <a:gd name="connsiteX36" fmla="*/ 1817636 w 2229172"/>
              <a:gd name="connsiteY36" fmla="*/ 493239 h 1593376"/>
              <a:gd name="connsiteX37" fmla="*/ 1922411 w 2229172"/>
              <a:gd name="connsiteY37" fmla="*/ 574201 h 1593376"/>
              <a:gd name="connsiteX38" fmla="*/ 1984323 w 2229172"/>
              <a:gd name="connsiteY38" fmla="*/ 621826 h 1593376"/>
              <a:gd name="connsiteX39" fmla="*/ 2089098 w 2229172"/>
              <a:gd name="connsiteY39" fmla="*/ 743270 h 1593376"/>
              <a:gd name="connsiteX40" fmla="*/ 2115291 w 2229172"/>
              <a:gd name="connsiteY40" fmla="*/ 807564 h 1593376"/>
              <a:gd name="connsiteX41" fmla="*/ 2165298 w 2229172"/>
              <a:gd name="connsiteY41" fmla="*/ 821851 h 1593376"/>
              <a:gd name="connsiteX42" fmla="*/ 2184348 w 2229172"/>
              <a:gd name="connsiteY42" fmla="*/ 859951 h 1593376"/>
              <a:gd name="connsiteX43" fmla="*/ 2203398 w 2229172"/>
              <a:gd name="connsiteY43" fmla="*/ 917101 h 1593376"/>
              <a:gd name="connsiteX44" fmla="*/ 2212923 w 2229172"/>
              <a:gd name="connsiteY44" fmla="*/ 1264764 h 1593376"/>
              <a:gd name="connsiteX45" fmla="*/ 2060523 w 2229172"/>
              <a:gd name="connsiteY45" fmla="*/ 821851 h 1593376"/>
              <a:gd name="connsiteX46" fmla="*/ 1986704 w 2229172"/>
              <a:gd name="connsiteY46" fmla="*/ 1352870 h 1593376"/>
              <a:gd name="connsiteX47" fmla="*/ 1898598 w 2229172"/>
              <a:gd name="connsiteY47" fmla="*/ 907576 h 1593376"/>
              <a:gd name="connsiteX48" fmla="*/ 1860498 w 2229172"/>
              <a:gd name="connsiteY48" fmla="*/ 926626 h 1593376"/>
              <a:gd name="connsiteX49" fmla="*/ 1765248 w 2229172"/>
              <a:gd name="connsiteY49" fmla="*/ 974251 h 1593376"/>
              <a:gd name="connsiteX50" fmla="*/ 1736673 w 2229172"/>
              <a:gd name="connsiteY50" fmla="*/ 993301 h 1593376"/>
              <a:gd name="connsiteX51" fmla="*/ 1708098 w 2229172"/>
              <a:gd name="connsiteY51" fmla="*/ 1050451 h 1593376"/>
              <a:gd name="connsiteX52" fmla="*/ 1689048 w 2229172"/>
              <a:gd name="connsiteY52" fmla="*/ 1079026 h 1593376"/>
              <a:gd name="connsiteX53" fmla="*/ 1669998 w 2229172"/>
              <a:gd name="connsiteY53" fmla="*/ 1136176 h 1593376"/>
              <a:gd name="connsiteX54" fmla="*/ 1650948 w 2229172"/>
              <a:gd name="connsiteY54" fmla="*/ 1193326 h 1593376"/>
              <a:gd name="connsiteX55" fmla="*/ 1641423 w 2229172"/>
              <a:gd name="connsiteY55" fmla="*/ 1221901 h 1593376"/>
              <a:gd name="connsiteX56" fmla="*/ 1631898 w 2229172"/>
              <a:gd name="connsiteY56" fmla="*/ 1383826 h 1593376"/>
              <a:gd name="connsiteX57" fmla="*/ 1527123 w 2229172"/>
              <a:gd name="connsiteY57" fmla="*/ 1374301 h 1593376"/>
              <a:gd name="connsiteX58" fmla="*/ 1469973 w 2229172"/>
              <a:gd name="connsiteY58" fmla="*/ 1336201 h 1593376"/>
              <a:gd name="connsiteX59" fmla="*/ 1441398 w 2229172"/>
              <a:gd name="connsiteY59" fmla="*/ 1317151 h 1593376"/>
              <a:gd name="connsiteX60" fmla="*/ 1374723 w 2229172"/>
              <a:gd name="connsiteY60" fmla="*/ 1298101 h 1593376"/>
              <a:gd name="connsiteX61" fmla="*/ 1317573 w 2229172"/>
              <a:gd name="connsiteY61" fmla="*/ 1269526 h 1593376"/>
              <a:gd name="connsiteX62" fmla="*/ 1288998 w 2229172"/>
              <a:gd name="connsiteY62" fmla="*/ 1240951 h 1593376"/>
              <a:gd name="connsiteX63" fmla="*/ 1222323 w 2229172"/>
              <a:gd name="connsiteY63" fmla="*/ 1221901 h 1593376"/>
              <a:gd name="connsiteX64" fmla="*/ 1155648 w 2229172"/>
              <a:gd name="connsiteY64" fmla="*/ 1231426 h 1593376"/>
              <a:gd name="connsiteX65" fmla="*/ 1108023 w 2229172"/>
              <a:gd name="connsiteY65" fmla="*/ 1279051 h 1593376"/>
              <a:gd name="connsiteX66" fmla="*/ 1050873 w 2229172"/>
              <a:gd name="connsiteY66" fmla="*/ 1317151 h 1593376"/>
              <a:gd name="connsiteX67" fmla="*/ 1022298 w 2229172"/>
              <a:gd name="connsiteY67" fmla="*/ 1345726 h 1593376"/>
              <a:gd name="connsiteX68" fmla="*/ 993723 w 2229172"/>
              <a:gd name="connsiteY68" fmla="*/ 1364776 h 1593376"/>
              <a:gd name="connsiteX69" fmla="*/ 907998 w 2229172"/>
              <a:gd name="connsiteY69" fmla="*/ 1431451 h 1593376"/>
              <a:gd name="connsiteX70" fmla="*/ 841323 w 2229172"/>
              <a:gd name="connsiteY70" fmla="*/ 1488601 h 1593376"/>
              <a:gd name="connsiteX71" fmla="*/ 784173 w 2229172"/>
              <a:gd name="connsiteY71" fmla="*/ 1526701 h 1593376"/>
              <a:gd name="connsiteX72" fmla="*/ 727023 w 2229172"/>
              <a:gd name="connsiteY72" fmla="*/ 1545751 h 1593376"/>
              <a:gd name="connsiteX73" fmla="*/ 698448 w 2229172"/>
              <a:gd name="connsiteY73" fmla="*/ 1564801 h 1593376"/>
              <a:gd name="connsiteX74" fmla="*/ 631773 w 2229172"/>
              <a:gd name="connsiteY74" fmla="*/ 1583851 h 1593376"/>
              <a:gd name="connsiteX75" fmla="*/ 622248 w 2229172"/>
              <a:gd name="connsiteY75" fmla="*/ 1593376 h 1593376"/>
              <a:gd name="connsiteX0" fmla="*/ 165048 w 2229172"/>
              <a:gd name="connsiteY0" fmla="*/ 1593376 h 1593376"/>
              <a:gd name="connsiteX1" fmla="*/ 143617 w 2229172"/>
              <a:gd name="connsiteY1" fmla="*/ 1548132 h 1593376"/>
              <a:gd name="connsiteX2" fmla="*/ 107898 w 2229172"/>
              <a:gd name="connsiteY2" fmla="*/ 1488601 h 1593376"/>
              <a:gd name="connsiteX3" fmla="*/ 79323 w 2229172"/>
              <a:gd name="connsiteY3" fmla="*/ 1431451 h 1593376"/>
              <a:gd name="connsiteX4" fmla="*/ 34079 w 2229172"/>
              <a:gd name="connsiteY4" fmla="*/ 1376682 h 1593376"/>
              <a:gd name="connsiteX5" fmla="*/ 24554 w 2229172"/>
              <a:gd name="connsiteY5" fmla="*/ 1271907 h 1593376"/>
              <a:gd name="connsiteX6" fmla="*/ 7886 w 2229172"/>
              <a:gd name="connsiteY6" fmla="*/ 1105219 h 1593376"/>
              <a:gd name="connsiteX7" fmla="*/ 12648 w 2229172"/>
              <a:gd name="connsiteY7" fmla="*/ 1040926 h 1593376"/>
              <a:gd name="connsiteX8" fmla="*/ 22173 w 2229172"/>
              <a:gd name="connsiteY8" fmla="*/ 840901 h 1593376"/>
              <a:gd name="connsiteX9" fmla="*/ 60273 w 2229172"/>
              <a:gd name="connsiteY9" fmla="*/ 783751 h 1593376"/>
              <a:gd name="connsiteX10" fmla="*/ 107898 w 2229172"/>
              <a:gd name="connsiteY10" fmla="*/ 736126 h 1593376"/>
              <a:gd name="connsiteX11" fmla="*/ 169810 w 2229172"/>
              <a:gd name="connsiteY11" fmla="*/ 698026 h 1593376"/>
              <a:gd name="connsiteX12" fmla="*/ 226961 w 2229172"/>
              <a:gd name="connsiteY12" fmla="*/ 662308 h 1593376"/>
              <a:gd name="connsiteX13" fmla="*/ 298398 w 2229172"/>
              <a:gd name="connsiteY13" fmla="*/ 595632 h 1593376"/>
              <a:gd name="connsiteX14" fmla="*/ 372217 w 2229172"/>
              <a:gd name="connsiteY14" fmla="*/ 521814 h 1593376"/>
              <a:gd name="connsiteX15" fmla="*/ 457942 w 2229172"/>
              <a:gd name="connsiteY15" fmla="*/ 488476 h 1593376"/>
              <a:gd name="connsiteX16" fmla="*/ 541286 w 2229172"/>
              <a:gd name="connsiteY16" fmla="*/ 462282 h 1593376"/>
              <a:gd name="connsiteX17" fmla="*/ 610342 w 2229172"/>
              <a:gd name="connsiteY17" fmla="*/ 443232 h 1593376"/>
              <a:gd name="connsiteX18" fmla="*/ 693686 w 2229172"/>
              <a:gd name="connsiteY18" fmla="*/ 419419 h 1593376"/>
              <a:gd name="connsiteX19" fmla="*/ 798461 w 2229172"/>
              <a:gd name="connsiteY19" fmla="*/ 374176 h 1593376"/>
              <a:gd name="connsiteX20" fmla="*/ 850848 w 2229172"/>
              <a:gd name="connsiteY20" fmla="*/ 314644 h 1593376"/>
              <a:gd name="connsiteX21" fmla="*/ 905617 w 2229172"/>
              <a:gd name="connsiteY21" fmla="*/ 247970 h 1593376"/>
              <a:gd name="connsiteX22" fmla="*/ 927048 w 2229172"/>
              <a:gd name="connsiteY22" fmla="*/ 171770 h 1593376"/>
              <a:gd name="connsiteX23" fmla="*/ 974673 w 2229172"/>
              <a:gd name="connsiteY23" fmla="*/ 124144 h 1593376"/>
              <a:gd name="connsiteX24" fmla="*/ 981817 w 2229172"/>
              <a:gd name="connsiteY24" fmla="*/ 55089 h 1593376"/>
              <a:gd name="connsiteX25" fmla="*/ 991342 w 2229172"/>
              <a:gd name="connsiteY25" fmla="*/ 26513 h 1593376"/>
              <a:gd name="connsiteX26" fmla="*/ 1038967 w 2229172"/>
              <a:gd name="connsiteY26" fmla="*/ 19370 h 1593376"/>
              <a:gd name="connsiteX27" fmla="*/ 1172317 w 2229172"/>
              <a:gd name="connsiteY27" fmla="*/ 21751 h 1593376"/>
              <a:gd name="connsiteX28" fmla="*/ 1279473 w 2229172"/>
              <a:gd name="connsiteY28" fmla="*/ 320 h 1593376"/>
              <a:gd name="connsiteX29" fmla="*/ 1365198 w 2229172"/>
              <a:gd name="connsiteY29" fmla="*/ 36039 h 1593376"/>
              <a:gd name="connsiteX30" fmla="*/ 1508073 w 2229172"/>
              <a:gd name="connsiteY30" fmla="*/ 26514 h 1593376"/>
              <a:gd name="connsiteX31" fmla="*/ 1536648 w 2229172"/>
              <a:gd name="connsiteY31" fmla="*/ 81283 h 1593376"/>
              <a:gd name="connsiteX32" fmla="*/ 1589035 w 2229172"/>
              <a:gd name="connsiteY32" fmla="*/ 188438 h 1593376"/>
              <a:gd name="connsiteX33" fmla="*/ 1641424 w 2229172"/>
              <a:gd name="connsiteY33" fmla="*/ 233681 h 1593376"/>
              <a:gd name="connsiteX34" fmla="*/ 1708097 w 2229172"/>
              <a:gd name="connsiteY34" fmla="*/ 355126 h 1593376"/>
              <a:gd name="connsiteX35" fmla="*/ 1748579 w 2229172"/>
              <a:gd name="connsiteY35" fmla="*/ 417039 h 1593376"/>
              <a:gd name="connsiteX36" fmla="*/ 1817636 w 2229172"/>
              <a:gd name="connsiteY36" fmla="*/ 493239 h 1593376"/>
              <a:gd name="connsiteX37" fmla="*/ 1922411 w 2229172"/>
              <a:gd name="connsiteY37" fmla="*/ 574201 h 1593376"/>
              <a:gd name="connsiteX38" fmla="*/ 1984323 w 2229172"/>
              <a:gd name="connsiteY38" fmla="*/ 621826 h 1593376"/>
              <a:gd name="connsiteX39" fmla="*/ 2089098 w 2229172"/>
              <a:gd name="connsiteY39" fmla="*/ 743270 h 1593376"/>
              <a:gd name="connsiteX40" fmla="*/ 2115291 w 2229172"/>
              <a:gd name="connsiteY40" fmla="*/ 807564 h 1593376"/>
              <a:gd name="connsiteX41" fmla="*/ 2165298 w 2229172"/>
              <a:gd name="connsiteY41" fmla="*/ 821851 h 1593376"/>
              <a:gd name="connsiteX42" fmla="*/ 2184348 w 2229172"/>
              <a:gd name="connsiteY42" fmla="*/ 859951 h 1593376"/>
              <a:gd name="connsiteX43" fmla="*/ 2203398 w 2229172"/>
              <a:gd name="connsiteY43" fmla="*/ 917101 h 1593376"/>
              <a:gd name="connsiteX44" fmla="*/ 2212923 w 2229172"/>
              <a:gd name="connsiteY44" fmla="*/ 1264764 h 1593376"/>
              <a:gd name="connsiteX45" fmla="*/ 1986704 w 2229172"/>
              <a:gd name="connsiteY45" fmla="*/ 1352870 h 1593376"/>
              <a:gd name="connsiteX46" fmla="*/ 1898598 w 2229172"/>
              <a:gd name="connsiteY46" fmla="*/ 907576 h 1593376"/>
              <a:gd name="connsiteX47" fmla="*/ 1860498 w 2229172"/>
              <a:gd name="connsiteY47" fmla="*/ 926626 h 1593376"/>
              <a:gd name="connsiteX48" fmla="*/ 1765248 w 2229172"/>
              <a:gd name="connsiteY48" fmla="*/ 974251 h 1593376"/>
              <a:gd name="connsiteX49" fmla="*/ 1736673 w 2229172"/>
              <a:gd name="connsiteY49" fmla="*/ 993301 h 1593376"/>
              <a:gd name="connsiteX50" fmla="*/ 1708098 w 2229172"/>
              <a:gd name="connsiteY50" fmla="*/ 1050451 h 1593376"/>
              <a:gd name="connsiteX51" fmla="*/ 1689048 w 2229172"/>
              <a:gd name="connsiteY51" fmla="*/ 1079026 h 1593376"/>
              <a:gd name="connsiteX52" fmla="*/ 1669998 w 2229172"/>
              <a:gd name="connsiteY52" fmla="*/ 1136176 h 1593376"/>
              <a:gd name="connsiteX53" fmla="*/ 1650948 w 2229172"/>
              <a:gd name="connsiteY53" fmla="*/ 1193326 h 1593376"/>
              <a:gd name="connsiteX54" fmla="*/ 1641423 w 2229172"/>
              <a:gd name="connsiteY54" fmla="*/ 1221901 h 1593376"/>
              <a:gd name="connsiteX55" fmla="*/ 1631898 w 2229172"/>
              <a:gd name="connsiteY55" fmla="*/ 1383826 h 1593376"/>
              <a:gd name="connsiteX56" fmla="*/ 1527123 w 2229172"/>
              <a:gd name="connsiteY56" fmla="*/ 1374301 h 1593376"/>
              <a:gd name="connsiteX57" fmla="*/ 1469973 w 2229172"/>
              <a:gd name="connsiteY57" fmla="*/ 1336201 h 1593376"/>
              <a:gd name="connsiteX58" fmla="*/ 1441398 w 2229172"/>
              <a:gd name="connsiteY58" fmla="*/ 1317151 h 1593376"/>
              <a:gd name="connsiteX59" fmla="*/ 1374723 w 2229172"/>
              <a:gd name="connsiteY59" fmla="*/ 1298101 h 1593376"/>
              <a:gd name="connsiteX60" fmla="*/ 1317573 w 2229172"/>
              <a:gd name="connsiteY60" fmla="*/ 1269526 h 1593376"/>
              <a:gd name="connsiteX61" fmla="*/ 1288998 w 2229172"/>
              <a:gd name="connsiteY61" fmla="*/ 1240951 h 1593376"/>
              <a:gd name="connsiteX62" fmla="*/ 1222323 w 2229172"/>
              <a:gd name="connsiteY62" fmla="*/ 1221901 h 1593376"/>
              <a:gd name="connsiteX63" fmla="*/ 1155648 w 2229172"/>
              <a:gd name="connsiteY63" fmla="*/ 1231426 h 1593376"/>
              <a:gd name="connsiteX64" fmla="*/ 1108023 w 2229172"/>
              <a:gd name="connsiteY64" fmla="*/ 1279051 h 1593376"/>
              <a:gd name="connsiteX65" fmla="*/ 1050873 w 2229172"/>
              <a:gd name="connsiteY65" fmla="*/ 1317151 h 1593376"/>
              <a:gd name="connsiteX66" fmla="*/ 1022298 w 2229172"/>
              <a:gd name="connsiteY66" fmla="*/ 1345726 h 1593376"/>
              <a:gd name="connsiteX67" fmla="*/ 993723 w 2229172"/>
              <a:gd name="connsiteY67" fmla="*/ 1364776 h 1593376"/>
              <a:gd name="connsiteX68" fmla="*/ 907998 w 2229172"/>
              <a:gd name="connsiteY68" fmla="*/ 1431451 h 1593376"/>
              <a:gd name="connsiteX69" fmla="*/ 841323 w 2229172"/>
              <a:gd name="connsiteY69" fmla="*/ 1488601 h 1593376"/>
              <a:gd name="connsiteX70" fmla="*/ 784173 w 2229172"/>
              <a:gd name="connsiteY70" fmla="*/ 1526701 h 1593376"/>
              <a:gd name="connsiteX71" fmla="*/ 727023 w 2229172"/>
              <a:gd name="connsiteY71" fmla="*/ 1545751 h 1593376"/>
              <a:gd name="connsiteX72" fmla="*/ 698448 w 2229172"/>
              <a:gd name="connsiteY72" fmla="*/ 1564801 h 1593376"/>
              <a:gd name="connsiteX73" fmla="*/ 631773 w 2229172"/>
              <a:gd name="connsiteY73" fmla="*/ 1583851 h 1593376"/>
              <a:gd name="connsiteX74" fmla="*/ 622248 w 2229172"/>
              <a:gd name="connsiteY74" fmla="*/ 1593376 h 1593376"/>
              <a:gd name="connsiteX0" fmla="*/ 165048 w 2229172"/>
              <a:gd name="connsiteY0" fmla="*/ 1593376 h 1593376"/>
              <a:gd name="connsiteX1" fmla="*/ 143617 w 2229172"/>
              <a:gd name="connsiteY1" fmla="*/ 1548132 h 1593376"/>
              <a:gd name="connsiteX2" fmla="*/ 107898 w 2229172"/>
              <a:gd name="connsiteY2" fmla="*/ 1488601 h 1593376"/>
              <a:gd name="connsiteX3" fmla="*/ 79323 w 2229172"/>
              <a:gd name="connsiteY3" fmla="*/ 1431451 h 1593376"/>
              <a:gd name="connsiteX4" fmla="*/ 34079 w 2229172"/>
              <a:gd name="connsiteY4" fmla="*/ 1376682 h 1593376"/>
              <a:gd name="connsiteX5" fmla="*/ 24554 w 2229172"/>
              <a:gd name="connsiteY5" fmla="*/ 1271907 h 1593376"/>
              <a:gd name="connsiteX6" fmla="*/ 7886 w 2229172"/>
              <a:gd name="connsiteY6" fmla="*/ 1105219 h 1593376"/>
              <a:gd name="connsiteX7" fmla="*/ 12648 w 2229172"/>
              <a:gd name="connsiteY7" fmla="*/ 1040926 h 1593376"/>
              <a:gd name="connsiteX8" fmla="*/ 22173 w 2229172"/>
              <a:gd name="connsiteY8" fmla="*/ 840901 h 1593376"/>
              <a:gd name="connsiteX9" fmla="*/ 60273 w 2229172"/>
              <a:gd name="connsiteY9" fmla="*/ 783751 h 1593376"/>
              <a:gd name="connsiteX10" fmla="*/ 107898 w 2229172"/>
              <a:gd name="connsiteY10" fmla="*/ 736126 h 1593376"/>
              <a:gd name="connsiteX11" fmla="*/ 169810 w 2229172"/>
              <a:gd name="connsiteY11" fmla="*/ 698026 h 1593376"/>
              <a:gd name="connsiteX12" fmla="*/ 226961 w 2229172"/>
              <a:gd name="connsiteY12" fmla="*/ 662308 h 1593376"/>
              <a:gd name="connsiteX13" fmla="*/ 298398 w 2229172"/>
              <a:gd name="connsiteY13" fmla="*/ 595632 h 1593376"/>
              <a:gd name="connsiteX14" fmla="*/ 372217 w 2229172"/>
              <a:gd name="connsiteY14" fmla="*/ 521814 h 1593376"/>
              <a:gd name="connsiteX15" fmla="*/ 457942 w 2229172"/>
              <a:gd name="connsiteY15" fmla="*/ 488476 h 1593376"/>
              <a:gd name="connsiteX16" fmla="*/ 541286 w 2229172"/>
              <a:gd name="connsiteY16" fmla="*/ 462282 h 1593376"/>
              <a:gd name="connsiteX17" fmla="*/ 610342 w 2229172"/>
              <a:gd name="connsiteY17" fmla="*/ 443232 h 1593376"/>
              <a:gd name="connsiteX18" fmla="*/ 693686 w 2229172"/>
              <a:gd name="connsiteY18" fmla="*/ 419419 h 1593376"/>
              <a:gd name="connsiteX19" fmla="*/ 798461 w 2229172"/>
              <a:gd name="connsiteY19" fmla="*/ 374176 h 1593376"/>
              <a:gd name="connsiteX20" fmla="*/ 850848 w 2229172"/>
              <a:gd name="connsiteY20" fmla="*/ 314644 h 1593376"/>
              <a:gd name="connsiteX21" fmla="*/ 905617 w 2229172"/>
              <a:gd name="connsiteY21" fmla="*/ 247970 h 1593376"/>
              <a:gd name="connsiteX22" fmla="*/ 927048 w 2229172"/>
              <a:gd name="connsiteY22" fmla="*/ 171770 h 1593376"/>
              <a:gd name="connsiteX23" fmla="*/ 974673 w 2229172"/>
              <a:gd name="connsiteY23" fmla="*/ 124144 h 1593376"/>
              <a:gd name="connsiteX24" fmla="*/ 981817 w 2229172"/>
              <a:gd name="connsiteY24" fmla="*/ 55089 h 1593376"/>
              <a:gd name="connsiteX25" fmla="*/ 991342 w 2229172"/>
              <a:gd name="connsiteY25" fmla="*/ 26513 h 1593376"/>
              <a:gd name="connsiteX26" fmla="*/ 1038967 w 2229172"/>
              <a:gd name="connsiteY26" fmla="*/ 19370 h 1593376"/>
              <a:gd name="connsiteX27" fmla="*/ 1172317 w 2229172"/>
              <a:gd name="connsiteY27" fmla="*/ 21751 h 1593376"/>
              <a:gd name="connsiteX28" fmla="*/ 1279473 w 2229172"/>
              <a:gd name="connsiteY28" fmla="*/ 320 h 1593376"/>
              <a:gd name="connsiteX29" fmla="*/ 1365198 w 2229172"/>
              <a:gd name="connsiteY29" fmla="*/ 36039 h 1593376"/>
              <a:gd name="connsiteX30" fmla="*/ 1508073 w 2229172"/>
              <a:gd name="connsiteY30" fmla="*/ 26514 h 1593376"/>
              <a:gd name="connsiteX31" fmla="*/ 1536648 w 2229172"/>
              <a:gd name="connsiteY31" fmla="*/ 81283 h 1593376"/>
              <a:gd name="connsiteX32" fmla="*/ 1589035 w 2229172"/>
              <a:gd name="connsiteY32" fmla="*/ 188438 h 1593376"/>
              <a:gd name="connsiteX33" fmla="*/ 1641424 w 2229172"/>
              <a:gd name="connsiteY33" fmla="*/ 233681 h 1593376"/>
              <a:gd name="connsiteX34" fmla="*/ 1708097 w 2229172"/>
              <a:gd name="connsiteY34" fmla="*/ 355126 h 1593376"/>
              <a:gd name="connsiteX35" fmla="*/ 1748579 w 2229172"/>
              <a:gd name="connsiteY35" fmla="*/ 417039 h 1593376"/>
              <a:gd name="connsiteX36" fmla="*/ 1817636 w 2229172"/>
              <a:gd name="connsiteY36" fmla="*/ 493239 h 1593376"/>
              <a:gd name="connsiteX37" fmla="*/ 1922411 w 2229172"/>
              <a:gd name="connsiteY37" fmla="*/ 574201 h 1593376"/>
              <a:gd name="connsiteX38" fmla="*/ 1984323 w 2229172"/>
              <a:gd name="connsiteY38" fmla="*/ 621826 h 1593376"/>
              <a:gd name="connsiteX39" fmla="*/ 2089098 w 2229172"/>
              <a:gd name="connsiteY39" fmla="*/ 743270 h 1593376"/>
              <a:gd name="connsiteX40" fmla="*/ 2115291 w 2229172"/>
              <a:gd name="connsiteY40" fmla="*/ 807564 h 1593376"/>
              <a:gd name="connsiteX41" fmla="*/ 2165298 w 2229172"/>
              <a:gd name="connsiteY41" fmla="*/ 821851 h 1593376"/>
              <a:gd name="connsiteX42" fmla="*/ 2184348 w 2229172"/>
              <a:gd name="connsiteY42" fmla="*/ 859951 h 1593376"/>
              <a:gd name="connsiteX43" fmla="*/ 2203398 w 2229172"/>
              <a:gd name="connsiteY43" fmla="*/ 917101 h 1593376"/>
              <a:gd name="connsiteX44" fmla="*/ 2212923 w 2229172"/>
              <a:gd name="connsiteY44" fmla="*/ 1264764 h 1593376"/>
              <a:gd name="connsiteX45" fmla="*/ 1986704 w 2229172"/>
              <a:gd name="connsiteY45" fmla="*/ 1352870 h 1593376"/>
              <a:gd name="connsiteX46" fmla="*/ 1898598 w 2229172"/>
              <a:gd name="connsiteY46" fmla="*/ 907576 h 1593376"/>
              <a:gd name="connsiteX47" fmla="*/ 1860498 w 2229172"/>
              <a:gd name="connsiteY47" fmla="*/ 926626 h 1593376"/>
              <a:gd name="connsiteX48" fmla="*/ 1765248 w 2229172"/>
              <a:gd name="connsiteY48" fmla="*/ 974251 h 1593376"/>
              <a:gd name="connsiteX49" fmla="*/ 1736673 w 2229172"/>
              <a:gd name="connsiteY49" fmla="*/ 993301 h 1593376"/>
              <a:gd name="connsiteX50" fmla="*/ 1822398 w 2229172"/>
              <a:gd name="connsiteY50" fmla="*/ 1417164 h 1593376"/>
              <a:gd name="connsiteX51" fmla="*/ 1689048 w 2229172"/>
              <a:gd name="connsiteY51" fmla="*/ 1079026 h 1593376"/>
              <a:gd name="connsiteX52" fmla="*/ 1669998 w 2229172"/>
              <a:gd name="connsiteY52" fmla="*/ 1136176 h 1593376"/>
              <a:gd name="connsiteX53" fmla="*/ 1650948 w 2229172"/>
              <a:gd name="connsiteY53" fmla="*/ 1193326 h 1593376"/>
              <a:gd name="connsiteX54" fmla="*/ 1641423 w 2229172"/>
              <a:gd name="connsiteY54" fmla="*/ 1221901 h 1593376"/>
              <a:gd name="connsiteX55" fmla="*/ 1631898 w 2229172"/>
              <a:gd name="connsiteY55" fmla="*/ 1383826 h 1593376"/>
              <a:gd name="connsiteX56" fmla="*/ 1527123 w 2229172"/>
              <a:gd name="connsiteY56" fmla="*/ 1374301 h 1593376"/>
              <a:gd name="connsiteX57" fmla="*/ 1469973 w 2229172"/>
              <a:gd name="connsiteY57" fmla="*/ 1336201 h 1593376"/>
              <a:gd name="connsiteX58" fmla="*/ 1441398 w 2229172"/>
              <a:gd name="connsiteY58" fmla="*/ 1317151 h 1593376"/>
              <a:gd name="connsiteX59" fmla="*/ 1374723 w 2229172"/>
              <a:gd name="connsiteY59" fmla="*/ 1298101 h 1593376"/>
              <a:gd name="connsiteX60" fmla="*/ 1317573 w 2229172"/>
              <a:gd name="connsiteY60" fmla="*/ 1269526 h 1593376"/>
              <a:gd name="connsiteX61" fmla="*/ 1288998 w 2229172"/>
              <a:gd name="connsiteY61" fmla="*/ 1240951 h 1593376"/>
              <a:gd name="connsiteX62" fmla="*/ 1222323 w 2229172"/>
              <a:gd name="connsiteY62" fmla="*/ 1221901 h 1593376"/>
              <a:gd name="connsiteX63" fmla="*/ 1155648 w 2229172"/>
              <a:gd name="connsiteY63" fmla="*/ 1231426 h 1593376"/>
              <a:gd name="connsiteX64" fmla="*/ 1108023 w 2229172"/>
              <a:gd name="connsiteY64" fmla="*/ 1279051 h 1593376"/>
              <a:gd name="connsiteX65" fmla="*/ 1050873 w 2229172"/>
              <a:gd name="connsiteY65" fmla="*/ 1317151 h 1593376"/>
              <a:gd name="connsiteX66" fmla="*/ 1022298 w 2229172"/>
              <a:gd name="connsiteY66" fmla="*/ 1345726 h 1593376"/>
              <a:gd name="connsiteX67" fmla="*/ 993723 w 2229172"/>
              <a:gd name="connsiteY67" fmla="*/ 1364776 h 1593376"/>
              <a:gd name="connsiteX68" fmla="*/ 907998 w 2229172"/>
              <a:gd name="connsiteY68" fmla="*/ 1431451 h 1593376"/>
              <a:gd name="connsiteX69" fmla="*/ 841323 w 2229172"/>
              <a:gd name="connsiteY69" fmla="*/ 1488601 h 1593376"/>
              <a:gd name="connsiteX70" fmla="*/ 784173 w 2229172"/>
              <a:gd name="connsiteY70" fmla="*/ 1526701 h 1593376"/>
              <a:gd name="connsiteX71" fmla="*/ 727023 w 2229172"/>
              <a:gd name="connsiteY71" fmla="*/ 1545751 h 1593376"/>
              <a:gd name="connsiteX72" fmla="*/ 698448 w 2229172"/>
              <a:gd name="connsiteY72" fmla="*/ 1564801 h 1593376"/>
              <a:gd name="connsiteX73" fmla="*/ 631773 w 2229172"/>
              <a:gd name="connsiteY73" fmla="*/ 1583851 h 1593376"/>
              <a:gd name="connsiteX74" fmla="*/ 622248 w 2229172"/>
              <a:gd name="connsiteY74" fmla="*/ 1593376 h 1593376"/>
              <a:gd name="connsiteX0" fmla="*/ 165048 w 2229172"/>
              <a:gd name="connsiteY0" fmla="*/ 1593376 h 1593376"/>
              <a:gd name="connsiteX1" fmla="*/ 143617 w 2229172"/>
              <a:gd name="connsiteY1" fmla="*/ 1548132 h 1593376"/>
              <a:gd name="connsiteX2" fmla="*/ 107898 w 2229172"/>
              <a:gd name="connsiteY2" fmla="*/ 1488601 h 1593376"/>
              <a:gd name="connsiteX3" fmla="*/ 79323 w 2229172"/>
              <a:gd name="connsiteY3" fmla="*/ 1431451 h 1593376"/>
              <a:gd name="connsiteX4" fmla="*/ 34079 w 2229172"/>
              <a:gd name="connsiteY4" fmla="*/ 1376682 h 1593376"/>
              <a:gd name="connsiteX5" fmla="*/ 24554 w 2229172"/>
              <a:gd name="connsiteY5" fmla="*/ 1271907 h 1593376"/>
              <a:gd name="connsiteX6" fmla="*/ 7886 w 2229172"/>
              <a:gd name="connsiteY6" fmla="*/ 1105219 h 1593376"/>
              <a:gd name="connsiteX7" fmla="*/ 12648 w 2229172"/>
              <a:gd name="connsiteY7" fmla="*/ 1040926 h 1593376"/>
              <a:gd name="connsiteX8" fmla="*/ 22173 w 2229172"/>
              <a:gd name="connsiteY8" fmla="*/ 840901 h 1593376"/>
              <a:gd name="connsiteX9" fmla="*/ 60273 w 2229172"/>
              <a:gd name="connsiteY9" fmla="*/ 783751 h 1593376"/>
              <a:gd name="connsiteX10" fmla="*/ 107898 w 2229172"/>
              <a:gd name="connsiteY10" fmla="*/ 736126 h 1593376"/>
              <a:gd name="connsiteX11" fmla="*/ 169810 w 2229172"/>
              <a:gd name="connsiteY11" fmla="*/ 698026 h 1593376"/>
              <a:gd name="connsiteX12" fmla="*/ 226961 w 2229172"/>
              <a:gd name="connsiteY12" fmla="*/ 662308 h 1593376"/>
              <a:gd name="connsiteX13" fmla="*/ 298398 w 2229172"/>
              <a:gd name="connsiteY13" fmla="*/ 595632 h 1593376"/>
              <a:gd name="connsiteX14" fmla="*/ 372217 w 2229172"/>
              <a:gd name="connsiteY14" fmla="*/ 521814 h 1593376"/>
              <a:gd name="connsiteX15" fmla="*/ 457942 w 2229172"/>
              <a:gd name="connsiteY15" fmla="*/ 488476 h 1593376"/>
              <a:gd name="connsiteX16" fmla="*/ 541286 w 2229172"/>
              <a:gd name="connsiteY16" fmla="*/ 462282 h 1593376"/>
              <a:gd name="connsiteX17" fmla="*/ 610342 w 2229172"/>
              <a:gd name="connsiteY17" fmla="*/ 443232 h 1593376"/>
              <a:gd name="connsiteX18" fmla="*/ 693686 w 2229172"/>
              <a:gd name="connsiteY18" fmla="*/ 419419 h 1593376"/>
              <a:gd name="connsiteX19" fmla="*/ 798461 w 2229172"/>
              <a:gd name="connsiteY19" fmla="*/ 374176 h 1593376"/>
              <a:gd name="connsiteX20" fmla="*/ 850848 w 2229172"/>
              <a:gd name="connsiteY20" fmla="*/ 314644 h 1593376"/>
              <a:gd name="connsiteX21" fmla="*/ 905617 w 2229172"/>
              <a:gd name="connsiteY21" fmla="*/ 247970 h 1593376"/>
              <a:gd name="connsiteX22" fmla="*/ 927048 w 2229172"/>
              <a:gd name="connsiteY22" fmla="*/ 171770 h 1593376"/>
              <a:gd name="connsiteX23" fmla="*/ 974673 w 2229172"/>
              <a:gd name="connsiteY23" fmla="*/ 124144 h 1593376"/>
              <a:gd name="connsiteX24" fmla="*/ 981817 w 2229172"/>
              <a:gd name="connsiteY24" fmla="*/ 55089 h 1593376"/>
              <a:gd name="connsiteX25" fmla="*/ 991342 w 2229172"/>
              <a:gd name="connsiteY25" fmla="*/ 26513 h 1593376"/>
              <a:gd name="connsiteX26" fmla="*/ 1038967 w 2229172"/>
              <a:gd name="connsiteY26" fmla="*/ 19370 h 1593376"/>
              <a:gd name="connsiteX27" fmla="*/ 1172317 w 2229172"/>
              <a:gd name="connsiteY27" fmla="*/ 21751 h 1593376"/>
              <a:gd name="connsiteX28" fmla="*/ 1279473 w 2229172"/>
              <a:gd name="connsiteY28" fmla="*/ 320 h 1593376"/>
              <a:gd name="connsiteX29" fmla="*/ 1365198 w 2229172"/>
              <a:gd name="connsiteY29" fmla="*/ 36039 h 1593376"/>
              <a:gd name="connsiteX30" fmla="*/ 1508073 w 2229172"/>
              <a:gd name="connsiteY30" fmla="*/ 26514 h 1593376"/>
              <a:gd name="connsiteX31" fmla="*/ 1536648 w 2229172"/>
              <a:gd name="connsiteY31" fmla="*/ 81283 h 1593376"/>
              <a:gd name="connsiteX32" fmla="*/ 1589035 w 2229172"/>
              <a:gd name="connsiteY32" fmla="*/ 188438 h 1593376"/>
              <a:gd name="connsiteX33" fmla="*/ 1641424 w 2229172"/>
              <a:gd name="connsiteY33" fmla="*/ 233681 h 1593376"/>
              <a:gd name="connsiteX34" fmla="*/ 1708097 w 2229172"/>
              <a:gd name="connsiteY34" fmla="*/ 355126 h 1593376"/>
              <a:gd name="connsiteX35" fmla="*/ 1748579 w 2229172"/>
              <a:gd name="connsiteY35" fmla="*/ 417039 h 1593376"/>
              <a:gd name="connsiteX36" fmla="*/ 1817636 w 2229172"/>
              <a:gd name="connsiteY36" fmla="*/ 493239 h 1593376"/>
              <a:gd name="connsiteX37" fmla="*/ 1922411 w 2229172"/>
              <a:gd name="connsiteY37" fmla="*/ 574201 h 1593376"/>
              <a:gd name="connsiteX38" fmla="*/ 1984323 w 2229172"/>
              <a:gd name="connsiteY38" fmla="*/ 621826 h 1593376"/>
              <a:gd name="connsiteX39" fmla="*/ 2089098 w 2229172"/>
              <a:gd name="connsiteY39" fmla="*/ 743270 h 1593376"/>
              <a:gd name="connsiteX40" fmla="*/ 2115291 w 2229172"/>
              <a:gd name="connsiteY40" fmla="*/ 807564 h 1593376"/>
              <a:gd name="connsiteX41" fmla="*/ 2165298 w 2229172"/>
              <a:gd name="connsiteY41" fmla="*/ 821851 h 1593376"/>
              <a:gd name="connsiteX42" fmla="*/ 2184348 w 2229172"/>
              <a:gd name="connsiteY42" fmla="*/ 859951 h 1593376"/>
              <a:gd name="connsiteX43" fmla="*/ 2203398 w 2229172"/>
              <a:gd name="connsiteY43" fmla="*/ 917101 h 1593376"/>
              <a:gd name="connsiteX44" fmla="*/ 2212923 w 2229172"/>
              <a:gd name="connsiteY44" fmla="*/ 1264764 h 1593376"/>
              <a:gd name="connsiteX45" fmla="*/ 1986704 w 2229172"/>
              <a:gd name="connsiteY45" fmla="*/ 1352870 h 1593376"/>
              <a:gd name="connsiteX46" fmla="*/ 1898598 w 2229172"/>
              <a:gd name="connsiteY46" fmla="*/ 907576 h 1593376"/>
              <a:gd name="connsiteX47" fmla="*/ 1765248 w 2229172"/>
              <a:gd name="connsiteY47" fmla="*/ 974251 h 1593376"/>
              <a:gd name="connsiteX48" fmla="*/ 1736673 w 2229172"/>
              <a:gd name="connsiteY48" fmla="*/ 993301 h 1593376"/>
              <a:gd name="connsiteX49" fmla="*/ 1822398 w 2229172"/>
              <a:gd name="connsiteY49" fmla="*/ 1417164 h 1593376"/>
              <a:gd name="connsiteX50" fmla="*/ 1689048 w 2229172"/>
              <a:gd name="connsiteY50" fmla="*/ 1079026 h 1593376"/>
              <a:gd name="connsiteX51" fmla="*/ 1669998 w 2229172"/>
              <a:gd name="connsiteY51" fmla="*/ 1136176 h 1593376"/>
              <a:gd name="connsiteX52" fmla="*/ 1650948 w 2229172"/>
              <a:gd name="connsiteY52" fmla="*/ 1193326 h 1593376"/>
              <a:gd name="connsiteX53" fmla="*/ 1641423 w 2229172"/>
              <a:gd name="connsiteY53" fmla="*/ 1221901 h 1593376"/>
              <a:gd name="connsiteX54" fmla="*/ 1631898 w 2229172"/>
              <a:gd name="connsiteY54" fmla="*/ 1383826 h 1593376"/>
              <a:gd name="connsiteX55" fmla="*/ 1527123 w 2229172"/>
              <a:gd name="connsiteY55" fmla="*/ 1374301 h 1593376"/>
              <a:gd name="connsiteX56" fmla="*/ 1469973 w 2229172"/>
              <a:gd name="connsiteY56" fmla="*/ 1336201 h 1593376"/>
              <a:gd name="connsiteX57" fmla="*/ 1441398 w 2229172"/>
              <a:gd name="connsiteY57" fmla="*/ 1317151 h 1593376"/>
              <a:gd name="connsiteX58" fmla="*/ 1374723 w 2229172"/>
              <a:gd name="connsiteY58" fmla="*/ 1298101 h 1593376"/>
              <a:gd name="connsiteX59" fmla="*/ 1317573 w 2229172"/>
              <a:gd name="connsiteY59" fmla="*/ 1269526 h 1593376"/>
              <a:gd name="connsiteX60" fmla="*/ 1288998 w 2229172"/>
              <a:gd name="connsiteY60" fmla="*/ 1240951 h 1593376"/>
              <a:gd name="connsiteX61" fmla="*/ 1222323 w 2229172"/>
              <a:gd name="connsiteY61" fmla="*/ 1221901 h 1593376"/>
              <a:gd name="connsiteX62" fmla="*/ 1155648 w 2229172"/>
              <a:gd name="connsiteY62" fmla="*/ 1231426 h 1593376"/>
              <a:gd name="connsiteX63" fmla="*/ 1108023 w 2229172"/>
              <a:gd name="connsiteY63" fmla="*/ 1279051 h 1593376"/>
              <a:gd name="connsiteX64" fmla="*/ 1050873 w 2229172"/>
              <a:gd name="connsiteY64" fmla="*/ 1317151 h 1593376"/>
              <a:gd name="connsiteX65" fmla="*/ 1022298 w 2229172"/>
              <a:gd name="connsiteY65" fmla="*/ 1345726 h 1593376"/>
              <a:gd name="connsiteX66" fmla="*/ 993723 w 2229172"/>
              <a:gd name="connsiteY66" fmla="*/ 1364776 h 1593376"/>
              <a:gd name="connsiteX67" fmla="*/ 907998 w 2229172"/>
              <a:gd name="connsiteY67" fmla="*/ 1431451 h 1593376"/>
              <a:gd name="connsiteX68" fmla="*/ 841323 w 2229172"/>
              <a:gd name="connsiteY68" fmla="*/ 1488601 h 1593376"/>
              <a:gd name="connsiteX69" fmla="*/ 784173 w 2229172"/>
              <a:gd name="connsiteY69" fmla="*/ 1526701 h 1593376"/>
              <a:gd name="connsiteX70" fmla="*/ 727023 w 2229172"/>
              <a:gd name="connsiteY70" fmla="*/ 1545751 h 1593376"/>
              <a:gd name="connsiteX71" fmla="*/ 698448 w 2229172"/>
              <a:gd name="connsiteY71" fmla="*/ 1564801 h 1593376"/>
              <a:gd name="connsiteX72" fmla="*/ 631773 w 2229172"/>
              <a:gd name="connsiteY72" fmla="*/ 1583851 h 1593376"/>
              <a:gd name="connsiteX73" fmla="*/ 622248 w 2229172"/>
              <a:gd name="connsiteY73" fmla="*/ 1593376 h 1593376"/>
              <a:gd name="connsiteX0" fmla="*/ 165048 w 2229172"/>
              <a:gd name="connsiteY0" fmla="*/ 1593376 h 1593376"/>
              <a:gd name="connsiteX1" fmla="*/ 143617 w 2229172"/>
              <a:gd name="connsiteY1" fmla="*/ 1548132 h 1593376"/>
              <a:gd name="connsiteX2" fmla="*/ 107898 w 2229172"/>
              <a:gd name="connsiteY2" fmla="*/ 1488601 h 1593376"/>
              <a:gd name="connsiteX3" fmla="*/ 79323 w 2229172"/>
              <a:gd name="connsiteY3" fmla="*/ 1431451 h 1593376"/>
              <a:gd name="connsiteX4" fmla="*/ 34079 w 2229172"/>
              <a:gd name="connsiteY4" fmla="*/ 1376682 h 1593376"/>
              <a:gd name="connsiteX5" fmla="*/ 24554 w 2229172"/>
              <a:gd name="connsiteY5" fmla="*/ 1271907 h 1593376"/>
              <a:gd name="connsiteX6" fmla="*/ 7886 w 2229172"/>
              <a:gd name="connsiteY6" fmla="*/ 1105219 h 1593376"/>
              <a:gd name="connsiteX7" fmla="*/ 12648 w 2229172"/>
              <a:gd name="connsiteY7" fmla="*/ 1040926 h 1593376"/>
              <a:gd name="connsiteX8" fmla="*/ 22173 w 2229172"/>
              <a:gd name="connsiteY8" fmla="*/ 840901 h 1593376"/>
              <a:gd name="connsiteX9" fmla="*/ 60273 w 2229172"/>
              <a:gd name="connsiteY9" fmla="*/ 783751 h 1593376"/>
              <a:gd name="connsiteX10" fmla="*/ 107898 w 2229172"/>
              <a:gd name="connsiteY10" fmla="*/ 736126 h 1593376"/>
              <a:gd name="connsiteX11" fmla="*/ 169810 w 2229172"/>
              <a:gd name="connsiteY11" fmla="*/ 698026 h 1593376"/>
              <a:gd name="connsiteX12" fmla="*/ 226961 w 2229172"/>
              <a:gd name="connsiteY12" fmla="*/ 662308 h 1593376"/>
              <a:gd name="connsiteX13" fmla="*/ 298398 w 2229172"/>
              <a:gd name="connsiteY13" fmla="*/ 595632 h 1593376"/>
              <a:gd name="connsiteX14" fmla="*/ 372217 w 2229172"/>
              <a:gd name="connsiteY14" fmla="*/ 521814 h 1593376"/>
              <a:gd name="connsiteX15" fmla="*/ 457942 w 2229172"/>
              <a:gd name="connsiteY15" fmla="*/ 488476 h 1593376"/>
              <a:gd name="connsiteX16" fmla="*/ 541286 w 2229172"/>
              <a:gd name="connsiteY16" fmla="*/ 462282 h 1593376"/>
              <a:gd name="connsiteX17" fmla="*/ 610342 w 2229172"/>
              <a:gd name="connsiteY17" fmla="*/ 443232 h 1593376"/>
              <a:gd name="connsiteX18" fmla="*/ 693686 w 2229172"/>
              <a:gd name="connsiteY18" fmla="*/ 419419 h 1593376"/>
              <a:gd name="connsiteX19" fmla="*/ 798461 w 2229172"/>
              <a:gd name="connsiteY19" fmla="*/ 374176 h 1593376"/>
              <a:gd name="connsiteX20" fmla="*/ 850848 w 2229172"/>
              <a:gd name="connsiteY20" fmla="*/ 314644 h 1593376"/>
              <a:gd name="connsiteX21" fmla="*/ 905617 w 2229172"/>
              <a:gd name="connsiteY21" fmla="*/ 247970 h 1593376"/>
              <a:gd name="connsiteX22" fmla="*/ 927048 w 2229172"/>
              <a:gd name="connsiteY22" fmla="*/ 171770 h 1593376"/>
              <a:gd name="connsiteX23" fmla="*/ 974673 w 2229172"/>
              <a:gd name="connsiteY23" fmla="*/ 124144 h 1593376"/>
              <a:gd name="connsiteX24" fmla="*/ 981817 w 2229172"/>
              <a:gd name="connsiteY24" fmla="*/ 55089 h 1593376"/>
              <a:gd name="connsiteX25" fmla="*/ 991342 w 2229172"/>
              <a:gd name="connsiteY25" fmla="*/ 26513 h 1593376"/>
              <a:gd name="connsiteX26" fmla="*/ 1038967 w 2229172"/>
              <a:gd name="connsiteY26" fmla="*/ 19370 h 1593376"/>
              <a:gd name="connsiteX27" fmla="*/ 1172317 w 2229172"/>
              <a:gd name="connsiteY27" fmla="*/ 21751 h 1593376"/>
              <a:gd name="connsiteX28" fmla="*/ 1279473 w 2229172"/>
              <a:gd name="connsiteY28" fmla="*/ 320 h 1593376"/>
              <a:gd name="connsiteX29" fmla="*/ 1365198 w 2229172"/>
              <a:gd name="connsiteY29" fmla="*/ 36039 h 1593376"/>
              <a:gd name="connsiteX30" fmla="*/ 1508073 w 2229172"/>
              <a:gd name="connsiteY30" fmla="*/ 26514 h 1593376"/>
              <a:gd name="connsiteX31" fmla="*/ 1536648 w 2229172"/>
              <a:gd name="connsiteY31" fmla="*/ 81283 h 1593376"/>
              <a:gd name="connsiteX32" fmla="*/ 1589035 w 2229172"/>
              <a:gd name="connsiteY32" fmla="*/ 188438 h 1593376"/>
              <a:gd name="connsiteX33" fmla="*/ 1641424 w 2229172"/>
              <a:gd name="connsiteY33" fmla="*/ 233681 h 1593376"/>
              <a:gd name="connsiteX34" fmla="*/ 1708097 w 2229172"/>
              <a:gd name="connsiteY34" fmla="*/ 355126 h 1593376"/>
              <a:gd name="connsiteX35" fmla="*/ 1748579 w 2229172"/>
              <a:gd name="connsiteY35" fmla="*/ 417039 h 1593376"/>
              <a:gd name="connsiteX36" fmla="*/ 1817636 w 2229172"/>
              <a:gd name="connsiteY36" fmla="*/ 493239 h 1593376"/>
              <a:gd name="connsiteX37" fmla="*/ 1922411 w 2229172"/>
              <a:gd name="connsiteY37" fmla="*/ 574201 h 1593376"/>
              <a:gd name="connsiteX38" fmla="*/ 1984323 w 2229172"/>
              <a:gd name="connsiteY38" fmla="*/ 621826 h 1593376"/>
              <a:gd name="connsiteX39" fmla="*/ 2089098 w 2229172"/>
              <a:gd name="connsiteY39" fmla="*/ 743270 h 1593376"/>
              <a:gd name="connsiteX40" fmla="*/ 2115291 w 2229172"/>
              <a:gd name="connsiteY40" fmla="*/ 807564 h 1593376"/>
              <a:gd name="connsiteX41" fmla="*/ 2165298 w 2229172"/>
              <a:gd name="connsiteY41" fmla="*/ 821851 h 1593376"/>
              <a:gd name="connsiteX42" fmla="*/ 2184348 w 2229172"/>
              <a:gd name="connsiteY42" fmla="*/ 859951 h 1593376"/>
              <a:gd name="connsiteX43" fmla="*/ 2203398 w 2229172"/>
              <a:gd name="connsiteY43" fmla="*/ 917101 h 1593376"/>
              <a:gd name="connsiteX44" fmla="*/ 2212923 w 2229172"/>
              <a:gd name="connsiteY44" fmla="*/ 1264764 h 1593376"/>
              <a:gd name="connsiteX45" fmla="*/ 1986704 w 2229172"/>
              <a:gd name="connsiteY45" fmla="*/ 1352870 h 1593376"/>
              <a:gd name="connsiteX46" fmla="*/ 1898598 w 2229172"/>
              <a:gd name="connsiteY46" fmla="*/ 907576 h 1593376"/>
              <a:gd name="connsiteX47" fmla="*/ 1736673 w 2229172"/>
              <a:gd name="connsiteY47" fmla="*/ 993301 h 1593376"/>
              <a:gd name="connsiteX48" fmla="*/ 1822398 w 2229172"/>
              <a:gd name="connsiteY48" fmla="*/ 1417164 h 1593376"/>
              <a:gd name="connsiteX49" fmla="*/ 1689048 w 2229172"/>
              <a:gd name="connsiteY49" fmla="*/ 1079026 h 1593376"/>
              <a:gd name="connsiteX50" fmla="*/ 1669998 w 2229172"/>
              <a:gd name="connsiteY50" fmla="*/ 1136176 h 1593376"/>
              <a:gd name="connsiteX51" fmla="*/ 1650948 w 2229172"/>
              <a:gd name="connsiteY51" fmla="*/ 1193326 h 1593376"/>
              <a:gd name="connsiteX52" fmla="*/ 1641423 w 2229172"/>
              <a:gd name="connsiteY52" fmla="*/ 1221901 h 1593376"/>
              <a:gd name="connsiteX53" fmla="*/ 1631898 w 2229172"/>
              <a:gd name="connsiteY53" fmla="*/ 1383826 h 1593376"/>
              <a:gd name="connsiteX54" fmla="*/ 1527123 w 2229172"/>
              <a:gd name="connsiteY54" fmla="*/ 1374301 h 1593376"/>
              <a:gd name="connsiteX55" fmla="*/ 1469973 w 2229172"/>
              <a:gd name="connsiteY55" fmla="*/ 1336201 h 1593376"/>
              <a:gd name="connsiteX56" fmla="*/ 1441398 w 2229172"/>
              <a:gd name="connsiteY56" fmla="*/ 1317151 h 1593376"/>
              <a:gd name="connsiteX57" fmla="*/ 1374723 w 2229172"/>
              <a:gd name="connsiteY57" fmla="*/ 1298101 h 1593376"/>
              <a:gd name="connsiteX58" fmla="*/ 1317573 w 2229172"/>
              <a:gd name="connsiteY58" fmla="*/ 1269526 h 1593376"/>
              <a:gd name="connsiteX59" fmla="*/ 1288998 w 2229172"/>
              <a:gd name="connsiteY59" fmla="*/ 1240951 h 1593376"/>
              <a:gd name="connsiteX60" fmla="*/ 1222323 w 2229172"/>
              <a:gd name="connsiteY60" fmla="*/ 1221901 h 1593376"/>
              <a:gd name="connsiteX61" fmla="*/ 1155648 w 2229172"/>
              <a:gd name="connsiteY61" fmla="*/ 1231426 h 1593376"/>
              <a:gd name="connsiteX62" fmla="*/ 1108023 w 2229172"/>
              <a:gd name="connsiteY62" fmla="*/ 1279051 h 1593376"/>
              <a:gd name="connsiteX63" fmla="*/ 1050873 w 2229172"/>
              <a:gd name="connsiteY63" fmla="*/ 1317151 h 1593376"/>
              <a:gd name="connsiteX64" fmla="*/ 1022298 w 2229172"/>
              <a:gd name="connsiteY64" fmla="*/ 1345726 h 1593376"/>
              <a:gd name="connsiteX65" fmla="*/ 993723 w 2229172"/>
              <a:gd name="connsiteY65" fmla="*/ 1364776 h 1593376"/>
              <a:gd name="connsiteX66" fmla="*/ 907998 w 2229172"/>
              <a:gd name="connsiteY66" fmla="*/ 1431451 h 1593376"/>
              <a:gd name="connsiteX67" fmla="*/ 841323 w 2229172"/>
              <a:gd name="connsiteY67" fmla="*/ 1488601 h 1593376"/>
              <a:gd name="connsiteX68" fmla="*/ 784173 w 2229172"/>
              <a:gd name="connsiteY68" fmla="*/ 1526701 h 1593376"/>
              <a:gd name="connsiteX69" fmla="*/ 727023 w 2229172"/>
              <a:gd name="connsiteY69" fmla="*/ 1545751 h 1593376"/>
              <a:gd name="connsiteX70" fmla="*/ 698448 w 2229172"/>
              <a:gd name="connsiteY70" fmla="*/ 1564801 h 1593376"/>
              <a:gd name="connsiteX71" fmla="*/ 631773 w 2229172"/>
              <a:gd name="connsiteY71" fmla="*/ 1583851 h 1593376"/>
              <a:gd name="connsiteX72" fmla="*/ 622248 w 2229172"/>
              <a:gd name="connsiteY72" fmla="*/ 1593376 h 1593376"/>
              <a:gd name="connsiteX0" fmla="*/ 165048 w 2229172"/>
              <a:gd name="connsiteY0" fmla="*/ 1593376 h 1593376"/>
              <a:gd name="connsiteX1" fmla="*/ 143617 w 2229172"/>
              <a:gd name="connsiteY1" fmla="*/ 1548132 h 1593376"/>
              <a:gd name="connsiteX2" fmla="*/ 107898 w 2229172"/>
              <a:gd name="connsiteY2" fmla="*/ 1488601 h 1593376"/>
              <a:gd name="connsiteX3" fmla="*/ 79323 w 2229172"/>
              <a:gd name="connsiteY3" fmla="*/ 1431451 h 1593376"/>
              <a:gd name="connsiteX4" fmla="*/ 34079 w 2229172"/>
              <a:gd name="connsiteY4" fmla="*/ 1376682 h 1593376"/>
              <a:gd name="connsiteX5" fmla="*/ 24554 w 2229172"/>
              <a:gd name="connsiteY5" fmla="*/ 1271907 h 1593376"/>
              <a:gd name="connsiteX6" fmla="*/ 7886 w 2229172"/>
              <a:gd name="connsiteY6" fmla="*/ 1105219 h 1593376"/>
              <a:gd name="connsiteX7" fmla="*/ 12648 w 2229172"/>
              <a:gd name="connsiteY7" fmla="*/ 1040926 h 1593376"/>
              <a:gd name="connsiteX8" fmla="*/ 22173 w 2229172"/>
              <a:gd name="connsiteY8" fmla="*/ 840901 h 1593376"/>
              <a:gd name="connsiteX9" fmla="*/ 60273 w 2229172"/>
              <a:gd name="connsiteY9" fmla="*/ 783751 h 1593376"/>
              <a:gd name="connsiteX10" fmla="*/ 107898 w 2229172"/>
              <a:gd name="connsiteY10" fmla="*/ 736126 h 1593376"/>
              <a:gd name="connsiteX11" fmla="*/ 169810 w 2229172"/>
              <a:gd name="connsiteY11" fmla="*/ 698026 h 1593376"/>
              <a:gd name="connsiteX12" fmla="*/ 226961 w 2229172"/>
              <a:gd name="connsiteY12" fmla="*/ 662308 h 1593376"/>
              <a:gd name="connsiteX13" fmla="*/ 298398 w 2229172"/>
              <a:gd name="connsiteY13" fmla="*/ 595632 h 1593376"/>
              <a:gd name="connsiteX14" fmla="*/ 372217 w 2229172"/>
              <a:gd name="connsiteY14" fmla="*/ 521814 h 1593376"/>
              <a:gd name="connsiteX15" fmla="*/ 457942 w 2229172"/>
              <a:gd name="connsiteY15" fmla="*/ 488476 h 1593376"/>
              <a:gd name="connsiteX16" fmla="*/ 541286 w 2229172"/>
              <a:gd name="connsiteY16" fmla="*/ 462282 h 1593376"/>
              <a:gd name="connsiteX17" fmla="*/ 610342 w 2229172"/>
              <a:gd name="connsiteY17" fmla="*/ 443232 h 1593376"/>
              <a:gd name="connsiteX18" fmla="*/ 693686 w 2229172"/>
              <a:gd name="connsiteY18" fmla="*/ 419419 h 1593376"/>
              <a:gd name="connsiteX19" fmla="*/ 798461 w 2229172"/>
              <a:gd name="connsiteY19" fmla="*/ 374176 h 1593376"/>
              <a:gd name="connsiteX20" fmla="*/ 850848 w 2229172"/>
              <a:gd name="connsiteY20" fmla="*/ 314644 h 1593376"/>
              <a:gd name="connsiteX21" fmla="*/ 905617 w 2229172"/>
              <a:gd name="connsiteY21" fmla="*/ 247970 h 1593376"/>
              <a:gd name="connsiteX22" fmla="*/ 927048 w 2229172"/>
              <a:gd name="connsiteY22" fmla="*/ 171770 h 1593376"/>
              <a:gd name="connsiteX23" fmla="*/ 974673 w 2229172"/>
              <a:gd name="connsiteY23" fmla="*/ 124144 h 1593376"/>
              <a:gd name="connsiteX24" fmla="*/ 981817 w 2229172"/>
              <a:gd name="connsiteY24" fmla="*/ 55089 h 1593376"/>
              <a:gd name="connsiteX25" fmla="*/ 991342 w 2229172"/>
              <a:gd name="connsiteY25" fmla="*/ 26513 h 1593376"/>
              <a:gd name="connsiteX26" fmla="*/ 1038967 w 2229172"/>
              <a:gd name="connsiteY26" fmla="*/ 19370 h 1593376"/>
              <a:gd name="connsiteX27" fmla="*/ 1172317 w 2229172"/>
              <a:gd name="connsiteY27" fmla="*/ 21751 h 1593376"/>
              <a:gd name="connsiteX28" fmla="*/ 1279473 w 2229172"/>
              <a:gd name="connsiteY28" fmla="*/ 320 h 1593376"/>
              <a:gd name="connsiteX29" fmla="*/ 1365198 w 2229172"/>
              <a:gd name="connsiteY29" fmla="*/ 36039 h 1593376"/>
              <a:gd name="connsiteX30" fmla="*/ 1508073 w 2229172"/>
              <a:gd name="connsiteY30" fmla="*/ 26514 h 1593376"/>
              <a:gd name="connsiteX31" fmla="*/ 1536648 w 2229172"/>
              <a:gd name="connsiteY31" fmla="*/ 81283 h 1593376"/>
              <a:gd name="connsiteX32" fmla="*/ 1589035 w 2229172"/>
              <a:gd name="connsiteY32" fmla="*/ 188438 h 1593376"/>
              <a:gd name="connsiteX33" fmla="*/ 1641424 w 2229172"/>
              <a:gd name="connsiteY33" fmla="*/ 233681 h 1593376"/>
              <a:gd name="connsiteX34" fmla="*/ 1708097 w 2229172"/>
              <a:gd name="connsiteY34" fmla="*/ 355126 h 1593376"/>
              <a:gd name="connsiteX35" fmla="*/ 1748579 w 2229172"/>
              <a:gd name="connsiteY35" fmla="*/ 417039 h 1593376"/>
              <a:gd name="connsiteX36" fmla="*/ 1817636 w 2229172"/>
              <a:gd name="connsiteY36" fmla="*/ 493239 h 1593376"/>
              <a:gd name="connsiteX37" fmla="*/ 1922411 w 2229172"/>
              <a:gd name="connsiteY37" fmla="*/ 574201 h 1593376"/>
              <a:gd name="connsiteX38" fmla="*/ 1984323 w 2229172"/>
              <a:gd name="connsiteY38" fmla="*/ 621826 h 1593376"/>
              <a:gd name="connsiteX39" fmla="*/ 2089098 w 2229172"/>
              <a:gd name="connsiteY39" fmla="*/ 743270 h 1593376"/>
              <a:gd name="connsiteX40" fmla="*/ 2115291 w 2229172"/>
              <a:gd name="connsiteY40" fmla="*/ 807564 h 1593376"/>
              <a:gd name="connsiteX41" fmla="*/ 2165298 w 2229172"/>
              <a:gd name="connsiteY41" fmla="*/ 821851 h 1593376"/>
              <a:gd name="connsiteX42" fmla="*/ 2184348 w 2229172"/>
              <a:gd name="connsiteY42" fmla="*/ 859951 h 1593376"/>
              <a:gd name="connsiteX43" fmla="*/ 2203398 w 2229172"/>
              <a:gd name="connsiteY43" fmla="*/ 917101 h 1593376"/>
              <a:gd name="connsiteX44" fmla="*/ 2212923 w 2229172"/>
              <a:gd name="connsiteY44" fmla="*/ 1264764 h 1593376"/>
              <a:gd name="connsiteX45" fmla="*/ 1986704 w 2229172"/>
              <a:gd name="connsiteY45" fmla="*/ 1352870 h 1593376"/>
              <a:gd name="connsiteX46" fmla="*/ 1898598 w 2229172"/>
              <a:gd name="connsiteY46" fmla="*/ 907576 h 1593376"/>
              <a:gd name="connsiteX47" fmla="*/ 1822398 w 2229172"/>
              <a:gd name="connsiteY47" fmla="*/ 1417164 h 1593376"/>
              <a:gd name="connsiteX48" fmla="*/ 1689048 w 2229172"/>
              <a:gd name="connsiteY48" fmla="*/ 1079026 h 1593376"/>
              <a:gd name="connsiteX49" fmla="*/ 1669998 w 2229172"/>
              <a:gd name="connsiteY49" fmla="*/ 1136176 h 1593376"/>
              <a:gd name="connsiteX50" fmla="*/ 1650948 w 2229172"/>
              <a:gd name="connsiteY50" fmla="*/ 1193326 h 1593376"/>
              <a:gd name="connsiteX51" fmla="*/ 1641423 w 2229172"/>
              <a:gd name="connsiteY51" fmla="*/ 1221901 h 1593376"/>
              <a:gd name="connsiteX52" fmla="*/ 1631898 w 2229172"/>
              <a:gd name="connsiteY52" fmla="*/ 1383826 h 1593376"/>
              <a:gd name="connsiteX53" fmla="*/ 1527123 w 2229172"/>
              <a:gd name="connsiteY53" fmla="*/ 1374301 h 1593376"/>
              <a:gd name="connsiteX54" fmla="*/ 1469973 w 2229172"/>
              <a:gd name="connsiteY54" fmla="*/ 1336201 h 1593376"/>
              <a:gd name="connsiteX55" fmla="*/ 1441398 w 2229172"/>
              <a:gd name="connsiteY55" fmla="*/ 1317151 h 1593376"/>
              <a:gd name="connsiteX56" fmla="*/ 1374723 w 2229172"/>
              <a:gd name="connsiteY56" fmla="*/ 1298101 h 1593376"/>
              <a:gd name="connsiteX57" fmla="*/ 1317573 w 2229172"/>
              <a:gd name="connsiteY57" fmla="*/ 1269526 h 1593376"/>
              <a:gd name="connsiteX58" fmla="*/ 1288998 w 2229172"/>
              <a:gd name="connsiteY58" fmla="*/ 1240951 h 1593376"/>
              <a:gd name="connsiteX59" fmla="*/ 1222323 w 2229172"/>
              <a:gd name="connsiteY59" fmla="*/ 1221901 h 1593376"/>
              <a:gd name="connsiteX60" fmla="*/ 1155648 w 2229172"/>
              <a:gd name="connsiteY60" fmla="*/ 1231426 h 1593376"/>
              <a:gd name="connsiteX61" fmla="*/ 1108023 w 2229172"/>
              <a:gd name="connsiteY61" fmla="*/ 1279051 h 1593376"/>
              <a:gd name="connsiteX62" fmla="*/ 1050873 w 2229172"/>
              <a:gd name="connsiteY62" fmla="*/ 1317151 h 1593376"/>
              <a:gd name="connsiteX63" fmla="*/ 1022298 w 2229172"/>
              <a:gd name="connsiteY63" fmla="*/ 1345726 h 1593376"/>
              <a:gd name="connsiteX64" fmla="*/ 993723 w 2229172"/>
              <a:gd name="connsiteY64" fmla="*/ 1364776 h 1593376"/>
              <a:gd name="connsiteX65" fmla="*/ 907998 w 2229172"/>
              <a:gd name="connsiteY65" fmla="*/ 1431451 h 1593376"/>
              <a:gd name="connsiteX66" fmla="*/ 841323 w 2229172"/>
              <a:gd name="connsiteY66" fmla="*/ 1488601 h 1593376"/>
              <a:gd name="connsiteX67" fmla="*/ 784173 w 2229172"/>
              <a:gd name="connsiteY67" fmla="*/ 1526701 h 1593376"/>
              <a:gd name="connsiteX68" fmla="*/ 727023 w 2229172"/>
              <a:gd name="connsiteY68" fmla="*/ 1545751 h 1593376"/>
              <a:gd name="connsiteX69" fmla="*/ 698448 w 2229172"/>
              <a:gd name="connsiteY69" fmla="*/ 1564801 h 1593376"/>
              <a:gd name="connsiteX70" fmla="*/ 631773 w 2229172"/>
              <a:gd name="connsiteY70" fmla="*/ 1583851 h 1593376"/>
              <a:gd name="connsiteX71" fmla="*/ 622248 w 2229172"/>
              <a:gd name="connsiteY71" fmla="*/ 1593376 h 1593376"/>
              <a:gd name="connsiteX0" fmla="*/ 165048 w 2229172"/>
              <a:gd name="connsiteY0" fmla="*/ 1593376 h 1593376"/>
              <a:gd name="connsiteX1" fmla="*/ 143617 w 2229172"/>
              <a:gd name="connsiteY1" fmla="*/ 1548132 h 1593376"/>
              <a:gd name="connsiteX2" fmla="*/ 107898 w 2229172"/>
              <a:gd name="connsiteY2" fmla="*/ 1488601 h 1593376"/>
              <a:gd name="connsiteX3" fmla="*/ 79323 w 2229172"/>
              <a:gd name="connsiteY3" fmla="*/ 1431451 h 1593376"/>
              <a:gd name="connsiteX4" fmla="*/ 34079 w 2229172"/>
              <a:gd name="connsiteY4" fmla="*/ 1376682 h 1593376"/>
              <a:gd name="connsiteX5" fmla="*/ 24554 w 2229172"/>
              <a:gd name="connsiteY5" fmla="*/ 1271907 h 1593376"/>
              <a:gd name="connsiteX6" fmla="*/ 7886 w 2229172"/>
              <a:gd name="connsiteY6" fmla="*/ 1105219 h 1593376"/>
              <a:gd name="connsiteX7" fmla="*/ 12648 w 2229172"/>
              <a:gd name="connsiteY7" fmla="*/ 1040926 h 1593376"/>
              <a:gd name="connsiteX8" fmla="*/ 22173 w 2229172"/>
              <a:gd name="connsiteY8" fmla="*/ 840901 h 1593376"/>
              <a:gd name="connsiteX9" fmla="*/ 60273 w 2229172"/>
              <a:gd name="connsiteY9" fmla="*/ 783751 h 1593376"/>
              <a:gd name="connsiteX10" fmla="*/ 107898 w 2229172"/>
              <a:gd name="connsiteY10" fmla="*/ 736126 h 1593376"/>
              <a:gd name="connsiteX11" fmla="*/ 169810 w 2229172"/>
              <a:gd name="connsiteY11" fmla="*/ 698026 h 1593376"/>
              <a:gd name="connsiteX12" fmla="*/ 226961 w 2229172"/>
              <a:gd name="connsiteY12" fmla="*/ 662308 h 1593376"/>
              <a:gd name="connsiteX13" fmla="*/ 298398 w 2229172"/>
              <a:gd name="connsiteY13" fmla="*/ 595632 h 1593376"/>
              <a:gd name="connsiteX14" fmla="*/ 372217 w 2229172"/>
              <a:gd name="connsiteY14" fmla="*/ 521814 h 1593376"/>
              <a:gd name="connsiteX15" fmla="*/ 457942 w 2229172"/>
              <a:gd name="connsiteY15" fmla="*/ 488476 h 1593376"/>
              <a:gd name="connsiteX16" fmla="*/ 541286 w 2229172"/>
              <a:gd name="connsiteY16" fmla="*/ 462282 h 1593376"/>
              <a:gd name="connsiteX17" fmla="*/ 610342 w 2229172"/>
              <a:gd name="connsiteY17" fmla="*/ 443232 h 1593376"/>
              <a:gd name="connsiteX18" fmla="*/ 693686 w 2229172"/>
              <a:gd name="connsiteY18" fmla="*/ 419419 h 1593376"/>
              <a:gd name="connsiteX19" fmla="*/ 798461 w 2229172"/>
              <a:gd name="connsiteY19" fmla="*/ 374176 h 1593376"/>
              <a:gd name="connsiteX20" fmla="*/ 850848 w 2229172"/>
              <a:gd name="connsiteY20" fmla="*/ 314644 h 1593376"/>
              <a:gd name="connsiteX21" fmla="*/ 905617 w 2229172"/>
              <a:gd name="connsiteY21" fmla="*/ 247970 h 1593376"/>
              <a:gd name="connsiteX22" fmla="*/ 927048 w 2229172"/>
              <a:gd name="connsiteY22" fmla="*/ 171770 h 1593376"/>
              <a:gd name="connsiteX23" fmla="*/ 974673 w 2229172"/>
              <a:gd name="connsiteY23" fmla="*/ 124144 h 1593376"/>
              <a:gd name="connsiteX24" fmla="*/ 981817 w 2229172"/>
              <a:gd name="connsiteY24" fmla="*/ 55089 h 1593376"/>
              <a:gd name="connsiteX25" fmla="*/ 991342 w 2229172"/>
              <a:gd name="connsiteY25" fmla="*/ 26513 h 1593376"/>
              <a:gd name="connsiteX26" fmla="*/ 1038967 w 2229172"/>
              <a:gd name="connsiteY26" fmla="*/ 19370 h 1593376"/>
              <a:gd name="connsiteX27" fmla="*/ 1172317 w 2229172"/>
              <a:gd name="connsiteY27" fmla="*/ 21751 h 1593376"/>
              <a:gd name="connsiteX28" fmla="*/ 1279473 w 2229172"/>
              <a:gd name="connsiteY28" fmla="*/ 320 h 1593376"/>
              <a:gd name="connsiteX29" fmla="*/ 1365198 w 2229172"/>
              <a:gd name="connsiteY29" fmla="*/ 36039 h 1593376"/>
              <a:gd name="connsiteX30" fmla="*/ 1508073 w 2229172"/>
              <a:gd name="connsiteY30" fmla="*/ 26514 h 1593376"/>
              <a:gd name="connsiteX31" fmla="*/ 1536648 w 2229172"/>
              <a:gd name="connsiteY31" fmla="*/ 81283 h 1593376"/>
              <a:gd name="connsiteX32" fmla="*/ 1589035 w 2229172"/>
              <a:gd name="connsiteY32" fmla="*/ 188438 h 1593376"/>
              <a:gd name="connsiteX33" fmla="*/ 1641424 w 2229172"/>
              <a:gd name="connsiteY33" fmla="*/ 233681 h 1593376"/>
              <a:gd name="connsiteX34" fmla="*/ 1708097 w 2229172"/>
              <a:gd name="connsiteY34" fmla="*/ 355126 h 1593376"/>
              <a:gd name="connsiteX35" fmla="*/ 1748579 w 2229172"/>
              <a:gd name="connsiteY35" fmla="*/ 417039 h 1593376"/>
              <a:gd name="connsiteX36" fmla="*/ 1817636 w 2229172"/>
              <a:gd name="connsiteY36" fmla="*/ 493239 h 1593376"/>
              <a:gd name="connsiteX37" fmla="*/ 1922411 w 2229172"/>
              <a:gd name="connsiteY37" fmla="*/ 574201 h 1593376"/>
              <a:gd name="connsiteX38" fmla="*/ 1984323 w 2229172"/>
              <a:gd name="connsiteY38" fmla="*/ 621826 h 1593376"/>
              <a:gd name="connsiteX39" fmla="*/ 2089098 w 2229172"/>
              <a:gd name="connsiteY39" fmla="*/ 743270 h 1593376"/>
              <a:gd name="connsiteX40" fmla="*/ 2115291 w 2229172"/>
              <a:gd name="connsiteY40" fmla="*/ 807564 h 1593376"/>
              <a:gd name="connsiteX41" fmla="*/ 2165298 w 2229172"/>
              <a:gd name="connsiteY41" fmla="*/ 821851 h 1593376"/>
              <a:gd name="connsiteX42" fmla="*/ 2184348 w 2229172"/>
              <a:gd name="connsiteY42" fmla="*/ 859951 h 1593376"/>
              <a:gd name="connsiteX43" fmla="*/ 2203398 w 2229172"/>
              <a:gd name="connsiteY43" fmla="*/ 917101 h 1593376"/>
              <a:gd name="connsiteX44" fmla="*/ 2212923 w 2229172"/>
              <a:gd name="connsiteY44" fmla="*/ 1264764 h 1593376"/>
              <a:gd name="connsiteX45" fmla="*/ 1986704 w 2229172"/>
              <a:gd name="connsiteY45" fmla="*/ 1352870 h 1593376"/>
              <a:gd name="connsiteX46" fmla="*/ 1822398 w 2229172"/>
              <a:gd name="connsiteY46" fmla="*/ 1417164 h 1593376"/>
              <a:gd name="connsiteX47" fmla="*/ 1689048 w 2229172"/>
              <a:gd name="connsiteY47" fmla="*/ 1079026 h 1593376"/>
              <a:gd name="connsiteX48" fmla="*/ 1669998 w 2229172"/>
              <a:gd name="connsiteY48" fmla="*/ 1136176 h 1593376"/>
              <a:gd name="connsiteX49" fmla="*/ 1650948 w 2229172"/>
              <a:gd name="connsiteY49" fmla="*/ 1193326 h 1593376"/>
              <a:gd name="connsiteX50" fmla="*/ 1641423 w 2229172"/>
              <a:gd name="connsiteY50" fmla="*/ 1221901 h 1593376"/>
              <a:gd name="connsiteX51" fmla="*/ 1631898 w 2229172"/>
              <a:gd name="connsiteY51" fmla="*/ 1383826 h 1593376"/>
              <a:gd name="connsiteX52" fmla="*/ 1527123 w 2229172"/>
              <a:gd name="connsiteY52" fmla="*/ 1374301 h 1593376"/>
              <a:gd name="connsiteX53" fmla="*/ 1469973 w 2229172"/>
              <a:gd name="connsiteY53" fmla="*/ 1336201 h 1593376"/>
              <a:gd name="connsiteX54" fmla="*/ 1441398 w 2229172"/>
              <a:gd name="connsiteY54" fmla="*/ 1317151 h 1593376"/>
              <a:gd name="connsiteX55" fmla="*/ 1374723 w 2229172"/>
              <a:gd name="connsiteY55" fmla="*/ 1298101 h 1593376"/>
              <a:gd name="connsiteX56" fmla="*/ 1317573 w 2229172"/>
              <a:gd name="connsiteY56" fmla="*/ 1269526 h 1593376"/>
              <a:gd name="connsiteX57" fmla="*/ 1288998 w 2229172"/>
              <a:gd name="connsiteY57" fmla="*/ 1240951 h 1593376"/>
              <a:gd name="connsiteX58" fmla="*/ 1222323 w 2229172"/>
              <a:gd name="connsiteY58" fmla="*/ 1221901 h 1593376"/>
              <a:gd name="connsiteX59" fmla="*/ 1155648 w 2229172"/>
              <a:gd name="connsiteY59" fmla="*/ 1231426 h 1593376"/>
              <a:gd name="connsiteX60" fmla="*/ 1108023 w 2229172"/>
              <a:gd name="connsiteY60" fmla="*/ 1279051 h 1593376"/>
              <a:gd name="connsiteX61" fmla="*/ 1050873 w 2229172"/>
              <a:gd name="connsiteY61" fmla="*/ 1317151 h 1593376"/>
              <a:gd name="connsiteX62" fmla="*/ 1022298 w 2229172"/>
              <a:gd name="connsiteY62" fmla="*/ 1345726 h 1593376"/>
              <a:gd name="connsiteX63" fmla="*/ 993723 w 2229172"/>
              <a:gd name="connsiteY63" fmla="*/ 1364776 h 1593376"/>
              <a:gd name="connsiteX64" fmla="*/ 907998 w 2229172"/>
              <a:gd name="connsiteY64" fmla="*/ 1431451 h 1593376"/>
              <a:gd name="connsiteX65" fmla="*/ 841323 w 2229172"/>
              <a:gd name="connsiteY65" fmla="*/ 1488601 h 1593376"/>
              <a:gd name="connsiteX66" fmla="*/ 784173 w 2229172"/>
              <a:gd name="connsiteY66" fmla="*/ 1526701 h 1593376"/>
              <a:gd name="connsiteX67" fmla="*/ 727023 w 2229172"/>
              <a:gd name="connsiteY67" fmla="*/ 1545751 h 1593376"/>
              <a:gd name="connsiteX68" fmla="*/ 698448 w 2229172"/>
              <a:gd name="connsiteY68" fmla="*/ 1564801 h 1593376"/>
              <a:gd name="connsiteX69" fmla="*/ 631773 w 2229172"/>
              <a:gd name="connsiteY69" fmla="*/ 1583851 h 1593376"/>
              <a:gd name="connsiteX70" fmla="*/ 622248 w 2229172"/>
              <a:gd name="connsiteY70" fmla="*/ 1593376 h 1593376"/>
              <a:gd name="connsiteX0" fmla="*/ 165048 w 2229172"/>
              <a:gd name="connsiteY0" fmla="*/ 1593376 h 1593376"/>
              <a:gd name="connsiteX1" fmla="*/ 143617 w 2229172"/>
              <a:gd name="connsiteY1" fmla="*/ 1548132 h 1593376"/>
              <a:gd name="connsiteX2" fmla="*/ 107898 w 2229172"/>
              <a:gd name="connsiteY2" fmla="*/ 1488601 h 1593376"/>
              <a:gd name="connsiteX3" fmla="*/ 79323 w 2229172"/>
              <a:gd name="connsiteY3" fmla="*/ 1431451 h 1593376"/>
              <a:gd name="connsiteX4" fmla="*/ 34079 w 2229172"/>
              <a:gd name="connsiteY4" fmla="*/ 1376682 h 1593376"/>
              <a:gd name="connsiteX5" fmla="*/ 24554 w 2229172"/>
              <a:gd name="connsiteY5" fmla="*/ 1271907 h 1593376"/>
              <a:gd name="connsiteX6" fmla="*/ 7886 w 2229172"/>
              <a:gd name="connsiteY6" fmla="*/ 1105219 h 1593376"/>
              <a:gd name="connsiteX7" fmla="*/ 12648 w 2229172"/>
              <a:gd name="connsiteY7" fmla="*/ 1040926 h 1593376"/>
              <a:gd name="connsiteX8" fmla="*/ 22173 w 2229172"/>
              <a:gd name="connsiteY8" fmla="*/ 840901 h 1593376"/>
              <a:gd name="connsiteX9" fmla="*/ 60273 w 2229172"/>
              <a:gd name="connsiteY9" fmla="*/ 783751 h 1593376"/>
              <a:gd name="connsiteX10" fmla="*/ 107898 w 2229172"/>
              <a:gd name="connsiteY10" fmla="*/ 736126 h 1593376"/>
              <a:gd name="connsiteX11" fmla="*/ 169810 w 2229172"/>
              <a:gd name="connsiteY11" fmla="*/ 698026 h 1593376"/>
              <a:gd name="connsiteX12" fmla="*/ 226961 w 2229172"/>
              <a:gd name="connsiteY12" fmla="*/ 662308 h 1593376"/>
              <a:gd name="connsiteX13" fmla="*/ 298398 w 2229172"/>
              <a:gd name="connsiteY13" fmla="*/ 595632 h 1593376"/>
              <a:gd name="connsiteX14" fmla="*/ 372217 w 2229172"/>
              <a:gd name="connsiteY14" fmla="*/ 521814 h 1593376"/>
              <a:gd name="connsiteX15" fmla="*/ 457942 w 2229172"/>
              <a:gd name="connsiteY15" fmla="*/ 488476 h 1593376"/>
              <a:gd name="connsiteX16" fmla="*/ 541286 w 2229172"/>
              <a:gd name="connsiteY16" fmla="*/ 462282 h 1593376"/>
              <a:gd name="connsiteX17" fmla="*/ 610342 w 2229172"/>
              <a:gd name="connsiteY17" fmla="*/ 443232 h 1593376"/>
              <a:gd name="connsiteX18" fmla="*/ 693686 w 2229172"/>
              <a:gd name="connsiteY18" fmla="*/ 419419 h 1593376"/>
              <a:gd name="connsiteX19" fmla="*/ 798461 w 2229172"/>
              <a:gd name="connsiteY19" fmla="*/ 374176 h 1593376"/>
              <a:gd name="connsiteX20" fmla="*/ 850848 w 2229172"/>
              <a:gd name="connsiteY20" fmla="*/ 314644 h 1593376"/>
              <a:gd name="connsiteX21" fmla="*/ 905617 w 2229172"/>
              <a:gd name="connsiteY21" fmla="*/ 247970 h 1593376"/>
              <a:gd name="connsiteX22" fmla="*/ 927048 w 2229172"/>
              <a:gd name="connsiteY22" fmla="*/ 171770 h 1593376"/>
              <a:gd name="connsiteX23" fmla="*/ 974673 w 2229172"/>
              <a:gd name="connsiteY23" fmla="*/ 124144 h 1593376"/>
              <a:gd name="connsiteX24" fmla="*/ 981817 w 2229172"/>
              <a:gd name="connsiteY24" fmla="*/ 55089 h 1593376"/>
              <a:gd name="connsiteX25" fmla="*/ 991342 w 2229172"/>
              <a:gd name="connsiteY25" fmla="*/ 26513 h 1593376"/>
              <a:gd name="connsiteX26" fmla="*/ 1038967 w 2229172"/>
              <a:gd name="connsiteY26" fmla="*/ 19370 h 1593376"/>
              <a:gd name="connsiteX27" fmla="*/ 1172317 w 2229172"/>
              <a:gd name="connsiteY27" fmla="*/ 21751 h 1593376"/>
              <a:gd name="connsiteX28" fmla="*/ 1279473 w 2229172"/>
              <a:gd name="connsiteY28" fmla="*/ 320 h 1593376"/>
              <a:gd name="connsiteX29" fmla="*/ 1365198 w 2229172"/>
              <a:gd name="connsiteY29" fmla="*/ 36039 h 1593376"/>
              <a:gd name="connsiteX30" fmla="*/ 1508073 w 2229172"/>
              <a:gd name="connsiteY30" fmla="*/ 26514 h 1593376"/>
              <a:gd name="connsiteX31" fmla="*/ 1536648 w 2229172"/>
              <a:gd name="connsiteY31" fmla="*/ 81283 h 1593376"/>
              <a:gd name="connsiteX32" fmla="*/ 1589035 w 2229172"/>
              <a:gd name="connsiteY32" fmla="*/ 188438 h 1593376"/>
              <a:gd name="connsiteX33" fmla="*/ 1641424 w 2229172"/>
              <a:gd name="connsiteY33" fmla="*/ 233681 h 1593376"/>
              <a:gd name="connsiteX34" fmla="*/ 1708097 w 2229172"/>
              <a:gd name="connsiteY34" fmla="*/ 355126 h 1593376"/>
              <a:gd name="connsiteX35" fmla="*/ 1748579 w 2229172"/>
              <a:gd name="connsiteY35" fmla="*/ 417039 h 1593376"/>
              <a:gd name="connsiteX36" fmla="*/ 1817636 w 2229172"/>
              <a:gd name="connsiteY36" fmla="*/ 493239 h 1593376"/>
              <a:gd name="connsiteX37" fmla="*/ 1922411 w 2229172"/>
              <a:gd name="connsiteY37" fmla="*/ 574201 h 1593376"/>
              <a:gd name="connsiteX38" fmla="*/ 1984323 w 2229172"/>
              <a:gd name="connsiteY38" fmla="*/ 621826 h 1593376"/>
              <a:gd name="connsiteX39" fmla="*/ 2089098 w 2229172"/>
              <a:gd name="connsiteY39" fmla="*/ 743270 h 1593376"/>
              <a:gd name="connsiteX40" fmla="*/ 2115291 w 2229172"/>
              <a:gd name="connsiteY40" fmla="*/ 807564 h 1593376"/>
              <a:gd name="connsiteX41" fmla="*/ 2165298 w 2229172"/>
              <a:gd name="connsiteY41" fmla="*/ 821851 h 1593376"/>
              <a:gd name="connsiteX42" fmla="*/ 2184348 w 2229172"/>
              <a:gd name="connsiteY42" fmla="*/ 859951 h 1593376"/>
              <a:gd name="connsiteX43" fmla="*/ 2203398 w 2229172"/>
              <a:gd name="connsiteY43" fmla="*/ 917101 h 1593376"/>
              <a:gd name="connsiteX44" fmla="*/ 2212923 w 2229172"/>
              <a:gd name="connsiteY44" fmla="*/ 1264764 h 1593376"/>
              <a:gd name="connsiteX45" fmla="*/ 1986704 w 2229172"/>
              <a:gd name="connsiteY45" fmla="*/ 1352870 h 1593376"/>
              <a:gd name="connsiteX46" fmla="*/ 1822398 w 2229172"/>
              <a:gd name="connsiteY46" fmla="*/ 1417164 h 1593376"/>
              <a:gd name="connsiteX47" fmla="*/ 1689048 w 2229172"/>
              <a:gd name="connsiteY47" fmla="*/ 1079026 h 1593376"/>
              <a:gd name="connsiteX48" fmla="*/ 1669998 w 2229172"/>
              <a:gd name="connsiteY48" fmla="*/ 1136176 h 1593376"/>
              <a:gd name="connsiteX49" fmla="*/ 1641423 w 2229172"/>
              <a:gd name="connsiteY49" fmla="*/ 1221901 h 1593376"/>
              <a:gd name="connsiteX50" fmla="*/ 1631898 w 2229172"/>
              <a:gd name="connsiteY50" fmla="*/ 1383826 h 1593376"/>
              <a:gd name="connsiteX51" fmla="*/ 1527123 w 2229172"/>
              <a:gd name="connsiteY51" fmla="*/ 1374301 h 1593376"/>
              <a:gd name="connsiteX52" fmla="*/ 1469973 w 2229172"/>
              <a:gd name="connsiteY52" fmla="*/ 1336201 h 1593376"/>
              <a:gd name="connsiteX53" fmla="*/ 1441398 w 2229172"/>
              <a:gd name="connsiteY53" fmla="*/ 1317151 h 1593376"/>
              <a:gd name="connsiteX54" fmla="*/ 1374723 w 2229172"/>
              <a:gd name="connsiteY54" fmla="*/ 1298101 h 1593376"/>
              <a:gd name="connsiteX55" fmla="*/ 1317573 w 2229172"/>
              <a:gd name="connsiteY55" fmla="*/ 1269526 h 1593376"/>
              <a:gd name="connsiteX56" fmla="*/ 1288998 w 2229172"/>
              <a:gd name="connsiteY56" fmla="*/ 1240951 h 1593376"/>
              <a:gd name="connsiteX57" fmla="*/ 1222323 w 2229172"/>
              <a:gd name="connsiteY57" fmla="*/ 1221901 h 1593376"/>
              <a:gd name="connsiteX58" fmla="*/ 1155648 w 2229172"/>
              <a:gd name="connsiteY58" fmla="*/ 1231426 h 1593376"/>
              <a:gd name="connsiteX59" fmla="*/ 1108023 w 2229172"/>
              <a:gd name="connsiteY59" fmla="*/ 1279051 h 1593376"/>
              <a:gd name="connsiteX60" fmla="*/ 1050873 w 2229172"/>
              <a:gd name="connsiteY60" fmla="*/ 1317151 h 1593376"/>
              <a:gd name="connsiteX61" fmla="*/ 1022298 w 2229172"/>
              <a:gd name="connsiteY61" fmla="*/ 1345726 h 1593376"/>
              <a:gd name="connsiteX62" fmla="*/ 993723 w 2229172"/>
              <a:gd name="connsiteY62" fmla="*/ 1364776 h 1593376"/>
              <a:gd name="connsiteX63" fmla="*/ 907998 w 2229172"/>
              <a:gd name="connsiteY63" fmla="*/ 1431451 h 1593376"/>
              <a:gd name="connsiteX64" fmla="*/ 841323 w 2229172"/>
              <a:gd name="connsiteY64" fmla="*/ 1488601 h 1593376"/>
              <a:gd name="connsiteX65" fmla="*/ 784173 w 2229172"/>
              <a:gd name="connsiteY65" fmla="*/ 1526701 h 1593376"/>
              <a:gd name="connsiteX66" fmla="*/ 727023 w 2229172"/>
              <a:gd name="connsiteY66" fmla="*/ 1545751 h 1593376"/>
              <a:gd name="connsiteX67" fmla="*/ 698448 w 2229172"/>
              <a:gd name="connsiteY67" fmla="*/ 1564801 h 1593376"/>
              <a:gd name="connsiteX68" fmla="*/ 631773 w 2229172"/>
              <a:gd name="connsiteY68" fmla="*/ 1583851 h 1593376"/>
              <a:gd name="connsiteX69" fmla="*/ 622248 w 2229172"/>
              <a:gd name="connsiteY69" fmla="*/ 1593376 h 1593376"/>
              <a:gd name="connsiteX0" fmla="*/ 165048 w 2229172"/>
              <a:gd name="connsiteY0" fmla="*/ 1593376 h 1593376"/>
              <a:gd name="connsiteX1" fmla="*/ 143617 w 2229172"/>
              <a:gd name="connsiteY1" fmla="*/ 1548132 h 1593376"/>
              <a:gd name="connsiteX2" fmla="*/ 107898 w 2229172"/>
              <a:gd name="connsiteY2" fmla="*/ 1488601 h 1593376"/>
              <a:gd name="connsiteX3" fmla="*/ 79323 w 2229172"/>
              <a:gd name="connsiteY3" fmla="*/ 1431451 h 1593376"/>
              <a:gd name="connsiteX4" fmla="*/ 34079 w 2229172"/>
              <a:gd name="connsiteY4" fmla="*/ 1376682 h 1593376"/>
              <a:gd name="connsiteX5" fmla="*/ 24554 w 2229172"/>
              <a:gd name="connsiteY5" fmla="*/ 1271907 h 1593376"/>
              <a:gd name="connsiteX6" fmla="*/ 7886 w 2229172"/>
              <a:gd name="connsiteY6" fmla="*/ 1105219 h 1593376"/>
              <a:gd name="connsiteX7" fmla="*/ 12648 w 2229172"/>
              <a:gd name="connsiteY7" fmla="*/ 1040926 h 1593376"/>
              <a:gd name="connsiteX8" fmla="*/ 22173 w 2229172"/>
              <a:gd name="connsiteY8" fmla="*/ 840901 h 1593376"/>
              <a:gd name="connsiteX9" fmla="*/ 60273 w 2229172"/>
              <a:gd name="connsiteY9" fmla="*/ 783751 h 1593376"/>
              <a:gd name="connsiteX10" fmla="*/ 107898 w 2229172"/>
              <a:gd name="connsiteY10" fmla="*/ 736126 h 1593376"/>
              <a:gd name="connsiteX11" fmla="*/ 169810 w 2229172"/>
              <a:gd name="connsiteY11" fmla="*/ 698026 h 1593376"/>
              <a:gd name="connsiteX12" fmla="*/ 226961 w 2229172"/>
              <a:gd name="connsiteY12" fmla="*/ 662308 h 1593376"/>
              <a:gd name="connsiteX13" fmla="*/ 298398 w 2229172"/>
              <a:gd name="connsiteY13" fmla="*/ 595632 h 1593376"/>
              <a:gd name="connsiteX14" fmla="*/ 372217 w 2229172"/>
              <a:gd name="connsiteY14" fmla="*/ 521814 h 1593376"/>
              <a:gd name="connsiteX15" fmla="*/ 457942 w 2229172"/>
              <a:gd name="connsiteY15" fmla="*/ 488476 h 1593376"/>
              <a:gd name="connsiteX16" fmla="*/ 541286 w 2229172"/>
              <a:gd name="connsiteY16" fmla="*/ 462282 h 1593376"/>
              <a:gd name="connsiteX17" fmla="*/ 610342 w 2229172"/>
              <a:gd name="connsiteY17" fmla="*/ 443232 h 1593376"/>
              <a:gd name="connsiteX18" fmla="*/ 693686 w 2229172"/>
              <a:gd name="connsiteY18" fmla="*/ 419419 h 1593376"/>
              <a:gd name="connsiteX19" fmla="*/ 798461 w 2229172"/>
              <a:gd name="connsiteY19" fmla="*/ 374176 h 1593376"/>
              <a:gd name="connsiteX20" fmla="*/ 850848 w 2229172"/>
              <a:gd name="connsiteY20" fmla="*/ 314644 h 1593376"/>
              <a:gd name="connsiteX21" fmla="*/ 905617 w 2229172"/>
              <a:gd name="connsiteY21" fmla="*/ 247970 h 1593376"/>
              <a:gd name="connsiteX22" fmla="*/ 927048 w 2229172"/>
              <a:gd name="connsiteY22" fmla="*/ 171770 h 1593376"/>
              <a:gd name="connsiteX23" fmla="*/ 974673 w 2229172"/>
              <a:gd name="connsiteY23" fmla="*/ 124144 h 1593376"/>
              <a:gd name="connsiteX24" fmla="*/ 981817 w 2229172"/>
              <a:gd name="connsiteY24" fmla="*/ 55089 h 1593376"/>
              <a:gd name="connsiteX25" fmla="*/ 991342 w 2229172"/>
              <a:gd name="connsiteY25" fmla="*/ 26513 h 1593376"/>
              <a:gd name="connsiteX26" fmla="*/ 1038967 w 2229172"/>
              <a:gd name="connsiteY26" fmla="*/ 19370 h 1593376"/>
              <a:gd name="connsiteX27" fmla="*/ 1172317 w 2229172"/>
              <a:gd name="connsiteY27" fmla="*/ 21751 h 1593376"/>
              <a:gd name="connsiteX28" fmla="*/ 1279473 w 2229172"/>
              <a:gd name="connsiteY28" fmla="*/ 320 h 1593376"/>
              <a:gd name="connsiteX29" fmla="*/ 1365198 w 2229172"/>
              <a:gd name="connsiteY29" fmla="*/ 36039 h 1593376"/>
              <a:gd name="connsiteX30" fmla="*/ 1508073 w 2229172"/>
              <a:gd name="connsiteY30" fmla="*/ 26514 h 1593376"/>
              <a:gd name="connsiteX31" fmla="*/ 1536648 w 2229172"/>
              <a:gd name="connsiteY31" fmla="*/ 81283 h 1593376"/>
              <a:gd name="connsiteX32" fmla="*/ 1589035 w 2229172"/>
              <a:gd name="connsiteY32" fmla="*/ 188438 h 1593376"/>
              <a:gd name="connsiteX33" fmla="*/ 1641424 w 2229172"/>
              <a:gd name="connsiteY33" fmla="*/ 233681 h 1593376"/>
              <a:gd name="connsiteX34" fmla="*/ 1708097 w 2229172"/>
              <a:gd name="connsiteY34" fmla="*/ 355126 h 1593376"/>
              <a:gd name="connsiteX35" fmla="*/ 1748579 w 2229172"/>
              <a:gd name="connsiteY35" fmla="*/ 417039 h 1593376"/>
              <a:gd name="connsiteX36" fmla="*/ 1817636 w 2229172"/>
              <a:gd name="connsiteY36" fmla="*/ 493239 h 1593376"/>
              <a:gd name="connsiteX37" fmla="*/ 1922411 w 2229172"/>
              <a:gd name="connsiteY37" fmla="*/ 574201 h 1593376"/>
              <a:gd name="connsiteX38" fmla="*/ 1984323 w 2229172"/>
              <a:gd name="connsiteY38" fmla="*/ 621826 h 1593376"/>
              <a:gd name="connsiteX39" fmla="*/ 2089098 w 2229172"/>
              <a:gd name="connsiteY39" fmla="*/ 743270 h 1593376"/>
              <a:gd name="connsiteX40" fmla="*/ 2115291 w 2229172"/>
              <a:gd name="connsiteY40" fmla="*/ 807564 h 1593376"/>
              <a:gd name="connsiteX41" fmla="*/ 2165298 w 2229172"/>
              <a:gd name="connsiteY41" fmla="*/ 821851 h 1593376"/>
              <a:gd name="connsiteX42" fmla="*/ 2184348 w 2229172"/>
              <a:gd name="connsiteY42" fmla="*/ 859951 h 1593376"/>
              <a:gd name="connsiteX43" fmla="*/ 2203398 w 2229172"/>
              <a:gd name="connsiteY43" fmla="*/ 917101 h 1593376"/>
              <a:gd name="connsiteX44" fmla="*/ 2212923 w 2229172"/>
              <a:gd name="connsiteY44" fmla="*/ 1264764 h 1593376"/>
              <a:gd name="connsiteX45" fmla="*/ 1986704 w 2229172"/>
              <a:gd name="connsiteY45" fmla="*/ 1352870 h 1593376"/>
              <a:gd name="connsiteX46" fmla="*/ 1822398 w 2229172"/>
              <a:gd name="connsiteY46" fmla="*/ 1417164 h 1593376"/>
              <a:gd name="connsiteX47" fmla="*/ 1669998 w 2229172"/>
              <a:gd name="connsiteY47" fmla="*/ 1136176 h 1593376"/>
              <a:gd name="connsiteX48" fmla="*/ 1641423 w 2229172"/>
              <a:gd name="connsiteY48" fmla="*/ 1221901 h 1593376"/>
              <a:gd name="connsiteX49" fmla="*/ 1631898 w 2229172"/>
              <a:gd name="connsiteY49" fmla="*/ 1383826 h 1593376"/>
              <a:gd name="connsiteX50" fmla="*/ 1527123 w 2229172"/>
              <a:gd name="connsiteY50" fmla="*/ 1374301 h 1593376"/>
              <a:gd name="connsiteX51" fmla="*/ 1469973 w 2229172"/>
              <a:gd name="connsiteY51" fmla="*/ 1336201 h 1593376"/>
              <a:gd name="connsiteX52" fmla="*/ 1441398 w 2229172"/>
              <a:gd name="connsiteY52" fmla="*/ 1317151 h 1593376"/>
              <a:gd name="connsiteX53" fmla="*/ 1374723 w 2229172"/>
              <a:gd name="connsiteY53" fmla="*/ 1298101 h 1593376"/>
              <a:gd name="connsiteX54" fmla="*/ 1317573 w 2229172"/>
              <a:gd name="connsiteY54" fmla="*/ 1269526 h 1593376"/>
              <a:gd name="connsiteX55" fmla="*/ 1288998 w 2229172"/>
              <a:gd name="connsiteY55" fmla="*/ 1240951 h 1593376"/>
              <a:gd name="connsiteX56" fmla="*/ 1222323 w 2229172"/>
              <a:gd name="connsiteY56" fmla="*/ 1221901 h 1593376"/>
              <a:gd name="connsiteX57" fmla="*/ 1155648 w 2229172"/>
              <a:gd name="connsiteY57" fmla="*/ 1231426 h 1593376"/>
              <a:gd name="connsiteX58" fmla="*/ 1108023 w 2229172"/>
              <a:gd name="connsiteY58" fmla="*/ 1279051 h 1593376"/>
              <a:gd name="connsiteX59" fmla="*/ 1050873 w 2229172"/>
              <a:gd name="connsiteY59" fmla="*/ 1317151 h 1593376"/>
              <a:gd name="connsiteX60" fmla="*/ 1022298 w 2229172"/>
              <a:gd name="connsiteY60" fmla="*/ 1345726 h 1593376"/>
              <a:gd name="connsiteX61" fmla="*/ 993723 w 2229172"/>
              <a:gd name="connsiteY61" fmla="*/ 1364776 h 1593376"/>
              <a:gd name="connsiteX62" fmla="*/ 907998 w 2229172"/>
              <a:gd name="connsiteY62" fmla="*/ 1431451 h 1593376"/>
              <a:gd name="connsiteX63" fmla="*/ 841323 w 2229172"/>
              <a:gd name="connsiteY63" fmla="*/ 1488601 h 1593376"/>
              <a:gd name="connsiteX64" fmla="*/ 784173 w 2229172"/>
              <a:gd name="connsiteY64" fmla="*/ 1526701 h 1593376"/>
              <a:gd name="connsiteX65" fmla="*/ 727023 w 2229172"/>
              <a:gd name="connsiteY65" fmla="*/ 1545751 h 1593376"/>
              <a:gd name="connsiteX66" fmla="*/ 698448 w 2229172"/>
              <a:gd name="connsiteY66" fmla="*/ 1564801 h 1593376"/>
              <a:gd name="connsiteX67" fmla="*/ 631773 w 2229172"/>
              <a:gd name="connsiteY67" fmla="*/ 1583851 h 1593376"/>
              <a:gd name="connsiteX68" fmla="*/ 622248 w 2229172"/>
              <a:gd name="connsiteY68" fmla="*/ 1593376 h 1593376"/>
              <a:gd name="connsiteX0" fmla="*/ 165048 w 2229172"/>
              <a:gd name="connsiteY0" fmla="*/ 1593376 h 1593376"/>
              <a:gd name="connsiteX1" fmla="*/ 143617 w 2229172"/>
              <a:gd name="connsiteY1" fmla="*/ 1548132 h 1593376"/>
              <a:gd name="connsiteX2" fmla="*/ 107898 w 2229172"/>
              <a:gd name="connsiteY2" fmla="*/ 1488601 h 1593376"/>
              <a:gd name="connsiteX3" fmla="*/ 79323 w 2229172"/>
              <a:gd name="connsiteY3" fmla="*/ 1431451 h 1593376"/>
              <a:gd name="connsiteX4" fmla="*/ 34079 w 2229172"/>
              <a:gd name="connsiteY4" fmla="*/ 1376682 h 1593376"/>
              <a:gd name="connsiteX5" fmla="*/ 24554 w 2229172"/>
              <a:gd name="connsiteY5" fmla="*/ 1271907 h 1593376"/>
              <a:gd name="connsiteX6" fmla="*/ 7886 w 2229172"/>
              <a:gd name="connsiteY6" fmla="*/ 1105219 h 1593376"/>
              <a:gd name="connsiteX7" fmla="*/ 12648 w 2229172"/>
              <a:gd name="connsiteY7" fmla="*/ 1040926 h 1593376"/>
              <a:gd name="connsiteX8" fmla="*/ 22173 w 2229172"/>
              <a:gd name="connsiteY8" fmla="*/ 840901 h 1593376"/>
              <a:gd name="connsiteX9" fmla="*/ 60273 w 2229172"/>
              <a:gd name="connsiteY9" fmla="*/ 783751 h 1593376"/>
              <a:gd name="connsiteX10" fmla="*/ 107898 w 2229172"/>
              <a:gd name="connsiteY10" fmla="*/ 736126 h 1593376"/>
              <a:gd name="connsiteX11" fmla="*/ 169810 w 2229172"/>
              <a:gd name="connsiteY11" fmla="*/ 698026 h 1593376"/>
              <a:gd name="connsiteX12" fmla="*/ 226961 w 2229172"/>
              <a:gd name="connsiteY12" fmla="*/ 662308 h 1593376"/>
              <a:gd name="connsiteX13" fmla="*/ 298398 w 2229172"/>
              <a:gd name="connsiteY13" fmla="*/ 595632 h 1593376"/>
              <a:gd name="connsiteX14" fmla="*/ 372217 w 2229172"/>
              <a:gd name="connsiteY14" fmla="*/ 521814 h 1593376"/>
              <a:gd name="connsiteX15" fmla="*/ 457942 w 2229172"/>
              <a:gd name="connsiteY15" fmla="*/ 488476 h 1593376"/>
              <a:gd name="connsiteX16" fmla="*/ 541286 w 2229172"/>
              <a:gd name="connsiteY16" fmla="*/ 462282 h 1593376"/>
              <a:gd name="connsiteX17" fmla="*/ 610342 w 2229172"/>
              <a:gd name="connsiteY17" fmla="*/ 443232 h 1593376"/>
              <a:gd name="connsiteX18" fmla="*/ 693686 w 2229172"/>
              <a:gd name="connsiteY18" fmla="*/ 419419 h 1593376"/>
              <a:gd name="connsiteX19" fmla="*/ 798461 w 2229172"/>
              <a:gd name="connsiteY19" fmla="*/ 374176 h 1593376"/>
              <a:gd name="connsiteX20" fmla="*/ 850848 w 2229172"/>
              <a:gd name="connsiteY20" fmla="*/ 314644 h 1593376"/>
              <a:gd name="connsiteX21" fmla="*/ 905617 w 2229172"/>
              <a:gd name="connsiteY21" fmla="*/ 247970 h 1593376"/>
              <a:gd name="connsiteX22" fmla="*/ 927048 w 2229172"/>
              <a:gd name="connsiteY22" fmla="*/ 171770 h 1593376"/>
              <a:gd name="connsiteX23" fmla="*/ 974673 w 2229172"/>
              <a:gd name="connsiteY23" fmla="*/ 124144 h 1593376"/>
              <a:gd name="connsiteX24" fmla="*/ 981817 w 2229172"/>
              <a:gd name="connsiteY24" fmla="*/ 55089 h 1593376"/>
              <a:gd name="connsiteX25" fmla="*/ 991342 w 2229172"/>
              <a:gd name="connsiteY25" fmla="*/ 26513 h 1593376"/>
              <a:gd name="connsiteX26" fmla="*/ 1038967 w 2229172"/>
              <a:gd name="connsiteY26" fmla="*/ 19370 h 1593376"/>
              <a:gd name="connsiteX27" fmla="*/ 1172317 w 2229172"/>
              <a:gd name="connsiteY27" fmla="*/ 21751 h 1593376"/>
              <a:gd name="connsiteX28" fmla="*/ 1279473 w 2229172"/>
              <a:gd name="connsiteY28" fmla="*/ 320 h 1593376"/>
              <a:gd name="connsiteX29" fmla="*/ 1365198 w 2229172"/>
              <a:gd name="connsiteY29" fmla="*/ 36039 h 1593376"/>
              <a:gd name="connsiteX30" fmla="*/ 1508073 w 2229172"/>
              <a:gd name="connsiteY30" fmla="*/ 26514 h 1593376"/>
              <a:gd name="connsiteX31" fmla="*/ 1536648 w 2229172"/>
              <a:gd name="connsiteY31" fmla="*/ 81283 h 1593376"/>
              <a:gd name="connsiteX32" fmla="*/ 1589035 w 2229172"/>
              <a:gd name="connsiteY32" fmla="*/ 188438 h 1593376"/>
              <a:gd name="connsiteX33" fmla="*/ 1641424 w 2229172"/>
              <a:gd name="connsiteY33" fmla="*/ 233681 h 1593376"/>
              <a:gd name="connsiteX34" fmla="*/ 1708097 w 2229172"/>
              <a:gd name="connsiteY34" fmla="*/ 355126 h 1593376"/>
              <a:gd name="connsiteX35" fmla="*/ 1748579 w 2229172"/>
              <a:gd name="connsiteY35" fmla="*/ 417039 h 1593376"/>
              <a:gd name="connsiteX36" fmla="*/ 1817636 w 2229172"/>
              <a:gd name="connsiteY36" fmla="*/ 493239 h 1593376"/>
              <a:gd name="connsiteX37" fmla="*/ 1922411 w 2229172"/>
              <a:gd name="connsiteY37" fmla="*/ 574201 h 1593376"/>
              <a:gd name="connsiteX38" fmla="*/ 1984323 w 2229172"/>
              <a:gd name="connsiteY38" fmla="*/ 621826 h 1593376"/>
              <a:gd name="connsiteX39" fmla="*/ 2089098 w 2229172"/>
              <a:gd name="connsiteY39" fmla="*/ 743270 h 1593376"/>
              <a:gd name="connsiteX40" fmla="*/ 2115291 w 2229172"/>
              <a:gd name="connsiteY40" fmla="*/ 807564 h 1593376"/>
              <a:gd name="connsiteX41" fmla="*/ 2165298 w 2229172"/>
              <a:gd name="connsiteY41" fmla="*/ 821851 h 1593376"/>
              <a:gd name="connsiteX42" fmla="*/ 2184348 w 2229172"/>
              <a:gd name="connsiteY42" fmla="*/ 859951 h 1593376"/>
              <a:gd name="connsiteX43" fmla="*/ 2203398 w 2229172"/>
              <a:gd name="connsiteY43" fmla="*/ 917101 h 1593376"/>
              <a:gd name="connsiteX44" fmla="*/ 2212923 w 2229172"/>
              <a:gd name="connsiteY44" fmla="*/ 1264764 h 1593376"/>
              <a:gd name="connsiteX45" fmla="*/ 1986704 w 2229172"/>
              <a:gd name="connsiteY45" fmla="*/ 1352870 h 1593376"/>
              <a:gd name="connsiteX46" fmla="*/ 1822398 w 2229172"/>
              <a:gd name="connsiteY46" fmla="*/ 1417164 h 1593376"/>
              <a:gd name="connsiteX47" fmla="*/ 1669998 w 2229172"/>
              <a:gd name="connsiteY47" fmla="*/ 1136176 h 1593376"/>
              <a:gd name="connsiteX48" fmla="*/ 1641423 w 2229172"/>
              <a:gd name="connsiteY48" fmla="*/ 1221901 h 1593376"/>
              <a:gd name="connsiteX49" fmla="*/ 1641423 w 2229172"/>
              <a:gd name="connsiteY49" fmla="*/ 1214756 h 1593376"/>
              <a:gd name="connsiteX50" fmla="*/ 1631898 w 2229172"/>
              <a:gd name="connsiteY50" fmla="*/ 1383826 h 1593376"/>
              <a:gd name="connsiteX51" fmla="*/ 1527123 w 2229172"/>
              <a:gd name="connsiteY51" fmla="*/ 1374301 h 1593376"/>
              <a:gd name="connsiteX52" fmla="*/ 1469973 w 2229172"/>
              <a:gd name="connsiteY52" fmla="*/ 1336201 h 1593376"/>
              <a:gd name="connsiteX53" fmla="*/ 1441398 w 2229172"/>
              <a:gd name="connsiteY53" fmla="*/ 1317151 h 1593376"/>
              <a:gd name="connsiteX54" fmla="*/ 1374723 w 2229172"/>
              <a:gd name="connsiteY54" fmla="*/ 1298101 h 1593376"/>
              <a:gd name="connsiteX55" fmla="*/ 1317573 w 2229172"/>
              <a:gd name="connsiteY55" fmla="*/ 1269526 h 1593376"/>
              <a:gd name="connsiteX56" fmla="*/ 1288998 w 2229172"/>
              <a:gd name="connsiteY56" fmla="*/ 1240951 h 1593376"/>
              <a:gd name="connsiteX57" fmla="*/ 1222323 w 2229172"/>
              <a:gd name="connsiteY57" fmla="*/ 1221901 h 1593376"/>
              <a:gd name="connsiteX58" fmla="*/ 1155648 w 2229172"/>
              <a:gd name="connsiteY58" fmla="*/ 1231426 h 1593376"/>
              <a:gd name="connsiteX59" fmla="*/ 1108023 w 2229172"/>
              <a:gd name="connsiteY59" fmla="*/ 1279051 h 1593376"/>
              <a:gd name="connsiteX60" fmla="*/ 1050873 w 2229172"/>
              <a:gd name="connsiteY60" fmla="*/ 1317151 h 1593376"/>
              <a:gd name="connsiteX61" fmla="*/ 1022298 w 2229172"/>
              <a:gd name="connsiteY61" fmla="*/ 1345726 h 1593376"/>
              <a:gd name="connsiteX62" fmla="*/ 993723 w 2229172"/>
              <a:gd name="connsiteY62" fmla="*/ 1364776 h 1593376"/>
              <a:gd name="connsiteX63" fmla="*/ 907998 w 2229172"/>
              <a:gd name="connsiteY63" fmla="*/ 1431451 h 1593376"/>
              <a:gd name="connsiteX64" fmla="*/ 841323 w 2229172"/>
              <a:gd name="connsiteY64" fmla="*/ 1488601 h 1593376"/>
              <a:gd name="connsiteX65" fmla="*/ 784173 w 2229172"/>
              <a:gd name="connsiteY65" fmla="*/ 1526701 h 1593376"/>
              <a:gd name="connsiteX66" fmla="*/ 727023 w 2229172"/>
              <a:gd name="connsiteY66" fmla="*/ 1545751 h 1593376"/>
              <a:gd name="connsiteX67" fmla="*/ 698448 w 2229172"/>
              <a:gd name="connsiteY67" fmla="*/ 1564801 h 1593376"/>
              <a:gd name="connsiteX68" fmla="*/ 631773 w 2229172"/>
              <a:gd name="connsiteY68" fmla="*/ 1583851 h 1593376"/>
              <a:gd name="connsiteX69" fmla="*/ 622248 w 2229172"/>
              <a:gd name="connsiteY69" fmla="*/ 1593376 h 1593376"/>
              <a:gd name="connsiteX0" fmla="*/ 165048 w 2229172"/>
              <a:gd name="connsiteY0" fmla="*/ 1593376 h 1593376"/>
              <a:gd name="connsiteX1" fmla="*/ 143617 w 2229172"/>
              <a:gd name="connsiteY1" fmla="*/ 1548132 h 1593376"/>
              <a:gd name="connsiteX2" fmla="*/ 107898 w 2229172"/>
              <a:gd name="connsiteY2" fmla="*/ 1488601 h 1593376"/>
              <a:gd name="connsiteX3" fmla="*/ 79323 w 2229172"/>
              <a:gd name="connsiteY3" fmla="*/ 1431451 h 1593376"/>
              <a:gd name="connsiteX4" fmla="*/ 34079 w 2229172"/>
              <a:gd name="connsiteY4" fmla="*/ 1376682 h 1593376"/>
              <a:gd name="connsiteX5" fmla="*/ 24554 w 2229172"/>
              <a:gd name="connsiteY5" fmla="*/ 1271907 h 1593376"/>
              <a:gd name="connsiteX6" fmla="*/ 7886 w 2229172"/>
              <a:gd name="connsiteY6" fmla="*/ 1105219 h 1593376"/>
              <a:gd name="connsiteX7" fmla="*/ 12648 w 2229172"/>
              <a:gd name="connsiteY7" fmla="*/ 1040926 h 1593376"/>
              <a:gd name="connsiteX8" fmla="*/ 22173 w 2229172"/>
              <a:gd name="connsiteY8" fmla="*/ 840901 h 1593376"/>
              <a:gd name="connsiteX9" fmla="*/ 60273 w 2229172"/>
              <a:gd name="connsiteY9" fmla="*/ 783751 h 1593376"/>
              <a:gd name="connsiteX10" fmla="*/ 107898 w 2229172"/>
              <a:gd name="connsiteY10" fmla="*/ 736126 h 1593376"/>
              <a:gd name="connsiteX11" fmla="*/ 169810 w 2229172"/>
              <a:gd name="connsiteY11" fmla="*/ 698026 h 1593376"/>
              <a:gd name="connsiteX12" fmla="*/ 226961 w 2229172"/>
              <a:gd name="connsiteY12" fmla="*/ 662308 h 1593376"/>
              <a:gd name="connsiteX13" fmla="*/ 298398 w 2229172"/>
              <a:gd name="connsiteY13" fmla="*/ 595632 h 1593376"/>
              <a:gd name="connsiteX14" fmla="*/ 372217 w 2229172"/>
              <a:gd name="connsiteY14" fmla="*/ 521814 h 1593376"/>
              <a:gd name="connsiteX15" fmla="*/ 457942 w 2229172"/>
              <a:gd name="connsiteY15" fmla="*/ 488476 h 1593376"/>
              <a:gd name="connsiteX16" fmla="*/ 541286 w 2229172"/>
              <a:gd name="connsiteY16" fmla="*/ 462282 h 1593376"/>
              <a:gd name="connsiteX17" fmla="*/ 610342 w 2229172"/>
              <a:gd name="connsiteY17" fmla="*/ 443232 h 1593376"/>
              <a:gd name="connsiteX18" fmla="*/ 693686 w 2229172"/>
              <a:gd name="connsiteY18" fmla="*/ 419419 h 1593376"/>
              <a:gd name="connsiteX19" fmla="*/ 798461 w 2229172"/>
              <a:gd name="connsiteY19" fmla="*/ 374176 h 1593376"/>
              <a:gd name="connsiteX20" fmla="*/ 850848 w 2229172"/>
              <a:gd name="connsiteY20" fmla="*/ 314644 h 1593376"/>
              <a:gd name="connsiteX21" fmla="*/ 905617 w 2229172"/>
              <a:gd name="connsiteY21" fmla="*/ 247970 h 1593376"/>
              <a:gd name="connsiteX22" fmla="*/ 927048 w 2229172"/>
              <a:gd name="connsiteY22" fmla="*/ 171770 h 1593376"/>
              <a:gd name="connsiteX23" fmla="*/ 974673 w 2229172"/>
              <a:gd name="connsiteY23" fmla="*/ 124144 h 1593376"/>
              <a:gd name="connsiteX24" fmla="*/ 981817 w 2229172"/>
              <a:gd name="connsiteY24" fmla="*/ 55089 h 1593376"/>
              <a:gd name="connsiteX25" fmla="*/ 991342 w 2229172"/>
              <a:gd name="connsiteY25" fmla="*/ 26513 h 1593376"/>
              <a:gd name="connsiteX26" fmla="*/ 1038967 w 2229172"/>
              <a:gd name="connsiteY26" fmla="*/ 19370 h 1593376"/>
              <a:gd name="connsiteX27" fmla="*/ 1172317 w 2229172"/>
              <a:gd name="connsiteY27" fmla="*/ 21751 h 1593376"/>
              <a:gd name="connsiteX28" fmla="*/ 1279473 w 2229172"/>
              <a:gd name="connsiteY28" fmla="*/ 320 h 1593376"/>
              <a:gd name="connsiteX29" fmla="*/ 1365198 w 2229172"/>
              <a:gd name="connsiteY29" fmla="*/ 36039 h 1593376"/>
              <a:gd name="connsiteX30" fmla="*/ 1508073 w 2229172"/>
              <a:gd name="connsiteY30" fmla="*/ 26514 h 1593376"/>
              <a:gd name="connsiteX31" fmla="*/ 1536648 w 2229172"/>
              <a:gd name="connsiteY31" fmla="*/ 81283 h 1593376"/>
              <a:gd name="connsiteX32" fmla="*/ 1589035 w 2229172"/>
              <a:gd name="connsiteY32" fmla="*/ 188438 h 1593376"/>
              <a:gd name="connsiteX33" fmla="*/ 1641424 w 2229172"/>
              <a:gd name="connsiteY33" fmla="*/ 233681 h 1593376"/>
              <a:gd name="connsiteX34" fmla="*/ 1708097 w 2229172"/>
              <a:gd name="connsiteY34" fmla="*/ 355126 h 1593376"/>
              <a:gd name="connsiteX35" fmla="*/ 1748579 w 2229172"/>
              <a:gd name="connsiteY35" fmla="*/ 417039 h 1593376"/>
              <a:gd name="connsiteX36" fmla="*/ 1817636 w 2229172"/>
              <a:gd name="connsiteY36" fmla="*/ 493239 h 1593376"/>
              <a:gd name="connsiteX37" fmla="*/ 1922411 w 2229172"/>
              <a:gd name="connsiteY37" fmla="*/ 574201 h 1593376"/>
              <a:gd name="connsiteX38" fmla="*/ 1984323 w 2229172"/>
              <a:gd name="connsiteY38" fmla="*/ 621826 h 1593376"/>
              <a:gd name="connsiteX39" fmla="*/ 2089098 w 2229172"/>
              <a:gd name="connsiteY39" fmla="*/ 743270 h 1593376"/>
              <a:gd name="connsiteX40" fmla="*/ 2115291 w 2229172"/>
              <a:gd name="connsiteY40" fmla="*/ 807564 h 1593376"/>
              <a:gd name="connsiteX41" fmla="*/ 2165298 w 2229172"/>
              <a:gd name="connsiteY41" fmla="*/ 821851 h 1593376"/>
              <a:gd name="connsiteX42" fmla="*/ 2184348 w 2229172"/>
              <a:gd name="connsiteY42" fmla="*/ 859951 h 1593376"/>
              <a:gd name="connsiteX43" fmla="*/ 2203398 w 2229172"/>
              <a:gd name="connsiteY43" fmla="*/ 917101 h 1593376"/>
              <a:gd name="connsiteX44" fmla="*/ 2212923 w 2229172"/>
              <a:gd name="connsiteY44" fmla="*/ 1264764 h 1593376"/>
              <a:gd name="connsiteX45" fmla="*/ 1986704 w 2229172"/>
              <a:gd name="connsiteY45" fmla="*/ 1352870 h 1593376"/>
              <a:gd name="connsiteX46" fmla="*/ 1822398 w 2229172"/>
              <a:gd name="connsiteY46" fmla="*/ 1417164 h 1593376"/>
              <a:gd name="connsiteX47" fmla="*/ 1669998 w 2229172"/>
              <a:gd name="connsiteY47" fmla="*/ 1136176 h 1593376"/>
              <a:gd name="connsiteX48" fmla="*/ 1641423 w 2229172"/>
              <a:gd name="connsiteY48" fmla="*/ 1221901 h 1593376"/>
              <a:gd name="connsiteX49" fmla="*/ 1631898 w 2229172"/>
              <a:gd name="connsiteY49" fmla="*/ 1383826 h 1593376"/>
              <a:gd name="connsiteX50" fmla="*/ 1527123 w 2229172"/>
              <a:gd name="connsiteY50" fmla="*/ 1374301 h 1593376"/>
              <a:gd name="connsiteX51" fmla="*/ 1469973 w 2229172"/>
              <a:gd name="connsiteY51" fmla="*/ 1336201 h 1593376"/>
              <a:gd name="connsiteX52" fmla="*/ 1441398 w 2229172"/>
              <a:gd name="connsiteY52" fmla="*/ 1317151 h 1593376"/>
              <a:gd name="connsiteX53" fmla="*/ 1374723 w 2229172"/>
              <a:gd name="connsiteY53" fmla="*/ 1298101 h 1593376"/>
              <a:gd name="connsiteX54" fmla="*/ 1317573 w 2229172"/>
              <a:gd name="connsiteY54" fmla="*/ 1269526 h 1593376"/>
              <a:gd name="connsiteX55" fmla="*/ 1288998 w 2229172"/>
              <a:gd name="connsiteY55" fmla="*/ 1240951 h 1593376"/>
              <a:gd name="connsiteX56" fmla="*/ 1222323 w 2229172"/>
              <a:gd name="connsiteY56" fmla="*/ 1221901 h 1593376"/>
              <a:gd name="connsiteX57" fmla="*/ 1155648 w 2229172"/>
              <a:gd name="connsiteY57" fmla="*/ 1231426 h 1593376"/>
              <a:gd name="connsiteX58" fmla="*/ 1108023 w 2229172"/>
              <a:gd name="connsiteY58" fmla="*/ 1279051 h 1593376"/>
              <a:gd name="connsiteX59" fmla="*/ 1050873 w 2229172"/>
              <a:gd name="connsiteY59" fmla="*/ 1317151 h 1593376"/>
              <a:gd name="connsiteX60" fmla="*/ 1022298 w 2229172"/>
              <a:gd name="connsiteY60" fmla="*/ 1345726 h 1593376"/>
              <a:gd name="connsiteX61" fmla="*/ 993723 w 2229172"/>
              <a:gd name="connsiteY61" fmla="*/ 1364776 h 1593376"/>
              <a:gd name="connsiteX62" fmla="*/ 907998 w 2229172"/>
              <a:gd name="connsiteY62" fmla="*/ 1431451 h 1593376"/>
              <a:gd name="connsiteX63" fmla="*/ 841323 w 2229172"/>
              <a:gd name="connsiteY63" fmla="*/ 1488601 h 1593376"/>
              <a:gd name="connsiteX64" fmla="*/ 784173 w 2229172"/>
              <a:gd name="connsiteY64" fmla="*/ 1526701 h 1593376"/>
              <a:gd name="connsiteX65" fmla="*/ 727023 w 2229172"/>
              <a:gd name="connsiteY65" fmla="*/ 1545751 h 1593376"/>
              <a:gd name="connsiteX66" fmla="*/ 698448 w 2229172"/>
              <a:gd name="connsiteY66" fmla="*/ 1564801 h 1593376"/>
              <a:gd name="connsiteX67" fmla="*/ 631773 w 2229172"/>
              <a:gd name="connsiteY67" fmla="*/ 1583851 h 1593376"/>
              <a:gd name="connsiteX68" fmla="*/ 622248 w 2229172"/>
              <a:gd name="connsiteY68" fmla="*/ 1593376 h 1593376"/>
              <a:gd name="connsiteX0" fmla="*/ 165048 w 2229172"/>
              <a:gd name="connsiteY0" fmla="*/ 1593376 h 1593376"/>
              <a:gd name="connsiteX1" fmla="*/ 143617 w 2229172"/>
              <a:gd name="connsiteY1" fmla="*/ 1548132 h 1593376"/>
              <a:gd name="connsiteX2" fmla="*/ 107898 w 2229172"/>
              <a:gd name="connsiteY2" fmla="*/ 1488601 h 1593376"/>
              <a:gd name="connsiteX3" fmla="*/ 79323 w 2229172"/>
              <a:gd name="connsiteY3" fmla="*/ 1431451 h 1593376"/>
              <a:gd name="connsiteX4" fmla="*/ 34079 w 2229172"/>
              <a:gd name="connsiteY4" fmla="*/ 1376682 h 1593376"/>
              <a:gd name="connsiteX5" fmla="*/ 24554 w 2229172"/>
              <a:gd name="connsiteY5" fmla="*/ 1271907 h 1593376"/>
              <a:gd name="connsiteX6" fmla="*/ 7886 w 2229172"/>
              <a:gd name="connsiteY6" fmla="*/ 1105219 h 1593376"/>
              <a:gd name="connsiteX7" fmla="*/ 12648 w 2229172"/>
              <a:gd name="connsiteY7" fmla="*/ 1040926 h 1593376"/>
              <a:gd name="connsiteX8" fmla="*/ 22173 w 2229172"/>
              <a:gd name="connsiteY8" fmla="*/ 840901 h 1593376"/>
              <a:gd name="connsiteX9" fmla="*/ 60273 w 2229172"/>
              <a:gd name="connsiteY9" fmla="*/ 783751 h 1593376"/>
              <a:gd name="connsiteX10" fmla="*/ 107898 w 2229172"/>
              <a:gd name="connsiteY10" fmla="*/ 736126 h 1593376"/>
              <a:gd name="connsiteX11" fmla="*/ 169810 w 2229172"/>
              <a:gd name="connsiteY11" fmla="*/ 698026 h 1593376"/>
              <a:gd name="connsiteX12" fmla="*/ 226961 w 2229172"/>
              <a:gd name="connsiteY12" fmla="*/ 662308 h 1593376"/>
              <a:gd name="connsiteX13" fmla="*/ 298398 w 2229172"/>
              <a:gd name="connsiteY13" fmla="*/ 595632 h 1593376"/>
              <a:gd name="connsiteX14" fmla="*/ 372217 w 2229172"/>
              <a:gd name="connsiteY14" fmla="*/ 521814 h 1593376"/>
              <a:gd name="connsiteX15" fmla="*/ 457942 w 2229172"/>
              <a:gd name="connsiteY15" fmla="*/ 488476 h 1593376"/>
              <a:gd name="connsiteX16" fmla="*/ 541286 w 2229172"/>
              <a:gd name="connsiteY16" fmla="*/ 462282 h 1593376"/>
              <a:gd name="connsiteX17" fmla="*/ 610342 w 2229172"/>
              <a:gd name="connsiteY17" fmla="*/ 443232 h 1593376"/>
              <a:gd name="connsiteX18" fmla="*/ 693686 w 2229172"/>
              <a:gd name="connsiteY18" fmla="*/ 419419 h 1593376"/>
              <a:gd name="connsiteX19" fmla="*/ 798461 w 2229172"/>
              <a:gd name="connsiteY19" fmla="*/ 374176 h 1593376"/>
              <a:gd name="connsiteX20" fmla="*/ 850848 w 2229172"/>
              <a:gd name="connsiteY20" fmla="*/ 314644 h 1593376"/>
              <a:gd name="connsiteX21" fmla="*/ 905617 w 2229172"/>
              <a:gd name="connsiteY21" fmla="*/ 247970 h 1593376"/>
              <a:gd name="connsiteX22" fmla="*/ 927048 w 2229172"/>
              <a:gd name="connsiteY22" fmla="*/ 171770 h 1593376"/>
              <a:gd name="connsiteX23" fmla="*/ 974673 w 2229172"/>
              <a:gd name="connsiteY23" fmla="*/ 124144 h 1593376"/>
              <a:gd name="connsiteX24" fmla="*/ 981817 w 2229172"/>
              <a:gd name="connsiteY24" fmla="*/ 55089 h 1593376"/>
              <a:gd name="connsiteX25" fmla="*/ 991342 w 2229172"/>
              <a:gd name="connsiteY25" fmla="*/ 26513 h 1593376"/>
              <a:gd name="connsiteX26" fmla="*/ 1038967 w 2229172"/>
              <a:gd name="connsiteY26" fmla="*/ 19370 h 1593376"/>
              <a:gd name="connsiteX27" fmla="*/ 1172317 w 2229172"/>
              <a:gd name="connsiteY27" fmla="*/ 21751 h 1593376"/>
              <a:gd name="connsiteX28" fmla="*/ 1279473 w 2229172"/>
              <a:gd name="connsiteY28" fmla="*/ 320 h 1593376"/>
              <a:gd name="connsiteX29" fmla="*/ 1365198 w 2229172"/>
              <a:gd name="connsiteY29" fmla="*/ 36039 h 1593376"/>
              <a:gd name="connsiteX30" fmla="*/ 1508073 w 2229172"/>
              <a:gd name="connsiteY30" fmla="*/ 26514 h 1593376"/>
              <a:gd name="connsiteX31" fmla="*/ 1536648 w 2229172"/>
              <a:gd name="connsiteY31" fmla="*/ 81283 h 1593376"/>
              <a:gd name="connsiteX32" fmla="*/ 1589035 w 2229172"/>
              <a:gd name="connsiteY32" fmla="*/ 188438 h 1593376"/>
              <a:gd name="connsiteX33" fmla="*/ 1641424 w 2229172"/>
              <a:gd name="connsiteY33" fmla="*/ 233681 h 1593376"/>
              <a:gd name="connsiteX34" fmla="*/ 1708097 w 2229172"/>
              <a:gd name="connsiteY34" fmla="*/ 355126 h 1593376"/>
              <a:gd name="connsiteX35" fmla="*/ 1748579 w 2229172"/>
              <a:gd name="connsiteY35" fmla="*/ 417039 h 1593376"/>
              <a:gd name="connsiteX36" fmla="*/ 1817636 w 2229172"/>
              <a:gd name="connsiteY36" fmla="*/ 493239 h 1593376"/>
              <a:gd name="connsiteX37" fmla="*/ 1922411 w 2229172"/>
              <a:gd name="connsiteY37" fmla="*/ 574201 h 1593376"/>
              <a:gd name="connsiteX38" fmla="*/ 1984323 w 2229172"/>
              <a:gd name="connsiteY38" fmla="*/ 621826 h 1593376"/>
              <a:gd name="connsiteX39" fmla="*/ 2089098 w 2229172"/>
              <a:gd name="connsiteY39" fmla="*/ 743270 h 1593376"/>
              <a:gd name="connsiteX40" fmla="*/ 2115291 w 2229172"/>
              <a:gd name="connsiteY40" fmla="*/ 807564 h 1593376"/>
              <a:gd name="connsiteX41" fmla="*/ 2165298 w 2229172"/>
              <a:gd name="connsiteY41" fmla="*/ 821851 h 1593376"/>
              <a:gd name="connsiteX42" fmla="*/ 2184348 w 2229172"/>
              <a:gd name="connsiteY42" fmla="*/ 859951 h 1593376"/>
              <a:gd name="connsiteX43" fmla="*/ 2203398 w 2229172"/>
              <a:gd name="connsiteY43" fmla="*/ 917101 h 1593376"/>
              <a:gd name="connsiteX44" fmla="*/ 2212923 w 2229172"/>
              <a:gd name="connsiteY44" fmla="*/ 1264764 h 1593376"/>
              <a:gd name="connsiteX45" fmla="*/ 1986704 w 2229172"/>
              <a:gd name="connsiteY45" fmla="*/ 1352870 h 1593376"/>
              <a:gd name="connsiteX46" fmla="*/ 1822398 w 2229172"/>
              <a:gd name="connsiteY46" fmla="*/ 1417164 h 1593376"/>
              <a:gd name="connsiteX47" fmla="*/ 1641423 w 2229172"/>
              <a:gd name="connsiteY47" fmla="*/ 1221901 h 1593376"/>
              <a:gd name="connsiteX48" fmla="*/ 1631898 w 2229172"/>
              <a:gd name="connsiteY48" fmla="*/ 1383826 h 1593376"/>
              <a:gd name="connsiteX49" fmla="*/ 1527123 w 2229172"/>
              <a:gd name="connsiteY49" fmla="*/ 1374301 h 1593376"/>
              <a:gd name="connsiteX50" fmla="*/ 1469973 w 2229172"/>
              <a:gd name="connsiteY50" fmla="*/ 1336201 h 1593376"/>
              <a:gd name="connsiteX51" fmla="*/ 1441398 w 2229172"/>
              <a:gd name="connsiteY51" fmla="*/ 1317151 h 1593376"/>
              <a:gd name="connsiteX52" fmla="*/ 1374723 w 2229172"/>
              <a:gd name="connsiteY52" fmla="*/ 1298101 h 1593376"/>
              <a:gd name="connsiteX53" fmla="*/ 1317573 w 2229172"/>
              <a:gd name="connsiteY53" fmla="*/ 1269526 h 1593376"/>
              <a:gd name="connsiteX54" fmla="*/ 1288998 w 2229172"/>
              <a:gd name="connsiteY54" fmla="*/ 1240951 h 1593376"/>
              <a:gd name="connsiteX55" fmla="*/ 1222323 w 2229172"/>
              <a:gd name="connsiteY55" fmla="*/ 1221901 h 1593376"/>
              <a:gd name="connsiteX56" fmla="*/ 1155648 w 2229172"/>
              <a:gd name="connsiteY56" fmla="*/ 1231426 h 1593376"/>
              <a:gd name="connsiteX57" fmla="*/ 1108023 w 2229172"/>
              <a:gd name="connsiteY57" fmla="*/ 1279051 h 1593376"/>
              <a:gd name="connsiteX58" fmla="*/ 1050873 w 2229172"/>
              <a:gd name="connsiteY58" fmla="*/ 1317151 h 1593376"/>
              <a:gd name="connsiteX59" fmla="*/ 1022298 w 2229172"/>
              <a:gd name="connsiteY59" fmla="*/ 1345726 h 1593376"/>
              <a:gd name="connsiteX60" fmla="*/ 993723 w 2229172"/>
              <a:gd name="connsiteY60" fmla="*/ 1364776 h 1593376"/>
              <a:gd name="connsiteX61" fmla="*/ 907998 w 2229172"/>
              <a:gd name="connsiteY61" fmla="*/ 1431451 h 1593376"/>
              <a:gd name="connsiteX62" fmla="*/ 841323 w 2229172"/>
              <a:gd name="connsiteY62" fmla="*/ 1488601 h 1593376"/>
              <a:gd name="connsiteX63" fmla="*/ 784173 w 2229172"/>
              <a:gd name="connsiteY63" fmla="*/ 1526701 h 1593376"/>
              <a:gd name="connsiteX64" fmla="*/ 727023 w 2229172"/>
              <a:gd name="connsiteY64" fmla="*/ 1545751 h 1593376"/>
              <a:gd name="connsiteX65" fmla="*/ 698448 w 2229172"/>
              <a:gd name="connsiteY65" fmla="*/ 1564801 h 1593376"/>
              <a:gd name="connsiteX66" fmla="*/ 631773 w 2229172"/>
              <a:gd name="connsiteY66" fmla="*/ 1583851 h 1593376"/>
              <a:gd name="connsiteX67" fmla="*/ 622248 w 2229172"/>
              <a:gd name="connsiteY67" fmla="*/ 1593376 h 1593376"/>
              <a:gd name="connsiteX0" fmla="*/ 165048 w 2229172"/>
              <a:gd name="connsiteY0" fmla="*/ 1593376 h 1593376"/>
              <a:gd name="connsiteX1" fmla="*/ 143617 w 2229172"/>
              <a:gd name="connsiteY1" fmla="*/ 1548132 h 1593376"/>
              <a:gd name="connsiteX2" fmla="*/ 107898 w 2229172"/>
              <a:gd name="connsiteY2" fmla="*/ 1488601 h 1593376"/>
              <a:gd name="connsiteX3" fmla="*/ 79323 w 2229172"/>
              <a:gd name="connsiteY3" fmla="*/ 1431451 h 1593376"/>
              <a:gd name="connsiteX4" fmla="*/ 34079 w 2229172"/>
              <a:gd name="connsiteY4" fmla="*/ 1376682 h 1593376"/>
              <a:gd name="connsiteX5" fmla="*/ 24554 w 2229172"/>
              <a:gd name="connsiteY5" fmla="*/ 1271907 h 1593376"/>
              <a:gd name="connsiteX6" fmla="*/ 7886 w 2229172"/>
              <a:gd name="connsiteY6" fmla="*/ 1105219 h 1593376"/>
              <a:gd name="connsiteX7" fmla="*/ 12648 w 2229172"/>
              <a:gd name="connsiteY7" fmla="*/ 1040926 h 1593376"/>
              <a:gd name="connsiteX8" fmla="*/ 22173 w 2229172"/>
              <a:gd name="connsiteY8" fmla="*/ 840901 h 1593376"/>
              <a:gd name="connsiteX9" fmla="*/ 60273 w 2229172"/>
              <a:gd name="connsiteY9" fmla="*/ 783751 h 1593376"/>
              <a:gd name="connsiteX10" fmla="*/ 107898 w 2229172"/>
              <a:gd name="connsiteY10" fmla="*/ 736126 h 1593376"/>
              <a:gd name="connsiteX11" fmla="*/ 169810 w 2229172"/>
              <a:gd name="connsiteY11" fmla="*/ 698026 h 1593376"/>
              <a:gd name="connsiteX12" fmla="*/ 226961 w 2229172"/>
              <a:gd name="connsiteY12" fmla="*/ 662308 h 1593376"/>
              <a:gd name="connsiteX13" fmla="*/ 298398 w 2229172"/>
              <a:gd name="connsiteY13" fmla="*/ 595632 h 1593376"/>
              <a:gd name="connsiteX14" fmla="*/ 372217 w 2229172"/>
              <a:gd name="connsiteY14" fmla="*/ 521814 h 1593376"/>
              <a:gd name="connsiteX15" fmla="*/ 457942 w 2229172"/>
              <a:gd name="connsiteY15" fmla="*/ 488476 h 1593376"/>
              <a:gd name="connsiteX16" fmla="*/ 541286 w 2229172"/>
              <a:gd name="connsiteY16" fmla="*/ 462282 h 1593376"/>
              <a:gd name="connsiteX17" fmla="*/ 610342 w 2229172"/>
              <a:gd name="connsiteY17" fmla="*/ 443232 h 1593376"/>
              <a:gd name="connsiteX18" fmla="*/ 693686 w 2229172"/>
              <a:gd name="connsiteY18" fmla="*/ 419419 h 1593376"/>
              <a:gd name="connsiteX19" fmla="*/ 798461 w 2229172"/>
              <a:gd name="connsiteY19" fmla="*/ 374176 h 1593376"/>
              <a:gd name="connsiteX20" fmla="*/ 850848 w 2229172"/>
              <a:gd name="connsiteY20" fmla="*/ 314644 h 1593376"/>
              <a:gd name="connsiteX21" fmla="*/ 905617 w 2229172"/>
              <a:gd name="connsiteY21" fmla="*/ 247970 h 1593376"/>
              <a:gd name="connsiteX22" fmla="*/ 927048 w 2229172"/>
              <a:gd name="connsiteY22" fmla="*/ 171770 h 1593376"/>
              <a:gd name="connsiteX23" fmla="*/ 974673 w 2229172"/>
              <a:gd name="connsiteY23" fmla="*/ 124144 h 1593376"/>
              <a:gd name="connsiteX24" fmla="*/ 981817 w 2229172"/>
              <a:gd name="connsiteY24" fmla="*/ 55089 h 1593376"/>
              <a:gd name="connsiteX25" fmla="*/ 991342 w 2229172"/>
              <a:gd name="connsiteY25" fmla="*/ 26513 h 1593376"/>
              <a:gd name="connsiteX26" fmla="*/ 1038967 w 2229172"/>
              <a:gd name="connsiteY26" fmla="*/ 19370 h 1593376"/>
              <a:gd name="connsiteX27" fmla="*/ 1172317 w 2229172"/>
              <a:gd name="connsiteY27" fmla="*/ 21751 h 1593376"/>
              <a:gd name="connsiteX28" fmla="*/ 1279473 w 2229172"/>
              <a:gd name="connsiteY28" fmla="*/ 320 h 1593376"/>
              <a:gd name="connsiteX29" fmla="*/ 1365198 w 2229172"/>
              <a:gd name="connsiteY29" fmla="*/ 36039 h 1593376"/>
              <a:gd name="connsiteX30" fmla="*/ 1508073 w 2229172"/>
              <a:gd name="connsiteY30" fmla="*/ 26514 h 1593376"/>
              <a:gd name="connsiteX31" fmla="*/ 1536648 w 2229172"/>
              <a:gd name="connsiteY31" fmla="*/ 81283 h 1593376"/>
              <a:gd name="connsiteX32" fmla="*/ 1589035 w 2229172"/>
              <a:gd name="connsiteY32" fmla="*/ 188438 h 1593376"/>
              <a:gd name="connsiteX33" fmla="*/ 1641424 w 2229172"/>
              <a:gd name="connsiteY33" fmla="*/ 233681 h 1593376"/>
              <a:gd name="connsiteX34" fmla="*/ 1708097 w 2229172"/>
              <a:gd name="connsiteY34" fmla="*/ 355126 h 1593376"/>
              <a:gd name="connsiteX35" fmla="*/ 1748579 w 2229172"/>
              <a:gd name="connsiteY35" fmla="*/ 417039 h 1593376"/>
              <a:gd name="connsiteX36" fmla="*/ 1817636 w 2229172"/>
              <a:gd name="connsiteY36" fmla="*/ 493239 h 1593376"/>
              <a:gd name="connsiteX37" fmla="*/ 1922411 w 2229172"/>
              <a:gd name="connsiteY37" fmla="*/ 574201 h 1593376"/>
              <a:gd name="connsiteX38" fmla="*/ 1984323 w 2229172"/>
              <a:gd name="connsiteY38" fmla="*/ 621826 h 1593376"/>
              <a:gd name="connsiteX39" fmla="*/ 2089098 w 2229172"/>
              <a:gd name="connsiteY39" fmla="*/ 743270 h 1593376"/>
              <a:gd name="connsiteX40" fmla="*/ 2115291 w 2229172"/>
              <a:gd name="connsiteY40" fmla="*/ 807564 h 1593376"/>
              <a:gd name="connsiteX41" fmla="*/ 2165298 w 2229172"/>
              <a:gd name="connsiteY41" fmla="*/ 821851 h 1593376"/>
              <a:gd name="connsiteX42" fmla="*/ 2184348 w 2229172"/>
              <a:gd name="connsiteY42" fmla="*/ 859951 h 1593376"/>
              <a:gd name="connsiteX43" fmla="*/ 2203398 w 2229172"/>
              <a:gd name="connsiteY43" fmla="*/ 917101 h 1593376"/>
              <a:gd name="connsiteX44" fmla="*/ 2212923 w 2229172"/>
              <a:gd name="connsiteY44" fmla="*/ 1264764 h 1593376"/>
              <a:gd name="connsiteX45" fmla="*/ 1986704 w 2229172"/>
              <a:gd name="connsiteY45" fmla="*/ 1352870 h 1593376"/>
              <a:gd name="connsiteX46" fmla="*/ 1822398 w 2229172"/>
              <a:gd name="connsiteY46" fmla="*/ 1417164 h 1593376"/>
              <a:gd name="connsiteX47" fmla="*/ 1631898 w 2229172"/>
              <a:gd name="connsiteY47" fmla="*/ 1383826 h 1593376"/>
              <a:gd name="connsiteX48" fmla="*/ 1527123 w 2229172"/>
              <a:gd name="connsiteY48" fmla="*/ 1374301 h 1593376"/>
              <a:gd name="connsiteX49" fmla="*/ 1469973 w 2229172"/>
              <a:gd name="connsiteY49" fmla="*/ 1336201 h 1593376"/>
              <a:gd name="connsiteX50" fmla="*/ 1441398 w 2229172"/>
              <a:gd name="connsiteY50" fmla="*/ 1317151 h 1593376"/>
              <a:gd name="connsiteX51" fmla="*/ 1374723 w 2229172"/>
              <a:gd name="connsiteY51" fmla="*/ 1298101 h 1593376"/>
              <a:gd name="connsiteX52" fmla="*/ 1317573 w 2229172"/>
              <a:gd name="connsiteY52" fmla="*/ 1269526 h 1593376"/>
              <a:gd name="connsiteX53" fmla="*/ 1288998 w 2229172"/>
              <a:gd name="connsiteY53" fmla="*/ 1240951 h 1593376"/>
              <a:gd name="connsiteX54" fmla="*/ 1222323 w 2229172"/>
              <a:gd name="connsiteY54" fmla="*/ 1221901 h 1593376"/>
              <a:gd name="connsiteX55" fmla="*/ 1155648 w 2229172"/>
              <a:gd name="connsiteY55" fmla="*/ 1231426 h 1593376"/>
              <a:gd name="connsiteX56" fmla="*/ 1108023 w 2229172"/>
              <a:gd name="connsiteY56" fmla="*/ 1279051 h 1593376"/>
              <a:gd name="connsiteX57" fmla="*/ 1050873 w 2229172"/>
              <a:gd name="connsiteY57" fmla="*/ 1317151 h 1593376"/>
              <a:gd name="connsiteX58" fmla="*/ 1022298 w 2229172"/>
              <a:gd name="connsiteY58" fmla="*/ 1345726 h 1593376"/>
              <a:gd name="connsiteX59" fmla="*/ 993723 w 2229172"/>
              <a:gd name="connsiteY59" fmla="*/ 1364776 h 1593376"/>
              <a:gd name="connsiteX60" fmla="*/ 907998 w 2229172"/>
              <a:gd name="connsiteY60" fmla="*/ 1431451 h 1593376"/>
              <a:gd name="connsiteX61" fmla="*/ 841323 w 2229172"/>
              <a:gd name="connsiteY61" fmla="*/ 1488601 h 1593376"/>
              <a:gd name="connsiteX62" fmla="*/ 784173 w 2229172"/>
              <a:gd name="connsiteY62" fmla="*/ 1526701 h 1593376"/>
              <a:gd name="connsiteX63" fmla="*/ 727023 w 2229172"/>
              <a:gd name="connsiteY63" fmla="*/ 1545751 h 1593376"/>
              <a:gd name="connsiteX64" fmla="*/ 698448 w 2229172"/>
              <a:gd name="connsiteY64" fmla="*/ 1564801 h 1593376"/>
              <a:gd name="connsiteX65" fmla="*/ 631773 w 2229172"/>
              <a:gd name="connsiteY65" fmla="*/ 1583851 h 1593376"/>
              <a:gd name="connsiteX66" fmla="*/ 622248 w 2229172"/>
              <a:gd name="connsiteY66" fmla="*/ 1593376 h 1593376"/>
              <a:gd name="connsiteX0" fmla="*/ 165048 w 2229172"/>
              <a:gd name="connsiteY0" fmla="*/ 1593376 h 1593376"/>
              <a:gd name="connsiteX1" fmla="*/ 143617 w 2229172"/>
              <a:gd name="connsiteY1" fmla="*/ 1548132 h 1593376"/>
              <a:gd name="connsiteX2" fmla="*/ 107898 w 2229172"/>
              <a:gd name="connsiteY2" fmla="*/ 1488601 h 1593376"/>
              <a:gd name="connsiteX3" fmla="*/ 79323 w 2229172"/>
              <a:gd name="connsiteY3" fmla="*/ 1431451 h 1593376"/>
              <a:gd name="connsiteX4" fmla="*/ 34079 w 2229172"/>
              <a:gd name="connsiteY4" fmla="*/ 1376682 h 1593376"/>
              <a:gd name="connsiteX5" fmla="*/ 24554 w 2229172"/>
              <a:gd name="connsiteY5" fmla="*/ 1271907 h 1593376"/>
              <a:gd name="connsiteX6" fmla="*/ 7886 w 2229172"/>
              <a:gd name="connsiteY6" fmla="*/ 1105219 h 1593376"/>
              <a:gd name="connsiteX7" fmla="*/ 12648 w 2229172"/>
              <a:gd name="connsiteY7" fmla="*/ 1040926 h 1593376"/>
              <a:gd name="connsiteX8" fmla="*/ 22173 w 2229172"/>
              <a:gd name="connsiteY8" fmla="*/ 840901 h 1593376"/>
              <a:gd name="connsiteX9" fmla="*/ 60273 w 2229172"/>
              <a:gd name="connsiteY9" fmla="*/ 783751 h 1593376"/>
              <a:gd name="connsiteX10" fmla="*/ 107898 w 2229172"/>
              <a:gd name="connsiteY10" fmla="*/ 736126 h 1593376"/>
              <a:gd name="connsiteX11" fmla="*/ 169810 w 2229172"/>
              <a:gd name="connsiteY11" fmla="*/ 698026 h 1593376"/>
              <a:gd name="connsiteX12" fmla="*/ 226961 w 2229172"/>
              <a:gd name="connsiteY12" fmla="*/ 662308 h 1593376"/>
              <a:gd name="connsiteX13" fmla="*/ 298398 w 2229172"/>
              <a:gd name="connsiteY13" fmla="*/ 595632 h 1593376"/>
              <a:gd name="connsiteX14" fmla="*/ 372217 w 2229172"/>
              <a:gd name="connsiteY14" fmla="*/ 521814 h 1593376"/>
              <a:gd name="connsiteX15" fmla="*/ 457942 w 2229172"/>
              <a:gd name="connsiteY15" fmla="*/ 488476 h 1593376"/>
              <a:gd name="connsiteX16" fmla="*/ 541286 w 2229172"/>
              <a:gd name="connsiteY16" fmla="*/ 462282 h 1593376"/>
              <a:gd name="connsiteX17" fmla="*/ 610342 w 2229172"/>
              <a:gd name="connsiteY17" fmla="*/ 443232 h 1593376"/>
              <a:gd name="connsiteX18" fmla="*/ 693686 w 2229172"/>
              <a:gd name="connsiteY18" fmla="*/ 419419 h 1593376"/>
              <a:gd name="connsiteX19" fmla="*/ 798461 w 2229172"/>
              <a:gd name="connsiteY19" fmla="*/ 374176 h 1593376"/>
              <a:gd name="connsiteX20" fmla="*/ 850848 w 2229172"/>
              <a:gd name="connsiteY20" fmla="*/ 314644 h 1593376"/>
              <a:gd name="connsiteX21" fmla="*/ 905617 w 2229172"/>
              <a:gd name="connsiteY21" fmla="*/ 247970 h 1593376"/>
              <a:gd name="connsiteX22" fmla="*/ 927048 w 2229172"/>
              <a:gd name="connsiteY22" fmla="*/ 171770 h 1593376"/>
              <a:gd name="connsiteX23" fmla="*/ 974673 w 2229172"/>
              <a:gd name="connsiteY23" fmla="*/ 124144 h 1593376"/>
              <a:gd name="connsiteX24" fmla="*/ 981817 w 2229172"/>
              <a:gd name="connsiteY24" fmla="*/ 55089 h 1593376"/>
              <a:gd name="connsiteX25" fmla="*/ 991342 w 2229172"/>
              <a:gd name="connsiteY25" fmla="*/ 26513 h 1593376"/>
              <a:gd name="connsiteX26" fmla="*/ 1038967 w 2229172"/>
              <a:gd name="connsiteY26" fmla="*/ 19370 h 1593376"/>
              <a:gd name="connsiteX27" fmla="*/ 1172317 w 2229172"/>
              <a:gd name="connsiteY27" fmla="*/ 21751 h 1593376"/>
              <a:gd name="connsiteX28" fmla="*/ 1279473 w 2229172"/>
              <a:gd name="connsiteY28" fmla="*/ 320 h 1593376"/>
              <a:gd name="connsiteX29" fmla="*/ 1365198 w 2229172"/>
              <a:gd name="connsiteY29" fmla="*/ 36039 h 1593376"/>
              <a:gd name="connsiteX30" fmla="*/ 1508073 w 2229172"/>
              <a:gd name="connsiteY30" fmla="*/ 26514 h 1593376"/>
              <a:gd name="connsiteX31" fmla="*/ 1536648 w 2229172"/>
              <a:gd name="connsiteY31" fmla="*/ 81283 h 1593376"/>
              <a:gd name="connsiteX32" fmla="*/ 1589035 w 2229172"/>
              <a:gd name="connsiteY32" fmla="*/ 188438 h 1593376"/>
              <a:gd name="connsiteX33" fmla="*/ 1641424 w 2229172"/>
              <a:gd name="connsiteY33" fmla="*/ 233681 h 1593376"/>
              <a:gd name="connsiteX34" fmla="*/ 1708097 w 2229172"/>
              <a:gd name="connsiteY34" fmla="*/ 355126 h 1593376"/>
              <a:gd name="connsiteX35" fmla="*/ 1748579 w 2229172"/>
              <a:gd name="connsiteY35" fmla="*/ 417039 h 1593376"/>
              <a:gd name="connsiteX36" fmla="*/ 1817636 w 2229172"/>
              <a:gd name="connsiteY36" fmla="*/ 493239 h 1593376"/>
              <a:gd name="connsiteX37" fmla="*/ 1922411 w 2229172"/>
              <a:gd name="connsiteY37" fmla="*/ 574201 h 1593376"/>
              <a:gd name="connsiteX38" fmla="*/ 1984323 w 2229172"/>
              <a:gd name="connsiteY38" fmla="*/ 621826 h 1593376"/>
              <a:gd name="connsiteX39" fmla="*/ 2089098 w 2229172"/>
              <a:gd name="connsiteY39" fmla="*/ 743270 h 1593376"/>
              <a:gd name="connsiteX40" fmla="*/ 2115291 w 2229172"/>
              <a:gd name="connsiteY40" fmla="*/ 807564 h 1593376"/>
              <a:gd name="connsiteX41" fmla="*/ 2148629 w 2229172"/>
              <a:gd name="connsiteY41" fmla="*/ 888526 h 1593376"/>
              <a:gd name="connsiteX42" fmla="*/ 2184348 w 2229172"/>
              <a:gd name="connsiteY42" fmla="*/ 859951 h 1593376"/>
              <a:gd name="connsiteX43" fmla="*/ 2203398 w 2229172"/>
              <a:gd name="connsiteY43" fmla="*/ 917101 h 1593376"/>
              <a:gd name="connsiteX44" fmla="*/ 2212923 w 2229172"/>
              <a:gd name="connsiteY44" fmla="*/ 1264764 h 1593376"/>
              <a:gd name="connsiteX45" fmla="*/ 1986704 w 2229172"/>
              <a:gd name="connsiteY45" fmla="*/ 1352870 h 1593376"/>
              <a:gd name="connsiteX46" fmla="*/ 1822398 w 2229172"/>
              <a:gd name="connsiteY46" fmla="*/ 1417164 h 1593376"/>
              <a:gd name="connsiteX47" fmla="*/ 1631898 w 2229172"/>
              <a:gd name="connsiteY47" fmla="*/ 1383826 h 1593376"/>
              <a:gd name="connsiteX48" fmla="*/ 1527123 w 2229172"/>
              <a:gd name="connsiteY48" fmla="*/ 1374301 h 1593376"/>
              <a:gd name="connsiteX49" fmla="*/ 1469973 w 2229172"/>
              <a:gd name="connsiteY49" fmla="*/ 1336201 h 1593376"/>
              <a:gd name="connsiteX50" fmla="*/ 1441398 w 2229172"/>
              <a:gd name="connsiteY50" fmla="*/ 1317151 h 1593376"/>
              <a:gd name="connsiteX51" fmla="*/ 1374723 w 2229172"/>
              <a:gd name="connsiteY51" fmla="*/ 1298101 h 1593376"/>
              <a:gd name="connsiteX52" fmla="*/ 1317573 w 2229172"/>
              <a:gd name="connsiteY52" fmla="*/ 1269526 h 1593376"/>
              <a:gd name="connsiteX53" fmla="*/ 1288998 w 2229172"/>
              <a:gd name="connsiteY53" fmla="*/ 1240951 h 1593376"/>
              <a:gd name="connsiteX54" fmla="*/ 1222323 w 2229172"/>
              <a:gd name="connsiteY54" fmla="*/ 1221901 h 1593376"/>
              <a:gd name="connsiteX55" fmla="*/ 1155648 w 2229172"/>
              <a:gd name="connsiteY55" fmla="*/ 1231426 h 1593376"/>
              <a:gd name="connsiteX56" fmla="*/ 1108023 w 2229172"/>
              <a:gd name="connsiteY56" fmla="*/ 1279051 h 1593376"/>
              <a:gd name="connsiteX57" fmla="*/ 1050873 w 2229172"/>
              <a:gd name="connsiteY57" fmla="*/ 1317151 h 1593376"/>
              <a:gd name="connsiteX58" fmla="*/ 1022298 w 2229172"/>
              <a:gd name="connsiteY58" fmla="*/ 1345726 h 1593376"/>
              <a:gd name="connsiteX59" fmla="*/ 993723 w 2229172"/>
              <a:gd name="connsiteY59" fmla="*/ 1364776 h 1593376"/>
              <a:gd name="connsiteX60" fmla="*/ 907998 w 2229172"/>
              <a:gd name="connsiteY60" fmla="*/ 1431451 h 1593376"/>
              <a:gd name="connsiteX61" fmla="*/ 841323 w 2229172"/>
              <a:gd name="connsiteY61" fmla="*/ 1488601 h 1593376"/>
              <a:gd name="connsiteX62" fmla="*/ 784173 w 2229172"/>
              <a:gd name="connsiteY62" fmla="*/ 1526701 h 1593376"/>
              <a:gd name="connsiteX63" fmla="*/ 727023 w 2229172"/>
              <a:gd name="connsiteY63" fmla="*/ 1545751 h 1593376"/>
              <a:gd name="connsiteX64" fmla="*/ 698448 w 2229172"/>
              <a:gd name="connsiteY64" fmla="*/ 1564801 h 1593376"/>
              <a:gd name="connsiteX65" fmla="*/ 631773 w 2229172"/>
              <a:gd name="connsiteY65" fmla="*/ 1583851 h 1593376"/>
              <a:gd name="connsiteX66" fmla="*/ 622248 w 2229172"/>
              <a:gd name="connsiteY66" fmla="*/ 1593376 h 1593376"/>
              <a:gd name="connsiteX0" fmla="*/ 165048 w 2230383"/>
              <a:gd name="connsiteY0" fmla="*/ 1593376 h 1593376"/>
              <a:gd name="connsiteX1" fmla="*/ 143617 w 2230383"/>
              <a:gd name="connsiteY1" fmla="*/ 1548132 h 1593376"/>
              <a:gd name="connsiteX2" fmla="*/ 107898 w 2230383"/>
              <a:gd name="connsiteY2" fmla="*/ 1488601 h 1593376"/>
              <a:gd name="connsiteX3" fmla="*/ 79323 w 2230383"/>
              <a:gd name="connsiteY3" fmla="*/ 1431451 h 1593376"/>
              <a:gd name="connsiteX4" fmla="*/ 34079 w 2230383"/>
              <a:gd name="connsiteY4" fmla="*/ 1376682 h 1593376"/>
              <a:gd name="connsiteX5" fmla="*/ 24554 w 2230383"/>
              <a:gd name="connsiteY5" fmla="*/ 1271907 h 1593376"/>
              <a:gd name="connsiteX6" fmla="*/ 7886 w 2230383"/>
              <a:gd name="connsiteY6" fmla="*/ 1105219 h 1593376"/>
              <a:gd name="connsiteX7" fmla="*/ 12648 w 2230383"/>
              <a:gd name="connsiteY7" fmla="*/ 1040926 h 1593376"/>
              <a:gd name="connsiteX8" fmla="*/ 22173 w 2230383"/>
              <a:gd name="connsiteY8" fmla="*/ 840901 h 1593376"/>
              <a:gd name="connsiteX9" fmla="*/ 60273 w 2230383"/>
              <a:gd name="connsiteY9" fmla="*/ 783751 h 1593376"/>
              <a:gd name="connsiteX10" fmla="*/ 107898 w 2230383"/>
              <a:gd name="connsiteY10" fmla="*/ 736126 h 1593376"/>
              <a:gd name="connsiteX11" fmla="*/ 169810 w 2230383"/>
              <a:gd name="connsiteY11" fmla="*/ 698026 h 1593376"/>
              <a:gd name="connsiteX12" fmla="*/ 226961 w 2230383"/>
              <a:gd name="connsiteY12" fmla="*/ 662308 h 1593376"/>
              <a:gd name="connsiteX13" fmla="*/ 298398 w 2230383"/>
              <a:gd name="connsiteY13" fmla="*/ 595632 h 1593376"/>
              <a:gd name="connsiteX14" fmla="*/ 372217 w 2230383"/>
              <a:gd name="connsiteY14" fmla="*/ 521814 h 1593376"/>
              <a:gd name="connsiteX15" fmla="*/ 457942 w 2230383"/>
              <a:gd name="connsiteY15" fmla="*/ 488476 h 1593376"/>
              <a:gd name="connsiteX16" fmla="*/ 541286 w 2230383"/>
              <a:gd name="connsiteY16" fmla="*/ 462282 h 1593376"/>
              <a:gd name="connsiteX17" fmla="*/ 610342 w 2230383"/>
              <a:gd name="connsiteY17" fmla="*/ 443232 h 1593376"/>
              <a:gd name="connsiteX18" fmla="*/ 693686 w 2230383"/>
              <a:gd name="connsiteY18" fmla="*/ 419419 h 1593376"/>
              <a:gd name="connsiteX19" fmla="*/ 798461 w 2230383"/>
              <a:gd name="connsiteY19" fmla="*/ 374176 h 1593376"/>
              <a:gd name="connsiteX20" fmla="*/ 850848 w 2230383"/>
              <a:gd name="connsiteY20" fmla="*/ 314644 h 1593376"/>
              <a:gd name="connsiteX21" fmla="*/ 905617 w 2230383"/>
              <a:gd name="connsiteY21" fmla="*/ 247970 h 1593376"/>
              <a:gd name="connsiteX22" fmla="*/ 927048 w 2230383"/>
              <a:gd name="connsiteY22" fmla="*/ 171770 h 1593376"/>
              <a:gd name="connsiteX23" fmla="*/ 974673 w 2230383"/>
              <a:gd name="connsiteY23" fmla="*/ 124144 h 1593376"/>
              <a:gd name="connsiteX24" fmla="*/ 981817 w 2230383"/>
              <a:gd name="connsiteY24" fmla="*/ 55089 h 1593376"/>
              <a:gd name="connsiteX25" fmla="*/ 991342 w 2230383"/>
              <a:gd name="connsiteY25" fmla="*/ 26513 h 1593376"/>
              <a:gd name="connsiteX26" fmla="*/ 1038967 w 2230383"/>
              <a:gd name="connsiteY26" fmla="*/ 19370 h 1593376"/>
              <a:gd name="connsiteX27" fmla="*/ 1172317 w 2230383"/>
              <a:gd name="connsiteY27" fmla="*/ 21751 h 1593376"/>
              <a:gd name="connsiteX28" fmla="*/ 1279473 w 2230383"/>
              <a:gd name="connsiteY28" fmla="*/ 320 h 1593376"/>
              <a:gd name="connsiteX29" fmla="*/ 1365198 w 2230383"/>
              <a:gd name="connsiteY29" fmla="*/ 36039 h 1593376"/>
              <a:gd name="connsiteX30" fmla="*/ 1508073 w 2230383"/>
              <a:gd name="connsiteY30" fmla="*/ 26514 h 1593376"/>
              <a:gd name="connsiteX31" fmla="*/ 1536648 w 2230383"/>
              <a:gd name="connsiteY31" fmla="*/ 81283 h 1593376"/>
              <a:gd name="connsiteX32" fmla="*/ 1589035 w 2230383"/>
              <a:gd name="connsiteY32" fmla="*/ 188438 h 1593376"/>
              <a:gd name="connsiteX33" fmla="*/ 1641424 w 2230383"/>
              <a:gd name="connsiteY33" fmla="*/ 233681 h 1593376"/>
              <a:gd name="connsiteX34" fmla="*/ 1708097 w 2230383"/>
              <a:gd name="connsiteY34" fmla="*/ 355126 h 1593376"/>
              <a:gd name="connsiteX35" fmla="*/ 1748579 w 2230383"/>
              <a:gd name="connsiteY35" fmla="*/ 417039 h 1593376"/>
              <a:gd name="connsiteX36" fmla="*/ 1817636 w 2230383"/>
              <a:gd name="connsiteY36" fmla="*/ 493239 h 1593376"/>
              <a:gd name="connsiteX37" fmla="*/ 1922411 w 2230383"/>
              <a:gd name="connsiteY37" fmla="*/ 574201 h 1593376"/>
              <a:gd name="connsiteX38" fmla="*/ 1984323 w 2230383"/>
              <a:gd name="connsiteY38" fmla="*/ 621826 h 1593376"/>
              <a:gd name="connsiteX39" fmla="*/ 2089098 w 2230383"/>
              <a:gd name="connsiteY39" fmla="*/ 743270 h 1593376"/>
              <a:gd name="connsiteX40" fmla="*/ 2115291 w 2230383"/>
              <a:gd name="connsiteY40" fmla="*/ 807564 h 1593376"/>
              <a:gd name="connsiteX41" fmla="*/ 2148629 w 2230383"/>
              <a:gd name="connsiteY41" fmla="*/ 888526 h 1593376"/>
              <a:gd name="connsiteX42" fmla="*/ 2203398 w 2230383"/>
              <a:gd name="connsiteY42" fmla="*/ 917101 h 1593376"/>
              <a:gd name="connsiteX43" fmla="*/ 2212923 w 2230383"/>
              <a:gd name="connsiteY43" fmla="*/ 1264764 h 1593376"/>
              <a:gd name="connsiteX44" fmla="*/ 1986704 w 2230383"/>
              <a:gd name="connsiteY44" fmla="*/ 1352870 h 1593376"/>
              <a:gd name="connsiteX45" fmla="*/ 1822398 w 2230383"/>
              <a:gd name="connsiteY45" fmla="*/ 1417164 h 1593376"/>
              <a:gd name="connsiteX46" fmla="*/ 1631898 w 2230383"/>
              <a:gd name="connsiteY46" fmla="*/ 1383826 h 1593376"/>
              <a:gd name="connsiteX47" fmla="*/ 1527123 w 2230383"/>
              <a:gd name="connsiteY47" fmla="*/ 1374301 h 1593376"/>
              <a:gd name="connsiteX48" fmla="*/ 1469973 w 2230383"/>
              <a:gd name="connsiteY48" fmla="*/ 1336201 h 1593376"/>
              <a:gd name="connsiteX49" fmla="*/ 1441398 w 2230383"/>
              <a:gd name="connsiteY49" fmla="*/ 1317151 h 1593376"/>
              <a:gd name="connsiteX50" fmla="*/ 1374723 w 2230383"/>
              <a:gd name="connsiteY50" fmla="*/ 1298101 h 1593376"/>
              <a:gd name="connsiteX51" fmla="*/ 1317573 w 2230383"/>
              <a:gd name="connsiteY51" fmla="*/ 1269526 h 1593376"/>
              <a:gd name="connsiteX52" fmla="*/ 1288998 w 2230383"/>
              <a:gd name="connsiteY52" fmla="*/ 1240951 h 1593376"/>
              <a:gd name="connsiteX53" fmla="*/ 1222323 w 2230383"/>
              <a:gd name="connsiteY53" fmla="*/ 1221901 h 1593376"/>
              <a:gd name="connsiteX54" fmla="*/ 1155648 w 2230383"/>
              <a:gd name="connsiteY54" fmla="*/ 1231426 h 1593376"/>
              <a:gd name="connsiteX55" fmla="*/ 1108023 w 2230383"/>
              <a:gd name="connsiteY55" fmla="*/ 1279051 h 1593376"/>
              <a:gd name="connsiteX56" fmla="*/ 1050873 w 2230383"/>
              <a:gd name="connsiteY56" fmla="*/ 1317151 h 1593376"/>
              <a:gd name="connsiteX57" fmla="*/ 1022298 w 2230383"/>
              <a:gd name="connsiteY57" fmla="*/ 1345726 h 1593376"/>
              <a:gd name="connsiteX58" fmla="*/ 993723 w 2230383"/>
              <a:gd name="connsiteY58" fmla="*/ 1364776 h 1593376"/>
              <a:gd name="connsiteX59" fmla="*/ 907998 w 2230383"/>
              <a:gd name="connsiteY59" fmla="*/ 1431451 h 1593376"/>
              <a:gd name="connsiteX60" fmla="*/ 841323 w 2230383"/>
              <a:gd name="connsiteY60" fmla="*/ 1488601 h 1593376"/>
              <a:gd name="connsiteX61" fmla="*/ 784173 w 2230383"/>
              <a:gd name="connsiteY61" fmla="*/ 1526701 h 1593376"/>
              <a:gd name="connsiteX62" fmla="*/ 727023 w 2230383"/>
              <a:gd name="connsiteY62" fmla="*/ 1545751 h 1593376"/>
              <a:gd name="connsiteX63" fmla="*/ 698448 w 2230383"/>
              <a:gd name="connsiteY63" fmla="*/ 1564801 h 1593376"/>
              <a:gd name="connsiteX64" fmla="*/ 631773 w 2230383"/>
              <a:gd name="connsiteY64" fmla="*/ 1583851 h 1593376"/>
              <a:gd name="connsiteX65" fmla="*/ 622248 w 2230383"/>
              <a:gd name="connsiteY65" fmla="*/ 1593376 h 1593376"/>
              <a:gd name="connsiteX0" fmla="*/ 165048 w 2225907"/>
              <a:gd name="connsiteY0" fmla="*/ 1593376 h 1593376"/>
              <a:gd name="connsiteX1" fmla="*/ 143617 w 2225907"/>
              <a:gd name="connsiteY1" fmla="*/ 1548132 h 1593376"/>
              <a:gd name="connsiteX2" fmla="*/ 107898 w 2225907"/>
              <a:gd name="connsiteY2" fmla="*/ 1488601 h 1593376"/>
              <a:gd name="connsiteX3" fmla="*/ 79323 w 2225907"/>
              <a:gd name="connsiteY3" fmla="*/ 1431451 h 1593376"/>
              <a:gd name="connsiteX4" fmla="*/ 34079 w 2225907"/>
              <a:gd name="connsiteY4" fmla="*/ 1376682 h 1593376"/>
              <a:gd name="connsiteX5" fmla="*/ 24554 w 2225907"/>
              <a:gd name="connsiteY5" fmla="*/ 1271907 h 1593376"/>
              <a:gd name="connsiteX6" fmla="*/ 7886 w 2225907"/>
              <a:gd name="connsiteY6" fmla="*/ 1105219 h 1593376"/>
              <a:gd name="connsiteX7" fmla="*/ 12648 w 2225907"/>
              <a:gd name="connsiteY7" fmla="*/ 1040926 h 1593376"/>
              <a:gd name="connsiteX8" fmla="*/ 22173 w 2225907"/>
              <a:gd name="connsiteY8" fmla="*/ 840901 h 1593376"/>
              <a:gd name="connsiteX9" fmla="*/ 60273 w 2225907"/>
              <a:gd name="connsiteY9" fmla="*/ 783751 h 1593376"/>
              <a:gd name="connsiteX10" fmla="*/ 107898 w 2225907"/>
              <a:gd name="connsiteY10" fmla="*/ 736126 h 1593376"/>
              <a:gd name="connsiteX11" fmla="*/ 169810 w 2225907"/>
              <a:gd name="connsiteY11" fmla="*/ 698026 h 1593376"/>
              <a:gd name="connsiteX12" fmla="*/ 226961 w 2225907"/>
              <a:gd name="connsiteY12" fmla="*/ 662308 h 1593376"/>
              <a:gd name="connsiteX13" fmla="*/ 298398 w 2225907"/>
              <a:gd name="connsiteY13" fmla="*/ 595632 h 1593376"/>
              <a:gd name="connsiteX14" fmla="*/ 372217 w 2225907"/>
              <a:gd name="connsiteY14" fmla="*/ 521814 h 1593376"/>
              <a:gd name="connsiteX15" fmla="*/ 457942 w 2225907"/>
              <a:gd name="connsiteY15" fmla="*/ 488476 h 1593376"/>
              <a:gd name="connsiteX16" fmla="*/ 541286 w 2225907"/>
              <a:gd name="connsiteY16" fmla="*/ 462282 h 1593376"/>
              <a:gd name="connsiteX17" fmla="*/ 610342 w 2225907"/>
              <a:gd name="connsiteY17" fmla="*/ 443232 h 1593376"/>
              <a:gd name="connsiteX18" fmla="*/ 693686 w 2225907"/>
              <a:gd name="connsiteY18" fmla="*/ 419419 h 1593376"/>
              <a:gd name="connsiteX19" fmla="*/ 798461 w 2225907"/>
              <a:gd name="connsiteY19" fmla="*/ 374176 h 1593376"/>
              <a:gd name="connsiteX20" fmla="*/ 850848 w 2225907"/>
              <a:gd name="connsiteY20" fmla="*/ 314644 h 1593376"/>
              <a:gd name="connsiteX21" fmla="*/ 905617 w 2225907"/>
              <a:gd name="connsiteY21" fmla="*/ 247970 h 1593376"/>
              <a:gd name="connsiteX22" fmla="*/ 927048 w 2225907"/>
              <a:gd name="connsiteY22" fmla="*/ 171770 h 1593376"/>
              <a:gd name="connsiteX23" fmla="*/ 974673 w 2225907"/>
              <a:gd name="connsiteY23" fmla="*/ 124144 h 1593376"/>
              <a:gd name="connsiteX24" fmla="*/ 981817 w 2225907"/>
              <a:gd name="connsiteY24" fmla="*/ 55089 h 1593376"/>
              <a:gd name="connsiteX25" fmla="*/ 991342 w 2225907"/>
              <a:gd name="connsiteY25" fmla="*/ 26513 h 1593376"/>
              <a:gd name="connsiteX26" fmla="*/ 1038967 w 2225907"/>
              <a:gd name="connsiteY26" fmla="*/ 19370 h 1593376"/>
              <a:gd name="connsiteX27" fmla="*/ 1172317 w 2225907"/>
              <a:gd name="connsiteY27" fmla="*/ 21751 h 1593376"/>
              <a:gd name="connsiteX28" fmla="*/ 1279473 w 2225907"/>
              <a:gd name="connsiteY28" fmla="*/ 320 h 1593376"/>
              <a:gd name="connsiteX29" fmla="*/ 1365198 w 2225907"/>
              <a:gd name="connsiteY29" fmla="*/ 36039 h 1593376"/>
              <a:gd name="connsiteX30" fmla="*/ 1508073 w 2225907"/>
              <a:gd name="connsiteY30" fmla="*/ 26514 h 1593376"/>
              <a:gd name="connsiteX31" fmla="*/ 1536648 w 2225907"/>
              <a:gd name="connsiteY31" fmla="*/ 81283 h 1593376"/>
              <a:gd name="connsiteX32" fmla="*/ 1589035 w 2225907"/>
              <a:gd name="connsiteY32" fmla="*/ 188438 h 1593376"/>
              <a:gd name="connsiteX33" fmla="*/ 1641424 w 2225907"/>
              <a:gd name="connsiteY33" fmla="*/ 233681 h 1593376"/>
              <a:gd name="connsiteX34" fmla="*/ 1708097 w 2225907"/>
              <a:gd name="connsiteY34" fmla="*/ 355126 h 1593376"/>
              <a:gd name="connsiteX35" fmla="*/ 1748579 w 2225907"/>
              <a:gd name="connsiteY35" fmla="*/ 417039 h 1593376"/>
              <a:gd name="connsiteX36" fmla="*/ 1817636 w 2225907"/>
              <a:gd name="connsiteY36" fmla="*/ 493239 h 1593376"/>
              <a:gd name="connsiteX37" fmla="*/ 1922411 w 2225907"/>
              <a:gd name="connsiteY37" fmla="*/ 574201 h 1593376"/>
              <a:gd name="connsiteX38" fmla="*/ 1984323 w 2225907"/>
              <a:gd name="connsiteY38" fmla="*/ 621826 h 1593376"/>
              <a:gd name="connsiteX39" fmla="*/ 2089098 w 2225907"/>
              <a:gd name="connsiteY39" fmla="*/ 743270 h 1593376"/>
              <a:gd name="connsiteX40" fmla="*/ 2115291 w 2225907"/>
              <a:gd name="connsiteY40" fmla="*/ 807564 h 1593376"/>
              <a:gd name="connsiteX41" fmla="*/ 2148629 w 2225907"/>
              <a:gd name="connsiteY41" fmla="*/ 888526 h 1593376"/>
              <a:gd name="connsiteX42" fmla="*/ 2179585 w 2225907"/>
              <a:gd name="connsiteY42" fmla="*/ 1005207 h 1593376"/>
              <a:gd name="connsiteX43" fmla="*/ 2212923 w 2225907"/>
              <a:gd name="connsiteY43" fmla="*/ 1264764 h 1593376"/>
              <a:gd name="connsiteX44" fmla="*/ 1986704 w 2225907"/>
              <a:gd name="connsiteY44" fmla="*/ 1352870 h 1593376"/>
              <a:gd name="connsiteX45" fmla="*/ 1822398 w 2225907"/>
              <a:gd name="connsiteY45" fmla="*/ 1417164 h 1593376"/>
              <a:gd name="connsiteX46" fmla="*/ 1631898 w 2225907"/>
              <a:gd name="connsiteY46" fmla="*/ 1383826 h 1593376"/>
              <a:gd name="connsiteX47" fmla="*/ 1527123 w 2225907"/>
              <a:gd name="connsiteY47" fmla="*/ 1374301 h 1593376"/>
              <a:gd name="connsiteX48" fmla="*/ 1469973 w 2225907"/>
              <a:gd name="connsiteY48" fmla="*/ 1336201 h 1593376"/>
              <a:gd name="connsiteX49" fmla="*/ 1441398 w 2225907"/>
              <a:gd name="connsiteY49" fmla="*/ 1317151 h 1593376"/>
              <a:gd name="connsiteX50" fmla="*/ 1374723 w 2225907"/>
              <a:gd name="connsiteY50" fmla="*/ 1298101 h 1593376"/>
              <a:gd name="connsiteX51" fmla="*/ 1317573 w 2225907"/>
              <a:gd name="connsiteY51" fmla="*/ 1269526 h 1593376"/>
              <a:gd name="connsiteX52" fmla="*/ 1288998 w 2225907"/>
              <a:gd name="connsiteY52" fmla="*/ 1240951 h 1593376"/>
              <a:gd name="connsiteX53" fmla="*/ 1222323 w 2225907"/>
              <a:gd name="connsiteY53" fmla="*/ 1221901 h 1593376"/>
              <a:gd name="connsiteX54" fmla="*/ 1155648 w 2225907"/>
              <a:gd name="connsiteY54" fmla="*/ 1231426 h 1593376"/>
              <a:gd name="connsiteX55" fmla="*/ 1108023 w 2225907"/>
              <a:gd name="connsiteY55" fmla="*/ 1279051 h 1593376"/>
              <a:gd name="connsiteX56" fmla="*/ 1050873 w 2225907"/>
              <a:gd name="connsiteY56" fmla="*/ 1317151 h 1593376"/>
              <a:gd name="connsiteX57" fmla="*/ 1022298 w 2225907"/>
              <a:gd name="connsiteY57" fmla="*/ 1345726 h 1593376"/>
              <a:gd name="connsiteX58" fmla="*/ 993723 w 2225907"/>
              <a:gd name="connsiteY58" fmla="*/ 1364776 h 1593376"/>
              <a:gd name="connsiteX59" fmla="*/ 907998 w 2225907"/>
              <a:gd name="connsiteY59" fmla="*/ 1431451 h 1593376"/>
              <a:gd name="connsiteX60" fmla="*/ 841323 w 2225907"/>
              <a:gd name="connsiteY60" fmla="*/ 1488601 h 1593376"/>
              <a:gd name="connsiteX61" fmla="*/ 784173 w 2225907"/>
              <a:gd name="connsiteY61" fmla="*/ 1526701 h 1593376"/>
              <a:gd name="connsiteX62" fmla="*/ 727023 w 2225907"/>
              <a:gd name="connsiteY62" fmla="*/ 1545751 h 1593376"/>
              <a:gd name="connsiteX63" fmla="*/ 698448 w 2225907"/>
              <a:gd name="connsiteY63" fmla="*/ 1564801 h 1593376"/>
              <a:gd name="connsiteX64" fmla="*/ 631773 w 2225907"/>
              <a:gd name="connsiteY64" fmla="*/ 1583851 h 1593376"/>
              <a:gd name="connsiteX65" fmla="*/ 622248 w 2225907"/>
              <a:gd name="connsiteY65" fmla="*/ 1593376 h 1593376"/>
              <a:gd name="connsiteX0" fmla="*/ 165048 w 2217633"/>
              <a:gd name="connsiteY0" fmla="*/ 1593376 h 1593376"/>
              <a:gd name="connsiteX1" fmla="*/ 143617 w 2217633"/>
              <a:gd name="connsiteY1" fmla="*/ 1548132 h 1593376"/>
              <a:gd name="connsiteX2" fmla="*/ 107898 w 2217633"/>
              <a:gd name="connsiteY2" fmla="*/ 1488601 h 1593376"/>
              <a:gd name="connsiteX3" fmla="*/ 79323 w 2217633"/>
              <a:gd name="connsiteY3" fmla="*/ 1431451 h 1593376"/>
              <a:gd name="connsiteX4" fmla="*/ 34079 w 2217633"/>
              <a:gd name="connsiteY4" fmla="*/ 1376682 h 1593376"/>
              <a:gd name="connsiteX5" fmla="*/ 24554 w 2217633"/>
              <a:gd name="connsiteY5" fmla="*/ 1271907 h 1593376"/>
              <a:gd name="connsiteX6" fmla="*/ 7886 w 2217633"/>
              <a:gd name="connsiteY6" fmla="*/ 1105219 h 1593376"/>
              <a:gd name="connsiteX7" fmla="*/ 12648 w 2217633"/>
              <a:gd name="connsiteY7" fmla="*/ 1040926 h 1593376"/>
              <a:gd name="connsiteX8" fmla="*/ 22173 w 2217633"/>
              <a:gd name="connsiteY8" fmla="*/ 840901 h 1593376"/>
              <a:gd name="connsiteX9" fmla="*/ 60273 w 2217633"/>
              <a:gd name="connsiteY9" fmla="*/ 783751 h 1593376"/>
              <a:gd name="connsiteX10" fmla="*/ 107898 w 2217633"/>
              <a:gd name="connsiteY10" fmla="*/ 736126 h 1593376"/>
              <a:gd name="connsiteX11" fmla="*/ 169810 w 2217633"/>
              <a:gd name="connsiteY11" fmla="*/ 698026 h 1593376"/>
              <a:gd name="connsiteX12" fmla="*/ 226961 w 2217633"/>
              <a:gd name="connsiteY12" fmla="*/ 662308 h 1593376"/>
              <a:gd name="connsiteX13" fmla="*/ 298398 w 2217633"/>
              <a:gd name="connsiteY13" fmla="*/ 595632 h 1593376"/>
              <a:gd name="connsiteX14" fmla="*/ 372217 w 2217633"/>
              <a:gd name="connsiteY14" fmla="*/ 521814 h 1593376"/>
              <a:gd name="connsiteX15" fmla="*/ 457942 w 2217633"/>
              <a:gd name="connsiteY15" fmla="*/ 488476 h 1593376"/>
              <a:gd name="connsiteX16" fmla="*/ 541286 w 2217633"/>
              <a:gd name="connsiteY16" fmla="*/ 462282 h 1593376"/>
              <a:gd name="connsiteX17" fmla="*/ 610342 w 2217633"/>
              <a:gd name="connsiteY17" fmla="*/ 443232 h 1593376"/>
              <a:gd name="connsiteX18" fmla="*/ 693686 w 2217633"/>
              <a:gd name="connsiteY18" fmla="*/ 419419 h 1593376"/>
              <a:gd name="connsiteX19" fmla="*/ 798461 w 2217633"/>
              <a:gd name="connsiteY19" fmla="*/ 374176 h 1593376"/>
              <a:gd name="connsiteX20" fmla="*/ 850848 w 2217633"/>
              <a:gd name="connsiteY20" fmla="*/ 314644 h 1593376"/>
              <a:gd name="connsiteX21" fmla="*/ 905617 w 2217633"/>
              <a:gd name="connsiteY21" fmla="*/ 247970 h 1593376"/>
              <a:gd name="connsiteX22" fmla="*/ 927048 w 2217633"/>
              <a:gd name="connsiteY22" fmla="*/ 171770 h 1593376"/>
              <a:gd name="connsiteX23" fmla="*/ 974673 w 2217633"/>
              <a:gd name="connsiteY23" fmla="*/ 124144 h 1593376"/>
              <a:gd name="connsiteX24" fmla="*/ 981817 w 2217633"/>
              <a:gd name="connsiteY24" fmla="*/ 55089 h 1593376"/>
              <a:gd name="connsiteX25" fmla="*/ 991342 w 2217633"/>
              <a:gd name="connsiteY25" fmla="*/ 26513 h 1593376"/>
              <a:gd name="connsiteX26" fmla="*/ 1038967 w 2217633"/>
              <a:gd name="connsiteY26" fmla="*/ 19370 h 1593376"/>
              <a:gd name="connsiteX27" fmla="*/ 1172317 w 2217633"/>
              <a:gd name="connsiteY27" fmla="*/ 21751 h 1593376"/>
              <a:gd name="connsiteX28" fmla="*/ 1279473 w 2217633"/>
              <a:gd name="connsiteY28" fmla="*/ 320 h 1593376"/>
              <a:gd name="connsiteX29" fmla="*/ 1365198 w 2217633"/>
              <a:gd name="connsiteY29" fmla="*/ 36039 h 1593376"/>
              <a:gd name="connsiteX30" fmla="*/ 1508073 w 2217633"/>
              <a:gd name="connsiteY30" fmla="*/ 26514 h 1593376"/>
              <a:gd name="connsiteX31" fmla="*/ 1536648 w 2217633"/>
              <a:gd name="connsiteY31" fmla="*/ 81283 h 1593376"/>
              <a:gd name="connsiteX32" fmla="*/ 1589035 w 2217633"/>
              <a:gd name="connsiteY32" fmla="*/ 188438 h 1593376"/>
              <a:gd name="connsiteX33" fmla="*/ 1641424 w 2217633"/>
              <a:gd name="connsiteY33" fmla="*/ 233681 h 1593376"/>
              <a:gd name="connsiteX34" fmla="*/ 1708097 w 2217633"/>
              <a:gd name="connsiteY34" fmla="*/ 355126 h 1593376"/>
              <a:gd name="connsiteX35" fmla="*/ 1748579 w 2217633"/>
              <a:gd name="connsiteY35" fmla="*/ 417039 h 1593376"/>
              <a:gd name="connsiteX36" fmla="*/ 1817636 w 2217633"/>
              <a:gd name="connsiteY36" fmla="*/ 493239 h 1593376"/>
              <a:gd name="connsiteX37" fmla="*/ 1922411 w 2217633"/>
              <a:gd name="connsiteY37" fmla="*/ 574201 h 1593376"/>
              <a:gd name="connsiteX38" fmla="*/ 1984323 w 2217633"/>
              <a:gd name="connsiteY38" fmla="*/ 621826 h 1593376"/>
              <a:gd name="connsiteX39" fmla="*/ 2089098 w 2217633"/>
              <a:gd name="connsiteY39" fmla="*/ 743270 h 1593376"/>
              <a:gd name="connsiteX40" fmla="*/ 2115291 w 2217633"/>
              <a:gd name="connsiteY40" fmla="*/ 807564 h 1593376"/>
              <a:gd name="connsiteX41" fmla="*/ 2148629 w 2217633"/>
              <a:gd name="connsiteY41" fmla="*/ 888526 h 1593376"/>
              <a:gd name="connsiteX42" fmla="*/ 2179585 w 2217633"/>
              <a:gd name="connsiteY42" fmla="*/ 1005207 h 1593376"/>
              <a:gd name="connsiteX43" fmla="*/ 2203398 w 2217633"/>
              <a:gd name="connsiteY43" fmla="*/ 1257620 h 1593376"/>
              <a:gd name="connsiteX44" fmla="*/ 1986704 w 2217633"/>
              <a:gd name="connsiteY44" fmla="*/ 1352870 h 1593376"/>
              <a:gd name="connsiteX45" fmla="*/ 1822398 w 2217633"/>
              <a:gd name="connsiteY45" fmla="*/ 1417164 h 1593376"/>
              <a:gd name="connsiteX46" fmla="*/ 1631898 w 2217633"/>
              <a:gd name="connsiteY46" fmla="*/ 1383826 h 1593376"/>
              <a:gd name="connsiteX47" fmla="*/ 1527123 w 2217633"/>
              <a:gd name="connsiteY47" fmla="*/ 1374301 h 1593376"/>
              <a:gd name="connsiteX48" fmla="*/ 1469973 w 2217633"/>
              <a:gd name="connsiteY48" fmla="*/ 1336201 h 1593376"/>
              <a:gd name="connsiteX49" fmla="*/ 1441398 w 2217633"/>
              <a:gd name="connsiteY49" fmla="*/ 1317151 h 1593376"/>
              <a:gd name="connsiteX50" fmla="*/ 1374723 w 2217633"/>
              <a:gd name="connsiteY50" fmla="*/ 1298101 h 1593376"/>
              <a:gd name="connsiteX51" fmla="*/ 1317573 w 2217633"/>
              <a:gd name="connsiteY51" fmla="*/ 1269526 h 1593376"/>
              <a:gd name="connsiteX52" fmla="*/ 1288998 w 2217633"/>
              <a:gd name="connsiteY52" fmla="*/ 1240951 h 1593376"/>
              <a:gd name="connsiteX53" fmla="*/ 1222323 w 2217633"/>
              <a:gd name="connsiteY53" fmla="*/ 1221901 h 1593376"/>
              <a:gd name="connsiteX54" fmla="*/ 1155648 w 2217633"/>
              <a:gd name="connsiteY54" fmla="*/ 1231426 h 1593376"/>
              <a:gd name="connsiteX55" fmla="*/ 1108023 w 2217633"/>
              <a:gd name="connsiteY55" fmla="*/ 1279051 h 1593376"/>
              <a:gd name="connsiteX56" fmla="*/ 1050873 w 2217633"/>
              <a:gd name="connsiteY56" fmla="*/ 1317151 h 1593376"/>
              <a:gd name="connsiteX57" fmla="*/ 1022298 w 2217633"/>
              <a:gd name="connsiteY57" fmla="*/ 1345726 h 1593376"/>
              <a:gd name="connsiteX58" fmla="*/ 993723 w 2217633"/>
              <a:gd name="connsiteY58" fmla="*/ 1364776 h 1593376"/>
              <a:gd name="connsiteX59" fmla="*/ 907998 w 2217633"/>
              <a:gd name="connsiteY59" fmla="*/ 1431451 h 1593376"/>
              <a:gd name="connsiteX60" fmla="*/ 841323 w 2217633"/>
              <a:gd name="connsiteY60" fmla="*/ 1488601 h 1593376"/>
              <a:gd name="connsiteX61" fmla="*/ 784173 w 2217633"/>
              <a:gd name="connsiteY61" fmla="*/ 1526701 h 1593376"/>
              <a:gd name="connsiteX62" fmla="*/ 727023 w 2217633"/>
              <a:gd name="connsiteY62" fmla="*/ 1545751 h 1593376"/>
              <a:gd name="connsiteX63" fmla="*/ 698448 w 2217633"/>
              <a:gd name="connsiteY63" fmla="*/ 1564801 h 1593376"/>
              <a:gd name="connsiteX64" fmla="*/ 631773 w 2217633"/>
              <a:gd name="connsiteY64" fmla="*/ 1583851 h 1593376"/>
              <a:gd name="connsiteX65" fmla="*/ 622248 w 2217633"/>
              <a:gd name="connsiteY65" fmla="*/ 1593376 h 1593376"/>
              <a:gd name="connsiteX0" fmla="*/ 165048 w 2217633"/>
              <a:gd name="connsiteY0" fmla="*/ 1593376 h 1593376"/>
              <a:gd name="connsiteX1" fmla="*/ 143617 w 2217633"/>
              <a:gd name="connsiteY1" fmla="*/ 1548132 h 1593376"/>
              <a:gd name="connsiteX2" fmla="*/ 107898 w 2217633"/>
              <a:gd name="connsiteY2" fmla="*/ 1488601 h 1593376"/>
              <a:gd name="connsiteX3" fmla="*/ 79323 w 2217633"/>
              <a:gd name="connsiteY3" fmla="*/ 1431451 h 1593376"/>
              <a:gd name="connsiteX4" fmla="*/ 34079 w 2217633"/>
              <a:gd name="connsiteY4" fmla="*/ 1376682 h 1593376"/>
              <a:gd name="connsiteX5" fmla="*/ 24554 w 2217633"/>
              <a:gd name="connsiteY5" fmla="*/ 1271907 h 1593376"/>
              <a:gd name="connsiteX6" fmla="*/ 7886 w 2217633"/>
              <a:gd name="connsiteY6" fmla="*/ 1105219 h 1593376"/>
              <a:gd name="connsiteX7" fmla="*/ 12648 w 2217633"/>
              <a:gd name="connsiteY7" fmla="*/ 1040926 h 1593376"/>
              <a:gd name="connsiteX8" fmla="*/ 22173 w 2217633"/>
              <a:gd name="connsiteY8" fmla="*/ 840901 h 1593376"/>
              <a:gd name="connsiteX9" fmla="*/ 60273 w 2217633"/>
              <a:gd name="connsiteY9" fmla="*/ 783751 h 1593376"/>
              <a:gd name="connsiteX10" fmla="*/ 107898 w 2217633"/>
              <a:gd name="connsiteY10" fmla="*/ 736126 h 1593376"/>
              <a:gd name="connsiteX11" fmla="*/ 169810 w 2217633"/>
              <a:gd name="connsiteY11" fmla="*/ 698026 h 1593376"/>
              <a:gd name="connsiteX12" fmla="*/ 226961 w 2217633"/>
              <a:gd name="connsiteY12" fmla="*/ 662308 h 1593376"/>
              <a:gd name="connsiteX13" fmla="*/ 298398 w 2217633"/>
              <a:gd name="connsiteY13" fmla="*/ 595632 h 1593376"/>
              <a:gd name="connsiteX14" fmla="*/ 372217 w 2217633"/>
              <a:gd name="connsiteY14" fmla="*/ 521814 h 1593376"/>
              <a:gd name="connsiteX15" fmla="*/ 457942 w 2217633"/>
              <a:gd name="connsiteY15" fmla="*/ 488476 h 1593376"/>
              <a:gd name="connsiteX16" fmla="*/ 541286 w 2217633"/>
              <a:gd name="connsiteY16" fmla="*/ 462282 h 1593376"/>
              <a:gd name="connsiteX17" fmla="*/ 610342 w 2217633"/>
              <a:gd name="connsiteY17" fmla="*/ 443232 h 1593376"/>
              <a:gd name="connsiteX18" fmla="*/ 693686 w 2217633"/>
              <a:gd name="connsiteY18" fmla="*/ 419419 h 1593376"/>
              <a:gd name="connsiteX19" fmla="*/ 798461 w 2217633"/>
              <a:gd name="connsiteY19" fmla="*/ 374176 h 1593376"/>
              <a:gd name="connsiteX20" fmla="*/ 850848 w 2217633"/>
              <a:gd name="connsiteY20" fmla="*/ 314644 h 1593376"/>
              <a:gd name="connsiteX21" fmla="*/ 905617 w 2217633"/>
              <a:gd name="connsiteY21" fmla="*/ 247970 h 1593376"/>
              <a:gd name="connsiteX22" fmla="*/ 927048 w 2217633"/>
              <a:gd name="connsiteY22" fmla="*/ 171770 h 1593376"/>
              <a:gd name="connsiteX23" fmla="*/ 974673 w 2217633"/>
              <a:gd name="connsiteY23" fmla="*/ 124144 h 1593376"/>
              <a:gd name="connsiteX24" fmla="*/ 981817 w 2217633"/>
              <a:gd name="connsiteY24" fmla="*/ 55089 h 1593376"/>
              <a:gd name="connsiteX25" fmla="*/ 991342 w 2217633"/>
              <a:gd name="connsiteY25" fmla="*/ 26513 h 1593376"/>
              <a:gd name="connsiteX26" fmla="*/ 1038967 w 2217633"/>
              <a:gd name="connsiteY26" fmla="*/ 19370 h 1593376"/>
              <a:gd name="connsiteX27" fmla="*/ 1172317 w 2217633"/>
              <a:gd name="connsiteY27" fmla="*/ 21751 h 1593376"/>
              <a:gd name="connsiteX28" fmla="*/ 1279473 w 2217633"/>
              <a:gd name="connsiteY28" fmla="*/ 320 h 1593376"/>
              <a:gd name="connsiteX29" fmla="*/ 1365198 w 2217633"/>
              <a:gd name="connsiteY29" fmla="*/ 36039 h 1593376"/>
              <a:gd name="connsiteX30" fmla="*/ 1508073 w 2217633"/>
              <a:gd name="connsiteY30" fmla="*/ 26514 h 1593376"/>
              <a:gd name="connsiteX31" fmla="*/ 1536648 w 2217633"/>
              <a:gd name="connsiteY31" fmla="*/ 81283 h 1593376"/>
              <a:gd name="connsiteX32" fmla="*/ 1589035 w 2217633"/>
              <a:gd name="connsiteY32" fmla="*/ 188438 h 1593376"/>
              <a:gd name="connsiteX33" fmla="*/ 1641424 w 2217633"/>
              <a:gd name="connsiteY33" fmla="*/ 233681 h 1593376"/>
              <a:gd name="connsiteX34" fmla="*/ 1708097 w 2217633"/>
              <a:gd name="connsiteY34" fmla="*/ 355126 h 1593376"/>
              <a:gd name="connsiteX35" fmla="*/ 1748579 w 2217633"/>
              <a:gd name="connsiteY35" fmla="*/ 417039 h 1593376"/>
              <a:gd name="connsiteX36" fmla="*/ 1817636 w 2217633"/>
              <a:gd name="connsiteY36" fmla="*/ 493239 h 1593376"/>
              <a:gd name="connsiteX37" fmla="*/ 1922411 w 2217633"/>
              <a:gd name="connsiteY37" fmla="*/ 574201 h 1593376"/>
              <a:gd name="connsiteX38" fmla="*/ 1984323 w 2217633"/>
              <a:gd name="connsiteY38" fmla="*/ 621826 h 1593376"/>
              <a:gd name="connsiteX39" fmla="*/ 2089098 w 2217633"/>
              <a:gd name="connsiteY39" fmla="*/ 743270 h 1593376"/>
              <a:gd name="connsiteX40" fmla="*/ 2115291 w 2217633"/>
              <a:gd name="connsiteY40" fmla="*/ 807564 h 1593376"/>
              <a:gd name="connsiteX41" fmla="*/ 2148629 w 2217633"/>
              <a:gd name="connsiteY41" fmla="*/ 888526 h 1593376"/>
              <a:gd name="connsiteX42" fmla="*/ 2179585 w 2217633"/>
              <a:gd name="connsiteY42" fmla="*/ 1005207 h 1593376"/>
              <a:gd name="connsiteX43" fmla="*/ 2203398 w 2217633"/>
              <a:gd name="connsiteY43" fmla="*/ 1257620 h 1593376"/>
              <a:gd name="connsiteX44" fmla="*/ 1931935 w 2217633"/>
              <a:gd name="connsiteY44" fmla="*/ 1345726 h 1593376"/>
              <a:gd name="connsiteX45" fmla="*/ 1822398 w 2217633"/>
              <a:gd name="connsiteY45" fmla="*/ 1417164 h 1593376"/>
              <a:gd name="connsiteX46" fmla="*/ 1631898 w 2217633"/>
              <a:gd name="connsiteY46" fmla="*/ 1383826 h 1593376"/>
              <a:gd name="connsiteX47" fmla="*/ 1527123 w 2217633"/>
              <a:gd name="connsiteY47" fmla="*/ 1374301 h 1593376"/>
              <a:gd name="connsiteX48" fmla="*/ 1469973 w 2217633"/>
              <a:gd name="connsiteY48" fmla="*/ 1336201 h 1593376"/>
              <a:gd name="connsiteX49" fmla="*/ 1441398 w 2217633"/>
              <a:gd name="connsiteY49" fmla="*/ 1317151 h 1593376"/>
              <a:gd name="connsiteX50" fmla="*/ 1374723 w 2217633"/>
              <a:gd name="connsiteY50" fmla="*/ 1298101 h 1593376"/>
              <a:gd name="connsiteX51" fmla="*/ 1317573 w 2217633"/>
              <a:gd name="connsiteY51" fmla="*/ 1269526 h 1593376"/>
              <a:gd name="connsiteX52" fmla="*/ 1288998 w 2217633"/>
              <a:gd name="connsiteY52" fmla="*/ 1240951 h 1593376"/>
              <a:gd name="connsiteX53" fmla="*/ 1222323 w 2217633"/>
              <a:gd name="connsiteY53" fmla="*/ 1221901 h 1593376"/>
              <a:gd name="connsiteX54" fmla="*/ 1155648 w 2217633"/>
              <a:gd name="connsiteY54" fmla="*/ 1231426 h 1593376"/>
              <a:gd name="connsiteX55" fmla="*/ 1108023 w 2217633"/>
              <a:gd name="connsiteY55" fmla="*/ 1279051 h 1593376"/>
              <a:gd name="connsiteX56" fmla="*/ 1050873 w 2217633"/>
              <a:gd name="connsiteY56" fmla="*/ 1317151 h 1593376"/>
              <a:gd name="connsiteX57" fmla="*/ 1022298 w 2217633"/>
              <a:gd name="connsiteY57" fmla="*/ 1345726 h 1593376"/>
              <a:gd name="connsiteX58" fmla="*/ 993723 w 2217633"/>
              <a:gd name="connsiteY58" fmla="*/ 1364776 h 1593376"/>
              <a:gd name="connsiteX59" fmla="*/ 907998 w 2217633"/>
              <a:gd name="connsiteY59" fmla="*/ 1431451 h 1593376"/>
              <a:gd name="connsiteX60" fmla="*/ 841323 w 2217633"/>
              <a:gd name="connsiteY60" fmla="*/ 1488601 h 1593376"/>
              <a:gd name="connsiteX61" fmla="*/ 784173 w 2217633"/>
              <a:gd name="connsiteY61" fmla="*/ 1526701 h 1593376"/>
              <a:gd name="connsiteX62" fmla="*/ 727023 w 2217633"/>
              <a:gd name="connsiteY62" fmla="*/ 1545751 h 1593376"/>
              <a:gd name="connsiteX63" fmla="*/ 698448 w 2217633"/>
              <a:gd name="connsiteY63" fmla="*/ 1564801 h 1593376"/>
              <a:gd name="connsiteX64" fmla="*/ 631773 w 2217633"/>
              <a:gd name="connsiteY64" fmla="*/ 1583851 h 1593376"/>
              <a:gd name="connsiteX65" fmla="*/ 622248 w 2217633"/>
              <a:gd name="connsiteY65" fmla="*/ 1593376 h 1593376"/>
              <a:gd name="connsiteX0" fmla="*/ 165048 w 2217633"/>
              <a:gd name="connsiteY0" fmla="*/ 1593376 h 1593376"/>
              <a:gd name="connsiteX1" fmla="*/ 143617 w 2217633"/>
              <a:gd name="connsiteY1" fmla="*/ 1548132 h 1593376"/>
              <a:gd name="connsiteX2" fmla="*/ 107898 w 2217633"/>
              <a:gd name="connsiteY2" fmla="*/ 1488601 h 1593376"/>
              <a:gd name="connsiteX3" fmla="*/ 79323 w 2217633"/>
              <a:gd name="connsiteY3" fmla="*/ 1431451 h 1593376"/>
              <a:gd name="connsiteX4" fmla="*/ 34079 w 2217633"/>
              <a:gd name="connsiteY4" fmla="*/ 1376682 h 1593376"/>
              <a:gd name="connsiteX5" fmla="*/ 24554 w 2217633"/>
              <a:gd name="connsiteY5" fmla="*/ 1271907 h 1593376"/>
              <a:gd name="connsiteX6" fmla="*/ 7886 w 2217633"/>
              <a:gd name="connsiteY6" fmla="*/ 1105219 h 1593376"/>
              <a:gd name="connsiteX7" fmla="*/ 12648 w 2217633"/>
              <a:gd name="connsiteY7" fmla="*/ 1040926 h 1593376"/>
              <a:gd name="connsiteX8" fmla="*/ 22173 w 2217633"/>
              <a:gd name="connsiteY8" fmla="*/ 840901 h 1593376"/>
              <a:gd name="connsiteX9" fmla="*/ 60273 w 2217633"/>
              <a:gd name="connsiteY9" fmla="*/ 783751 h 1593376"/>
              <a:gd name="connsiteX10" fmla="*/ 107898 w 2217633"/>
              <a:gd name="connsiteY10" fmla="*/ 736126 h 1593376"/>
              <a:gd name="connsiteX11" fmla="*/ 169810 w 2217633"/>
              <a:gd name="connsiteY11" fmla="*/ 698026 h 1593376"/>
              <a:gd name="connsiteX12" fmla="*/ 226961 w 2217633"/>
              <a:gd name="connsiteY12" fmla="*/ 662308 h 1593376"/>
              <a:gd name="connsiteX13" fmla="*/ 298398 w 2217633"/>
              <a:gd name="connsiteY13" fmla="*/ 595632 h 1593376"/>
              <a:gd name="connsiteX14" fmla="*/ 372217 w 2217633"/>
              <a:gd name="connsiteY14" fmla="*/ 521814 h 1593376"/>
              <a:gd name="connsiteX15" fmla="*/ 457942 w 2217633"/>
              <a:gd name="connsiteY15" fmla="*/ 488476 h 1593376"/>
              <a:gd name="connsiteX16" fmla="*/ 541286 w 2217633"/>
              <a:gd name="connsiteY16" fmla="*/ 462282 h 1593376"/>
              <a:gd name="connsiteX17" fmla="*/ 610342 w 2217633"/>
              <a:gd name="connsiteY17" fmla="*/ 443232 h 1593376"/>
              <a:gd name="connsiteX18" fmla="*/ 693686 w 2217633"/>
              <a:gd name="connsiteY18" fmla="*/ 419419 h 1593376"/>
              <a:gd name="connsiteX19" fmla="*/ 798461 w 2217633"/>
              <a:gd name="connsiteY19" fmla="*/ 374176 h 1593376"/>
              <a:gd name="connsiteX20" fmla="*/ 850848 w 2217633"/>
              <a:gd name="connsiteY20" fmla="*/ 314644 h 1593376"/>
              <a:gd name="connsiteX21" fmla="*/ 905617 w 2217633"/>
              <a:gd name="connsiteY21" fmla="*/ 247970 h 1593376"/>
              <a:gd name="connsiteX22" fmla="*/ 927048 w 2217633"/>
              <a:gd name="connsiteY22" fmla="*/ 171770 h 1593376"/>
              <a:gd name="connsiteX23" fmla="*/ 974673 w 2217633"/>
              <a:gd name="connsiteY23" fmla="*/ 124144 h 1593376"/>
              <a:gd name="connsiteX24" fmla="*/ 981817 w 2217633"/>
              <a:gd name="connsiteY24" fmla="*/ 55089 h 1593376"/>
              <a:gd name="connsiteX25" fmla="*/ 991342 w 2217633"/>
              <a:gd name="connsiteY25" fmla="*/ 26513 h 1593376"/>
              <a:gd name="connsiteX26" fmla="*/ 1038967 w 2217633"/>
              <a:gd name="connsiteY26" fmla="*/ 19370 h 1593376"/>
              <a:gd name="connsiteX27" fmla="*/ 1172317 w 2217633"/>
              <a:gd name="connsiteY27" fmla="*/ 21751 h 1593376"/>
              <a:gd name="connsiteX28" fmla="*/ 1279473 w 2217633"/>
              <a:gd name="connsiteY28" fmla="*/ 320 h 1593376"/>
              <a:gd name="connsiteX29" fmla="*/ 1365198 w 2217633"/>
              <a:gd name="connsiteY29" fmla="*/ 36039 h 1593376"/>
              <a:gd name="connsiteX30" fmla="*/ 1508073 w 2217633"/>
              <a:gd name="connsiteY30" fmla="*/ 26514 h 1593376"/>
              <a:gd name="connsiteX31" fmla="*/ 1536648 w 2217633"/>
              <a:gd name="connsiteY31" fmla="*/ 81283 h 1593376"/>
              <a:gd name="connsiteX32" fmla="*/ 1589035 w 2217633"/>
              <a:gd name="connsiteY32" fmla="*/ 188438 h 1593376"/>
              <a:gd name="connsiteX33" fmla="*/ 1641424 w 2217633"/>
              <a:gd name="connsiteY33" fmla="*/ 233681 h 1593376"/>
              <a:gd name="connsiteX34" fmla="*/ 1708097 w 2217633"/>
              <a:gd name="connsiteY34" fmla="*/ 355126 h 1593376"/>
              <a:gd name="connsiteX35" fmla="*/ 1748579 w 2217633"/>
              <a:gd name="connsiteY35" fmla="*/ 417039 h 1593376"/>
              <a:gd name="connsiteX36" fmla="*/ 1817636 w 2217633"/>
              <a:gd name="connsiteY36" fmla="*/ 493239 h 1593376"/>
              <a:gd name="connsiteX37" fmla="*/ 1922411 w 2217633"/>
              <a:gd name="connsiteY37" fmla="*/ 574201 h 1593376"/>
              <a:gd name="connsiteX38" fmla="*/ 1984323 w 2217633"/>
              <a:gd name="connsiteY38" fmla="*/ 621826 h 1593376"/>
              <a:gd name="connsiteX39" fmla="*/ 2089098 w 2217633"/>
              <a:gd name="connsiteY39" fmla="*/ 743270 h 1593376"/>
              <a:gd name="connsiteX40" fmla="*/ 2115291 w 2217633"/>
              <a:gd name="connsiteY40" fmla="*/ 807564 h 1593376"/>
              <a:gd name="connsiteX41" fmla="*/ 2148629 w 2217633"/>
              <a:gd name="connsiteY41" fmla="*/ 888526 h 1593376"/>
              <a:gd name="connsiteX42" fmla="*/ 2179585 w 2217633"/>
              <a:gd name="connsiteY42" fmla="*/ 1005207 h 1593376"/>
              <a:gd name="connsiteX43" fmla="*/ 2203398 w 2217633"/>
              <a:gd name="connsiteY43" fmla="*/ 1257620 h 1593376"/>
              <a:gd name="connsiteX44" fmla="*/ 1931935 w 2217633"/>
              <a:gd name="connsiteY44" fmla="*/ 1345726 h 1593376"/>
              <a:gd name="connsiteX45" fmla="*/ 1777154 w 2217633"/>
              <a:gd name="connsiteY45" fmla="*/ 1421927 h 1593376"/>
              <a:gd name="connsiteX46" fmla="*/ 1631898 w 2217633"/>
              <a:gd name="connsiteY46" fmla="*/ 1383826 h 1593376"/>
              <a:gd name="connsiteX47" fmla="*/ 1527123 w 2217633"/>
              <a:gd name="connsiteY47" fmla="*/ 1374301 h 1593376"/>
              <a:gd name="connsiteX48" fmla="*/ 1469973 w 2217633"/>
              <a:gd name="connsiteY48" fmla="*/ 1336201 h 1593376"/>
              <a:gd name="connsiteX49" fmla="*/ 1441398 w 2217633"/>
              <a:gd name="connsiteY49" fmla="*/ 1317151 h 1593376"/>
              <a:gd name="connsiteX50" fmla="*/ 1374723 w 2217633"/>
              <a:gd name="connsiteY50" fmla="*/ 1298101 h 1593376"/>
              <a:gd name="connsiteX51" fmla="*/ 1317573 w 2217633"/>
              <a:gd name="connsiteY51" fmla="*/ 1269526 h 1593376"/>
              <a:gd name="connsiteX52" fmla="*/ 1288998 w 2217633"/>
              <a:gd name="connsiteY52" fmla="*/ 1240951 h 1593376"/>
              <a:gd name="connsiteX53" fmla="*/ 1222323 w 2217633"/>
              <a:gd name="connsiteY53" fmla="*/ 1221901 h 1593376"/>
              <a:gd name="connsiteX54" fmla="*/ 1155648 w 2217633"/>
              <a:gd name="connsiteY54" fmla="*/ 1231426 h 1593376"/>
              <a:gd name="connsiteX55" fmla="*/ 1108023 w 2217633"/>
              <a:gd name="connsiteY55" fmla="*/ 1279051 h 1593376"/>
              <a:gd name="connsiteX56" fmla="*/ 1050873 w 2217633"/>
              <a:gd name="connsiteY56" fmla="*/ 1317151 h 1593376"/>
              <a:gd name="connsiteX57" fmla="*/ 1022298 w 2217633"/>
              <a:gd name="connsiteY57" fmla="*/ 1345726 h 1593376"/>
              <a:gd name="connsiteX58" fmla="*/ 993723 w 2217633"/>
              <a:gd name="connsiteY58" fmla="*/ 1364776 h 1593376"/>
              <a:gd name="connsiteX59" fmla="*/ 907998 w 2217633"/>
              <a:gd name="connsiteY59" fmla="*/ 1431451 h 1593376"/>
              <a:gd name="connsiteX60" fmla="*/ 841323 w 2217633"/>
              <a:gd name="connsiteY60" fmla="*/ 1488601 h 1593376"/>
              <a:gd name="connsiteX61" fmla="*/ 784173 w 2217633"/>
              <a:gd name="connsiteY61" fmla="*/ 1526701 h 1593376"/>
              <a:gd name="connsiteX62" fmla="*/ 727023 w 2217633"/>
              <a:gd name="connsiteY62" fmla="*/ 1545751 h 1593376"/>
              <a:gd name="connsiteX63" fmla="*/ 698448 w 2217633"/>
              <a:gd name="connsiteY63" fmla="*/ 1564801 h 1593376"/>
              <a:gd name="connsiteX64" fmla="*/ 631773 w 2217633"/>
              <a:gd name="connsiteY64" fmla="*/ 1583851 h 1593376"/>
              <a:gd name="connsiteX65" fmla="*/ 622248 w 2217633"/>
              <a:gd name="connsiteY65" fmla="*/ 1593376 h 1593376"/>
              <a:gd name="connsiteX0" fmla="*/ 165048 w 2217633"/>
              <a:gd name="connsiteY0" fmla="*/ 1593376 h 1593376"/>
              <a:gd name="connsiteX1" fmla="*/ 143617 w 2217633"/>
              <a:gd name="connsiteY1" fmla="*/ 1548132 h 1593376"/>
              <a:gd name="connsiteX2" fmla="*/ 107898 w 2217633"/>
              <a:gd name="connsiteY2" fmla="*/ 1488601 h 1593376"/>
              <a:gd name="connsiteX3" fmla="*/ 79323 w 2217633"/>
              <a:gd name="connsiteY3" fmla="*/ 1431451 h 1593376"/>
              <a:gd name="connsiteX4" fmla="*/ 34079 w 2217633"/>
              <a:gd name="connsiteY4" fmla="*/ 1376682 h 1593376"/>
              <a:gd name="connsiteX5" fmla="*/ 24554 w 2217633"/>
              <a:gd name="connsiteY5" fmla="*/ 1271907 h 1593376"/>
              <a:gd name="connsiteX6" fmla="*/ 7886 w 2217633"/>
              <a:gd name="connsiteY6" fmla="*/ 1105219 h 1593376"/>
              <a:gd name="connsiteX7" fmla="*/ 12648 w 2217633"/>
              <a:gd name="connsiteY7" fmla="*/ 1040926 h 1593376"/>
              <a:gd name="connsiteX8" fmla="*/ 22173 w 2217633"/>
              <a:gd name="connsiteY8" fmla="*/ 840901 h 1593376"/>
              <a:gd name="connsiteX9" fmla="*/ 60273 w 2217633"/>
              <a:gd name="connsiteY9" fmla="*/ 783751 h 1593376"/>
              <a:gd name="connsiteX10" fmla="*/ 107898 w 2217633"/>
              <a:gd name="connsiteY10" fmla="*/ 736126 h 1593376"/>
              <a:gd name="connsiteX11" fmla="*/ 169810 w 2217633"/>
              <a:gd name="connsiteY11" fmla="*/ 698026 h 1593376"/>
              <a:gd name="connsiteX12" fmla="*/ 226961 w 2217633"/>
              <a:gd name="connsiteY12" fmla="*/ 662308 h 1593376"/>
              <a:gd name="connsiteX13" fmla="*/ 298398 w 2217633"/>
              <a:gd name="connsiteY13" fmla="*/ 595632 h 1593376"/>
              <a:gd name="connsiteX14" fmla="*/ 372217 w 2217633"/>
              <a:gd name="connsiteY14" fmla="*/ 521814 h 1593376"/>
              <a:gd name="connsiteX15" fmla="*/ 457942 w 2217633"/>
              <a:gd name="connsiteY15" fmla="*/ 488476 h 1593376"/>
              <a:gd name="connsiteX16" fmla="*/ 541286 w 2217633"/>
              <a:gd name="connsiteY16" fmla="*/ 462282 h 1593376"/>
              <a:gd name="connsiteX17" fmla="*/ 610342 w 2217633"/>
              <a:gd name="connsiteY17" fmla="*/ 443232 h 1593376"/>
              <a:gd name="connsiteX18" fmla="*/ 693686 w 2217633"/>
              <a:gd name="connsiteY18" fmla="*/ 419419 h 1593376"/>
              <a:gd name="connsiteX19" fmla="*/ 798461 w 2217633"/>
              <a:gd name="connsiteY19" fmla="*/ 374176 h 1593376"/>
              <a:gd name="connsiteX20" fmla="*/ 850848 w 2217633"/>
              <a:gd name="connsiteY20" fmla="*/ 314644 h 1593376"/>
              <a:gd name="connsiteX21" fmla="*/ 905617 w 2217633"/>
              <a:gd name="connsiteY21" fmla="*/ 247970 h 1593376"/>
              <a:gd name="connsiteX22" fmla="*/ 927048 w 2217633"/>
              <a:gd name="connsiteY22" fmla="*/ 171770 h 1593376"/>
              <a:gd name="connsiteX23" fmla="*/ 974673 w 2217633"/>
              <a:gd name="connsiteY23" fmla="*/ 124144 h 1593376"/>
              <a:gd name="connsiteX24" fmla="*/ 981817 w 2217633"/>
              <a:gd name="connsiteY24" fmla="*/ 55089 h 1593376"/>
              <a:gd name="connsiteX25" fmla="*/ 991342 w 2217633"/>
              <a:gd name="connsiteY25" fmla="*/ 26513 h 1593376"/>
              <a:gd name="connsiteX26" fmla="*/ 1038967 w 2217633"/>
              <a:gd name="connsiteY26" fmla="*/ 19370 h 1593376"/>
              <a:gd name="connsiteX27" fmla="*/ 1172317 w 2217633"/>
              <a:gd name="connsiteY27" fmla="*/ 21751 h 1593376"/>
              <a:gd name="connsiteX28" fmla="*/ 1279473 w 2217633"/>
              <a:gd name="connsiteY28" fmla="*/ 320 h 1593376"/>
              <a:gd name="connsiteX29" fmla="*/ 1365198 w 2217633"/>
              <a:gd name="connsiteY29" fmla="*/ 36039 h 1593376"/>
              <a:gd name="connsiteX30" fmla="*/ 1508073 w 2217633"/>
              <a:gd name="connsiteY30" fmla="*/ 26514 h 1593376"/>
              <a:gd name="connsiteX31" fmla="*/ 1536648 w 2217633"/>
              <a:gd name="connsiteY31" fmla="*/ 81283 h 1593376"/>
              <a:gd name="connsiteX32" fmla="*/ 1589035 w 2217633"/>
              <a:gd name="connsiteY32" fmla="*/ 188438 h 1593376"/>
              <a:gd name="connsiteX33" fmla="*/ 1641424 w 2217633"/>
              <a:gd name="connsiteY33" fmla="*/ 233681 h 1593376"/>
              <a:gd name="connsiteX34" fmla="*/ 1708097 w 2217633"/>
              <a:gd name="connsiteY34" fmla="*/ 355126 h 1593376"/>
              <a:gd name="connsiteX35" fmla="*/ 1748579 w 2217633"/>
              <a:gd name="connsiteY35" fmla="*/ 417039 h 1593376"/>
              <a:gd name="connsiteX36" fmla="*/ 1817636 w 2217633"/>
              <a:gd name="connsiteY36" fmla="*/ 493239 h 1593376"/>
              <a:gd name="connsiteX37" fmla="*/ 1922411 w 2217633"/>
              <a:gd name="connsiteY37" fmla="*/ 574201 h 1593376"/>
              <a:gd name="connsiteX38" fmla="*/ 1984323 w 2217633"/>
              <a:gd name="connsiteY38" fmla="*/ 621826 h 1593376"/>
              <a:gd name="connsiteX39" fmla="*/ 2089098 w 2217633"/>
              <a:gd name="connsiteY39" fmla="*/ 743270 h 1593376"/>
              <a:gd name="connsiteX40" fmla="*/ 2115291 w 2217633"/>
              <a:gd name="connsiteY40" fmla="*/ 807564 h 1593376"/>
              <a:gd name="connsiteX41" fmla="*/ 2148629 w 2217633"/>
              <a:gd name="connsiteY41" fmla="*/ 888526 h 1593376"/>
              <a:gd name="connsiteX42" fmla="*/ 2179585 w 2217633"/>
              <a:gd name="connsiteY42" fmla="*/ 1005207 h 1593376"/>
              <a:gd name="connsiteX43" fmla="*/ 2203398 w 2217633"/>
              <a:gd name="connsiteY43" fmla="*/ 1257620 h 1593376"/>
              <a:gd name="connsiteX44" fmla="*/ 1931935 w 2217633"/>
              <a:gd name="connsiteY44" fmla="*/ 1345726 h 1593376"/>
              <a:gd name="connsiteX45" fmla="*/ 1777154 w 2217633"/>
              <a:gd name="connsiteY45" fmla="*/ 1421927 h 1593376"/>
              <a:gd name="connsiteX46" fmla="*/ 1619992 w 2217633"/>
              <a:gd name="connsiteY46" fmla="*/ 1400495 h 1593376"/>
              <a:gd name="connsiteX47" fmla="*/ 1527123 w 2217633"/>
              <a:gd name="connsiteY47" fmla="*/ 1374301 h 1593376"/>
              <a:gd name="connsiteX48" fmla="*/ 1469973 w 2217633"/>
              <a:gd name="connsiteY48" fmla="*/ 1336201 h 1593376"/>
              <a:gd name="connsiteX49" fmla="*/ 1441398 w 2217633"/>
              <a:gd name="connsiteY49" fmla="*/ 1317151 h 1593376"/>
              <a:gd name="connsiteX50" fmla="*/ 1374723 w 2217633"/>
              <a:gd name="connsiteY50" fmla="*/ 1298101 h 1593376"/>
              <a:gd name="connsiteX51" fmla="*/ 1317573 w 2217633"/>
              <a:gd name="connsiteY51" fmla="*/ 1269526 h 1593376"/>
              <a:gd name="connsiteX52" fmla="*/ 1288998 w 2217633"/>
              <a:gd name="connsiteY52" fmla="*/ 1240951 h 1593376"/>
              <a:gd name="connsiteX53" fmla="*/ 1222323 w 2217633"/>
              <a:gd name="connsiteY53" fmla="*/ 1221901 h 1593376"/>
              <a:gd name="connsiteX54" fmla="*/ 1155648 w 2217633"/>
              <a:gd name="connsiteY54" fmla="*/ 1231426 h 1593376"/>
              <a:gd name="connsiteX55" fmla="*/ 1108023 w 2217633"/>
              <a:gd name="connsiteY55" fmla="*/ 1279051 h 1593376"/>
              <a:gd name="connsiteX56" fmla="*/ 1050873 w 2217633"/>
              <a:gd name="connsiteY56" fmla="*/ 1317151 h 1593376"/>
              <a:gd name="connsiteX57" fmla="*/ 1022298 w 2217633"/>
              <a:gd name="connsiteY57" fmla="*/ 1345726 h 1593376"/>
              <a:gd name="connsiteX58" fmla="*/ 993723 w 2217633"/>
              <a:gd name="connsiteY58" fmla="*/ 1364776 h 1593376"/>
              <a:gd name="connsiteX59" fmla="*/ 907998 w 2217633"/>
              <a:gd name="connsiteY59" fmla="*/ 1431451 h 1593376"/>
              <a:gd name="connsiteX60" fmla="*/ 841323 w 2217633"/>
              <a:gd name="connsiteY60" fmla="*/ 1488601 h 1593376"/>
              <a:gd name="connsiteX61" fmla="*/ 784173 w 2217633"/>
              <a:gd name="connsiteY61" fmla="*/ 1526701 h 1593376"/>
              <a:gd name="connsiteX62" fmla="*/ 727023 w 2217633"/>
              <a:gd name="connsiteY62" fmla="*/ 1545751 h 1593376"/>
              <a:gd name="connsiteX63" fmla="*/ 698448 w 2217633"/>
              <a:gd name="connsiteY63" fmla="*/ 1564801 h 1593376"/>
              <a:gd name="connsiteX64" fmla="*/ 631773 w 2217633"/>
              <a:gd name="connsiteY64" fmla="*/ 1583851 h 1593376"/>
              <a:gd name="connsiteX65" fmla="*/ 622248 w 2217633"/>
              <a:gd name="connsiteY65" fmla="*/ 1593376 h 1593376"/>
              <a:gd name="connsiteX0" fmla="*/ 165048 w 2217633"/>
              <a:gd name="connsiteY0" fmla="*/ 1593376 h 1593376"/>
              <a:gd name="connsiteX1" fmla="*/ 143617 w 2217633"/>
              <a:gd name="connsiteY1" fmla="*/ 1548132 h 1593376"/>
              <a:gd name="connsiteX2" fmla="*/ 107898 w 2217633"/>
              <a:gd name="connsiteY2" fmla="*/ 1488601 h 1593376"/>
              <a:gd name="connsiteX3" fmla="*/ 79323 w 2217633"/>
              <a:gd name="connsiteY3" fmla="*/ 1431451 h 1593376"/>
              <a:gd name="connsiteX4" fmla="*/ 34079 w 2217633"/>
              <a:gd name="connsiteY4" fmla="*/ 1376682 h 1593376"/>
              <a:gd name="connsiteX5" fmla="*/ 24554 w 2217633"/>
              <a:gd name="connsiteY5" fmla="*/ 1271907 h 1593376"/>
              <a:gd name="connsiteX6" fmla="*/ 7886 w 2217633"/>
              <a:gd name="connsiteY6" fmla="*/ 1105219 h 1593376"/>
              <a:gd name="connsiteX7" fmla="*/ 12648 w 2217633"/>
              <a:gd name="connsiteY7" fmla="*/ 1040926 h 1593376"/>
              <a:gd name="connsiteX8" fmla="*/ 22173 w 2217633"/>
              <a:gd name="connsiteY8" fmla="*/ 840901 h 1593376"/>
              <a:gd name="connsiteX9" fmla="*/ 60273 w 2217633"/>
              <a:gd name="connsiteY9" fmla="*/ 783751 h 1593376"/>
              <a:gd name="connsiteX10" fmla="*/ 107898 w 2217633"/>
              <a:gd name="connsiteY10" fmla="*/ 736126 h 1593376"/>
              <a:gd name="connsiteX11" fmla="*/ 169810 w 2217633"/>
              <a:gd name="connsiteY11" fmla="*/ 698026 h 1593376"/>
              <a:gd name="connsiteX12" fmla="*/ 226961 w 2217633"/>
              <a:gd name="connsiteY12" fmla="*/ 662308 h 1593376"/>
              <a:gd name="connsiteX13" fmla="*/ 298398 w 2217633"/>
              <a:gd name="connsiteY13" fmla="*/ 595632 h 1593376"/>
              <a:gd name="connsiteX14" fmla="*/ 372217 w 2217633"/>
              <a:gd name="connsiteY14" fmla="*/ 521814 h 1593376"/>
              <a:gd name="connsiteX15" fmla="*/ 457942 w 2217633"/>
              <a:gd name="connsiteY15" fmla="*/ 488476 h 1593376"/>
              <a:gd name="connsiteX16" fmla="*/ 541286 w 2217633"/>
              <a:gd name="connsiteY16" fmla="*/ 462282 h 1593376"/>
              <a:gd name="connsiteX17" fmla="*/ 610342 w 2217633"/>
              <a:gd name="connsiteY17" fmla="*/ 443232 h 1593376"/>
              <a:gd name="connsiteX18" fmla="*/ 693686 w 2217633"/>
              <a:gd name="connsiteY18" fmla="*/ 419419 h 1593376"/>
              <a:gd name="connsiteX19" fmla="*/ 798461 w 2217633"/>
              <a:gd name="connsiteY19" fmla="*/ 374176 h 1593376"/>
              <a:gd name="connsiteX20" fmla="*/ 850848 w 2217633"/>
              <a:gd name="connsiteY20" fmla="*/ 314644 h 1593376"/>
              <a:gd name="connsiteX21" fmla="*/ 905617 w 2217633"/>
              <a:gd name="connsiteY21" fmla="*/ 247970 h 1593376"/>
              <a:gd name="connsiteX22" fmla="*/ 927048 w 2217633"/>
              <a:gd name="connsiteY22" fmla="*/ 171770 h 1593376"/>
              <a:gd name="connsiteX23" fmla="*/ 974673 w 2217633"/>
              <a:gd name="connsiteY23" fmla="*/ 124144 h 1593376"/>
              <a:gd name="connsiteX24" fmla="*/ 981817 w 2217633"/>
              <a:gd name="connsiteY24" fmla="*/ 55089 h 1593376"/>
              <a:gd name="connsiteX25" fmla="*/ 991342 w 2217633"/>
              <a:gd name="connsiteY25" fmla="*/ 26513 h 1593376"/>
              <a:gd name="connsiteX26" fmla="*/ 1038967 w 2217633"/>
              <a:gd name="connsiteY26" fmla="*/ 19370 h 1593376"/>
              <a:gd name="connsiteX27" fmla="*/ 1172317 w 2217633"/>
              <a:gd name="connsiteY27" fmla="*/ 21751 h 1593376"/>
              <a:gd name="connsiteX28" fmla="*/ 1279473 w 2217633"/>
              <a:gd name="connsiteY28" fmla="*/ 320 h 1593376"/>
              <a:gd name="connsiteX29" fmla="*/ 1365198 w 2217633"/>
              <a:gd name="connsiteY29" fmla="*/ 36039 h 1593376"/>
              <a:gd name="connsiteX30" fmla="*/ 1508073 w 2217633"/>
              <a:gd name="connsiteY30" fmla="*/ 26514 h 1593376"/>
              <a:gd name="connsiteX31" fmla="*/ 1536648 w 2217633"/>
              <a:gd name="connsiteY31" fmla="*/ 81283 h 1593376"/>
              <a:gd name="connsiteX32" fmla="*/ 1589035 w 2217633"/>
              <a:gd name="connsiteY32" fmla="*/ 188438 h 1593376"/>
              <a:gd name="connsiteX33" fmla="*/ 1641424 w 2217633"/>
              <a:gd name="connsiteY33" fmla="*/ 233681 h 1593376"/>
              <a:gd name="connsiteX34" fmla="*/ 1708097 w 2217633"/>
              <a:gd name="connsiteY34" fmla="*/ 355126 h 1593376"/>
              <a:gd name="connsiteX35" fmla="*/ 1748579 w 2217633"/>
              <a:gd name="connsiteY35" fmla="*/ 417039 h 1593376"/>
              <a:gd name="connsiteX36" fmla="*/ 1817636 w 2217633"/>
              <a:gd name="connsiteY36" fmla="*/ 493239 h 1593376"/>
              <a:gd name="connsiteX37" fmla="*/ 1922411 w 2217633"/>
              <a:gd name="connsiteY37" fmla="*/ 574201 h 1593376"/>
              <a:gd name="connsiteX38" fmla="*/ 1984323 w 2217633"/>
              <a:gd name="connsiteY38" fmla="*/ 621826 h 1593376"/>
              <a:gd name="connsiteX39" fmla="*/ 2089098 w 2217633"/>
              <a:gd name="connsiteY39" fmla="*/ 743270 h 1593376"/>
              <a:gd name="connsiteX40" fmla="*/ 2115291 w 2217633"/>
              <a:gd name="connsiteY40" fmla="*/ 807564 h 1593376"/>
              <a:gd name="connsiteX41" fmla="*/ 2148629 w 2217633"/>
              <a:gd name="connsiteY41" fmla="*/ 888526 h 1593376"/>
              <a:gd name="connsiteX42" fmla="*/ 2179585 w 2217633"/>
              <a:gd name="connsiteY42" fmla="*/ 1005207 h 1593376"/>
              <a:gd name="connsiteX43" fmla="*/ 2203398 w 2217633"/>
              <a:gd name="connsiteY43" fmla="*/ 1257620 h 1593376"/>
              <a:gd name="connsiteX44" fmla="*/ 1931935 w 2217633"/>
              <a:gd name="connsiteY44" fmla="*/ 1345726 h 1593376"/>
              <a:gd name="connsiteX45" fmla="*/ 1777154 w 2217633"/>
              <a:gd name="connsiteY45" fmla="*/ 1421927 h 1593376"/>
              <a:gd name="connsiteX46" fmla="*/ 1619992 w 2217633"/>
              <a:gd name="connsiteY46" fmla="*/ 1400495 h 1593376"/>
              <a:gd name="connsiteX47" fmla="*/ 1527123 w 2217633"/>
              <a:gd name="connsiteY47" fmla="*/ 1374301 h 1593376"/>
              <a:gd name="connsiteX48" fmla="*/ 1469973 w 2217633"/>
              <a:gd name="connsiteY48" fmla="*/ 1336201 h 1593376"/>
              <a:gd name="connsiteX49" fmla="*/ 1441398 w 2217633"/>
              <a:gd name="connsiteY49" fmla="*/ 1317151 h 1593376"/>
              <a:gd name="connsiteX50" fmla="*/ 1317573 w 2217633"/>
              <a:gd name="connsiteY50" fmla="*/ 1269526 h 1593376"/>
              <a:gd name="connsiteX51" fmla="*/ 1288998 w 2217633"/>
              <a:gd name="connsiteY51" fmla="*/ 1240951 h 1593376"/>
              <a:gd name="connsiteX52" fmla="*/ 1222323 w 2217633"/>
              <a:gd name="connsiteY52" fmla="*/ 1221901 h 1593376"/>
              <a:gd name="connsiteX53" fmla="*/ 1155648 w 2217633"/>
              <a:gd name="connsiteY53" fmla="*/ 1231426 h 1593376"/>
              <a:gd name="connsiteX54" fmla="*/ 1108023 w 2217633"/>
              <a:gd name="connsiteY54" fmla="*/ 1279051 h 1593376"/>
              <a:gd name="connsiteX55" fmla="*/ 1050873 w 2217633"/>
              <a:gd name="connsiteY55" fmla="*/ 1317151 h 1593376"/>
              <a:gd name="connsiteX56" fmla="*/ 1022298 w 2217633"/>
              <a:gd name="connsiteY56" fmla="*/ 1345726 h 1593376"/>
              <a:gd name="connsiteX57" fmla="*/ 993723 w 2217633"/>
              <a:gd name="connsiteY57" fmla="*/ 1364776 h 1593376"/>
              <a:gd name="connsiteX58" fmla="*/ 907998 w 2217633"/>
              <a:gd name="connsiteY58" fmla="*/ 1431451 h 1593376"/>
              <a:gd name="connsiteX59" fmla="*/ 841323 w 2217633"/>
              <a:gd name="connsiteY59" fmla="*/ 1488601 h 1593376"/>
              <a:gd name="connsiteX60" fmla="*/ 784173 w 2217633"/>
              <a:gd name="connsiteY60" fmla="*/ 1526701 h 1593376"/>
              <a:gd name="connsiteX61" fmla="*/ 727023 w 2217633"/>
              <a:gd name="connsiteY61" fmla="*/ 1545751 h 1593376"/>
              <a:gd name="connsiteX62" fmla="*/ 698448 w 2217633"/>
              <a:gd name="connsiteY62" fmla="*/ 1564801 h 1593376"/>
              <a:gd name="connsiteX63" fmla="*/ 631773 w 2217633"/>
              <a:gd name="connsiteY63" fmla="*/ 1583851 h 1593376"/>
              <a:gd name="connsiteX64" fmla="*/ 622248 w 2217633"/>
              <a:gd name="connsiteY64" fmla="*/ 1593376 h 1593376"/>
              <a:gd name="connsiteX0" fmla="*/ 165048 w 2217633"/>
              <a:gd name="connsiteY0" fmla="*/ 1593376 h 1593376"/>
              <a:gd name="connsiteX1" fmla="*/ 143617 w 2217633"/>
              <a:gd name="connsiteY1" fmla="*/ 1548132 h 1593376"/>
              <a:gd name="connsiteX2" fmla="*/ 107898 w 2217633"/>
              <a:gd name="connsiteY2" fmla="*/ 1488601 h 1593376"/>
              <a:gd name="connsiteX3" fmla="*/ 79323 w 2217633"/>
              <a:gd name="connsiteY3" fmla="*/ 1431451 h 1593376"/>
              <a:gd name="connsiteX4" fmla="*/ 34079 w 2217633"/>
              <a:gd name="connsiteY4" fmla="*/ 1376682 h 1593376"/>
              <a:gd name="connsiteX5" fmla="*/ 24554 w 2217633"/>
              <a:gd name="connsiteY5" fmla="*/ 1271907 h 1593376"/>
              <a:gd name="connsiteX6" fmla="*/ 7886 w 2217633"/>
              <a:gd name="connsiteY6" fmla="*/ 1105219 h 1593376"/>
              <a:gd name="connsiteX7" fmla="*/ 12648 w 2217633"/>
              <a:gd name="connsiteY7" fmla="*/ 1040926 h 1593376"/>
              <a:gd name="connsiteX8" fmla="*/ 22173 w 2217633"/>
              <a:gd name="connsiteY8" fmla="*/ 840901 h 1593376"/>
              <a:gd name="connsiteX9" fmla="*/ 60273 w 2217633"/>
              <a:gd name="connsiteY9" fmla="*/ 783751 h 1593376"/>
              <a:gd name="connsiteX10" fmla="*/ 107898 w 2217633"/>
              <a:gd name="connsiteY10" fmla="*/ 736126 h 1593376"/>
              <a:gd name="connsiteX11" fmla="*/ 169810 w 2217633"/>
              <a:gd name="connsiteY11" fmla="*/ 698026 h 1593376"/>
              <a:gd name="connsiteX12" fmla="*/ 226961 w 2217633"/>
              <a:gd name="connsiteY12" fmla="*/ 662308 h 1593376"/>
              <a:gd name="connsiteX13" fmla="*/ 298398 w 2217633"/>
              <a:gd name="connsiteY13" fmla="*/ 595632 h 1593376"/>
              <a:gd name="connsiteX14" fmla="*/ 372217 w 2217633"/>
              <a:gd name="connsiteY14" fmla="*/ 521814 h 1593376"/>
              <a:gd name="connsiteX15" fmla="*/ 457942 w 2217633"/>
              <a:gd name="connsiteY15" fmla="*/ 488476 h 1593376"/>
              <a:gd name="connsiteX16" fmla="*/ 541286 w 2217633"/>
              <a:gd name="connsiteY16" fmla="*/ 462282 h 1593376"/>
              <a:gd name="connsiteX17" fmla="*/ 610342 w 2217633"/>
              <a:gd name="connsiteY17" fmla="*/ 443232 h 1593376"/>
              <a:gd name="connsiteX18" fmla="*/ 693686 w 2217633"/>
              <a:gd name="connsiteY18" fmla="*/ 419419 h 1593376"/>
              <a:gd name="connsiteX19" fmla="*/ 798461 w 2217633"/>
              <a:gd name="connsiteY19" fmla="*/ 374176 h 1593376"/>
              <a:gd name="connsiteX20" fmla="*/ 850848 w 2217633"/>
              <a:gd name="connsiteY20" fmla="*/ 314644 h 1593376"/>
              <a:gd name="connsiteX21" fmla="*/ 905617 w 2217633"/>
              <a:gd name="connsiteY21" fmla="*/ 247970 h 1593376"/>
              <a:gd name="connsiteX22" fmla="*/ 927048 w 2217633"/>
              <a:gd name="connsiteY22" fmla="*/ 171770 h 1593376"/>
              <a:gd name="connsiteX23" fmla="*/ 974673 w 2217633"/>
              <a:gd name="connsiteY23" fmla="*/ 124144 h 1593376"/>
              <a:gd name="connsiteX24" fmla="*/ 981817 w 2217633"/>
              <a:gd name="connsiteY24" fmla="*/ 55089 h 1593376"/>
              <a:gd name="connsiteX25" fmla="*/ 991342 w 2217633"/>
              <a:gd name="connsiteY25" fmla="*/ 26513 h 1593376"/>
              <a:gd name="connsiteX26" fmla="*/ 1038967 w 2217633"/>
              <a:gd name="connsiteY26" fmla="*/ 19370 h 1593376"/>
              <a:gd name="connsiteX27" fmla="*/ 1172317 w 2217633"/>
              <a:gd name="connsiteY27" fmla="*/ 21751 h 1593376"/>
              <a:gd name="connsiteX28" fmla="*/ 1279473 w 2217633"/>
              <a:gd name="connsiteY28" fmla="*/ 320 h 1593376"/>
              <a:gd name="connsiteX29" fmla="*/ 1365198 w 2217633"/>
              <a:gd name="connsiteY29" fmla="*/ 36039 h 1593376"/>
              <a:gd name="connsiteX30" fmla="*/ 1508073 w 2217633"/>
              <a:gd name="connsiteY30" fmla="*/ 26514 h 1593376"/>
              <a:gd name="connsiteX31" fmla="*/ 1536648 w 2217633"/>
              <a:gd name="connsiteY31" fmla="*/ 81283 h 1593376"/>
              <a:gd name="connsiteX32" fmla="*/ 1589035 w 2217633"/>
              <a:gd name="connsiteY32" fmla="*/ 188438 h 1593376"/>
              <a:gd name="connsiteX33" fmla="*/ 1641424 w 2217633"/>
              <a:gd name="connsiteY33" fmla="*/ 233681 h 1593376"/>
              <a:gd name="connsiteX34" fmla="*/ 1708097 w 2217633"/>
              <a:gd name="connsiteY34" fmla="*/ 355126 h 1593376"/>
              <a:gd name="connsiteX35" fmla="*/ 1748579 w 2217633"/>
              <a:gd name="connsiteY35" fmla="*/ 417039 h 1593376"/>
              <a:gd name="connsiteX36" fmla="*/ 1817636 w 2217633"/>
              <a:gd name="connsiteY36" fmla="*/ 493239 h 1593376"/>
              <a:gd name="connsiteX37" fmla="*/ 1922411 w 2217633"/>
              <a:gd name="connsiteY37" fmla="*/ 574201 h 1593376"/>
              <a:gd name="connsiteX38" fmla="*/ 1984323 w 2217633"/>
              <a:gd name="connsiteY38" fmla="*/ 621826 h 1593376"/>
              <a:gd name="connsiteX39" fmla="*/ 2089098 w 2217633"/>
              <a:gd name="connsiteY39" fmla="*/ 743270 h 1593376"/>
              <a:gd name="connsiteX40" fmla="*/ 2115291 w 2217633"/>
              <a:gd name="connsiteY40" fmla="*/ 807564 h 1593376"/>
              <a:gd name="connsiteX41" fmla="*/ 2148629 w 2217633"/>
              <a:gd name="connsiteY41" fmla="*/ 888526 h 1593376"/>
              <a:gd name="connsiteX42" fmla="*/ 2179585 w 2217633"/>
              <a:gd name="connsiteY42" fmla="*/ 1005207 h 1593376"/>
              <a:gd name="connsiteX43" fmla="*/ 2203398 w 2217633"/>
              <a:gd name="connsiteY43" fmla="*/ 1257620 h 1593376"/>
              <a:gd name="connsiteX44" fmla="*/ 1931935 w 2217633"/>
              <a:gd name="connsiteY44" fmla="*/ 1345726 h 1593376"/>
              <a:gd name="connsiteX45" fmla="*/ 1777154 w 2217633"/>
              <a:gd name="connsiteY45" fmla="*/ 1421927 h 1593376"/>
              <a:gd name="connsiteX46" fmla="*/ 1619992 w 2217633"/>
              <a:gd name="connsiteY46" fmla="*/ 1400495 h 1593376"/>
              <a:gd name="connsiteX47" fmla="*/ 1527123 w 2217633"/>
              <a:gd name="connsiteY47" fmla="*/ 1374301 h 1593376"/>
              <a:gd name="connsiteX48" fmla="*/ 1469973 w 2217633"/>
              <a:gd name="connsiteY48" fmla="*/ 1336201 h 1593376"/>
              <a:gd name="connsiteX49" fmla="*/ 1317573 w 2217633"/>
              <a:gd name="connsiteY49" fmla="*/ 1269526 h 1593376"/>
              <a:gd name="connsiteX50" fmla="*/ 1288998 w 2217633"/>
              <a:gd name="connsiteY50" fmla="*/ 1240951 h 1593376"/>
              <a:gd name="connsiteX51" fmla="*/ 1222323 w 2217633"/>
              <a:gd name="connsiteY51" fmla="*/ 1221901 h 1593376"/>
              <a:gd name="connsiteX52" fmla="*/ 1155648 w 2217633"/>
              <a:gd name="connsiteY52" fmla="*/ 1231426 h 1593376"/>
              <a:gd name="connsiteX53" fmla="*/ 1108023 w 2217633"/>
              <a:gd name="connsiteY53" fmla="*/ 1279051 h 1593376"/>
              <a:gd name="connsiteX54" fmla="*/ 1050873 w 2217633"/>
              <a:gd name="connsiteY54" fmla="*/ 1317151 h 1593376"/>
              <a:gd name="connsiteX55" fmla="*/ 1022298 w 2217633"/>
              <a:gd name="connsiteY55" fmla="*/ 1345726 h 1593376"/>
              <a:gd name="connsiteX56" fmla="*/ 993723 w 2217633"/>
              <a:gd name="connsiteY56" fmla="*/ 1364776 h 1593376"/>
              <a:gd name="connsiteX57" fmla="*/ 907998 w 2217633"/>
              <a:gd name="connsiteY57" fmla="*/ 1431451 h 1593376"/>
              <a:gd name="connsiteX58" fmla="*/ 841323 w 2217633"/>
              <a:gd name="connsiteY58" fmla="*/ 1488601 h 1593376"/>
              <a:gd name="connsiteX59" fmla="*/ 784173 w 2217633"/>
              <a:gd name="connsiteY59" fmla="*/ 1526701 h 1593376"/>
              <a:gd name="connsiteX60" fmla="*/ 727023 w 2217633"/>
              <a:gd name="connsiteY60" fmla="*/ 1545751 h 1593376"/>
              <a:gd name="connsiteX61" fmla="*/ 698448 w 2217633"/>
              <a:gd name="connsiteY61" fmla="*/ 1564801 h 1593376"/>
              <a:gd name="connsiteX62" fmla="*/ 631773 w 2217633"/>
              <a:gd name="connsiteY62" fmla="*/ 1583851 h 1593376"/>
              <a:gd name="connsiteX63" fmla="*/ 622248 w 2217633"/>
              <a:gd name="connsiteY63" fmla="*/ 1593376 h 1593376"/>
              <a:gd name="connsiteX0" fmla="*/ 165048 w 2217633"/>
              <a:gd name="connsiteY0" fmla="*/ 1593376 h 1593376"/>
              <a:gd name="connsiteX1" fmla="*/ 143617 w 2217633"/>
              <a:gd name="connsiteY1" fmla="*/ 1548132 h 1593376"/>
              <a:gd name="connsiteX2" fmla="*/ 107898 w 2217633"/>
              <a:gd name="connsiteY2" fmla="*/ 1488601 h 1593376"/>
              <a:gd name="connsiteX3" fmla="*/ 79323 w 2217633"/>
              <a:gd name="connsiteY3" fmla="*/ 1431451 h 1593376"/>
              <a:gd name="connsiteX4" fmla="*/ 34079 w 2217633"/>
              <a:gd name="connsiteY4" fmla="*/ 1376682 h 1593376"/>
              <a:gd name="connsiteX5" fmla="*/ 24554 w 2217633"/>
              <a:gd name="connsiteY5" fmla="*/ 1271907 h 1593376"/>
              <a:gd name="connsiteX6" fmla="*/ 7886 w 2217633"/>
              <a:gd name="connsiteY6" fmla="*/ 1105219 h 1593376"/>
              <a:gd name="connsiteX7" fmla="*/ 12648 w 2217633"/>
              <a:gd name="connsiteY7" fmla="*/ 1040926 h 1593376"/>
              <a:gd name="connsiteX8" fmla="*/ 22173 w 2217633"/>
              <a:gd name="connsiteY8" fmla="*/ 840901 h 1593376"/>
              <a:gd name="connsiteX9" fmla="*/ 60273 w 2217633"/>
              <a:gd name="connsiteY9" fmla="*/ 783751 h 1593376"/>
              <a:gd name="connsiteX10" fmla="*/ 107898 w 2217633"/>
              <a:gd name="connsiteY10" fmla="*/ 736126 h 1593376"/>
              <a:gd name="connsiteX11" fmla="*/ 169810 w 2217633"/>
              <a:gd name="connsiteY11" fmla="*/ 698026 h 1593376"/>
              <a:gd name="connsiteX12" fmla="*/ 226961 w 2217633"/>
              <a:gd name="connsiteY12" fmla="*/ 662308 h 1593376"/>
              <a:gd name="connsiteX13" fmla="*/ 298398 w 2217633"/>
              <a:gd name="connsiteY13" fmla="*/ 595632 h 1593376"/>
              <a:gd name="connsiteX14" fmla="*/ 372217 w 2217633"/>
              <a:gd name="connsiteY14" fmla="*/ 521814 h 1593376"/>
              <a:gd name="connsiteX15" fmla="*/ 457942 w 2217633"/>
              <a:gd name="connsiteY15" fmla="*/ 488476 h 1593376"/>
              <a:gd name="connsiteX16" fmla="*/ 541286 w 2217633"/>
              <a:gd name="connsiteY16" fmla="*/ 462282 h 1593376"/>
              <a:gd name="connsiteX17" fmla="*/ 610342 w 2217633"/>
              <a:gd name="connsiteY17" fmla="*/ 443232 h 1593376"/>
              <a:gd name="connsiteX18" fmla="*/ 693686 w 2217633"/>
              <a:gd name="connsiteY18" fmla="*/ 419419 h 1593376"/>
              <a:gd name="connsiteX19" fmla="*/ 798461 w 2217633"/>
              <a:gd name="connsiteY19" fmla="*/ 374176 h 1593376"/>
              <a:gd name="connsiteX20" fmla="*/ 850848 w 2217633"/>
              <a:gd name="connsiteY20" fmla="*/ 314644 h 1593376"/>
              <a:gd name="connsiteX21" fmla="*/ 905617 w 2217633"/>
              <a:gd name="connsiteY21" fmla="*/ 247970 h 1593376"/>
              <a:gd name="connsiteX22" fmla="*/ 927048 w 2217633"/>
              <a:gd name="connsiteY22" fmla="*/ 171770 h 1593376"/>
              <a:gd name="connsiteX23" fmla="*/ 974673 w 2217633"/>
              <a:gd name="connsiteY23" fmla="*/ 124144 h 1593376"/>
              <a:gd name="connsiteX24" fmla="*/ 981817 w 2217633"/>
              <a:gd name="connsiteY24" fmla="*/ 55089 h 1593376"/>
              <a:gd name="connsiteX25" fmla="*/ 991342 w 2217633"/>
              <a:gd name="connsiteY25" fmla="*/ 26513 h 1593376"/>
              <a:gd name="connsiteX26" fmla="*/ 1038967 w 2217633"/>
              <a:gd name="connsiteY26" fmla="*/ 19370 h 1593376"/>
              <a:gd name="connsiteX27" fmla="*/ 1172317 w 2217633"/>
              <a:gd name="connsiteY27" fmla="*/ 21751 h 1593376"/>
              <a:gd name="connsiteX28" fmla="*/ 1279473 w 2217633"/>
              <a:gd name="connsiteY28" fmla="*/ 320 h 1593376"/>
              <a:gd name="connsiteX29" fmla="*/ 1365198 w 2217633"/>
              <a:gd name="connsiteY29" fmla="*/ 36039 h 1593376"/>
              <a:gd name="connsiteX30" fmla="*/ 1508073 w 2217633"/>
              <a:gd name="connsiteY30" fmla="*/ 26514 h 1593376"/>
              <a:gd name="connsiteX31" fmla="*/ 1536648 w 2217633"/>
              <a:gd name="connsiteY31" fmla="*/ 81283 h 1593376"/>
              <a:gd name="connsiteX32" fmla="*/ 1589035 w 2217633"/>
              <a:gd name="connsiteY32" fmla="*/ 188438 h 1593376"/>
              <a:gd name="connsiteX33" fmla="*/ 1641424 w 2217633"/>
              <a:gd name="connsiteY33" fmla="*/ 233681 h 1593376"/>
              <a:gd name="connsiteX34" fmla="*/ 1708097 w 2217633"/>
              <a:gd name="connsiteY34" fmla="*/ 355126 h 1593376"/>
              <a:gd name="connsiteX35" fmla="*/ 1748579 w 2217633"/>
              <a:gd name="connsiteY35" fmla="*/ 417039 h 1593376"/>
              <a:gd name="connsiteX36" fmla="*/ 1817636 w 2217633"/>
              <a:gd name="connsiteY36" fmla="*/ 493239 h 1593376"/>
              <a:gd name="connsiteX37" fmla="*/ 1922411 w 2217633"/>
              <a:gd name="connsiteY37" fmla="*/ 574201 h 1593376"/>
              <a:gd name="connsiteX38" fmla="*/ 1984323 w 2217633"/>
              <a:gd name="connsiteY38" fmla="*/ 621826 h 1593376"/>
              <a:gd name="connsiteX39" fmla="*/ 2089098 w 2217633"/>
              <a:gd name="connsiteY39" fmla="*/ 743270 h 1593376"/>
              <a:gd name="connsiteX40" fmla="*/ 2115291 w 2217633"/>
              <a:gd name="connsiteY40" fmla="*/ 807564 h 1593376"/>
              <a:gd name="connsiteX41" fmla="*/ 2148629 w 2217633"/>
              <a:gd name="connsiteY41" fmla="*/ 888526 h 1593376"/>
              <a:gd name="connsiteX42" fmla="*/ 2179585 w 2217633"/>
              <a:gd name="connsiteY42" fmla="*/ 1005207 h 1593376"/>
              <a:gd name="connsiteX43" fmla="*/ 2203398 w 2217633"/>
              <a:gd name="connsiteY43" fmla="*/ 1257620 h 1593376"/>
              <a:gd name="connsiteX44" fmla="*/ 1931935 w 2217633"/>
              <a:gd name="connsiteY44" fmla="*/ 1345726 h 1593376"/>
              <a:gd name="connsiteX45" fmla="*/ 1777154 w 2217633"/>
              <a:gd name="connsiteY45" fmla="*/ 1421927 h 1593376"/>
              <a:gd name="connsiteX46" fmla="*/ 1619992 w 2217633"/>
              <a:gd name="connsiteY46" fmla="*/ 1400495 h 1593376"/>
              <a:gd name="connsiteX47" fmla="*/ 1527123 w 2217633"/>
              <a:gd name="connsiteY47" fmla="*/ 1374301 h 1593376"/>
              <a:gd name="connsiteX48" fmla="*/ 1415204 w 2217633"/>
              <a:gd name="connsiteY48" fmla="*/ 1343345 h 1593376"/>
              <a:gd name="connsiteX49" fmla="*/ 1317573 w 2217633"/>
              <a:gd name="connsiteY49" fmla="*/ 1269526 h 1593376"/>
              <a:gd name="connsiteX50" fmla="*/ 1288998 w 2217633"/>
              <a:gd name="connsiteY50" fmla="*/ 1240951 h 1593376"/>
              <a:gd name="connsiteX51" fmla="*/ 1222323 w 2217633"/>
              <a:gd name="connsiteY51" fmla="*/ 1221901 h 1593376"/>
              <a:gd name="connsiteX52" fmla="*/ 1155648 w 2217633"/>
              <a:gd name="connsiteY52" fmla="*/ 1231426 h 1593376"/>
              <a:gd name="connsiteX53" fmla="*/ 1108023 w 2217633"/>
              <a:gd name="connsiteY53" fmla="*/ 1279051 h 1593376"/>
              <a:gd name="connsiteX54" fmla="*/ 1050873 w 2217633"/>
              <a:gd name="connsiteY54" fmla="*/ 1317151 h 1593376"/>
              <a:gd name="connsiteX55" fmla="*/ 1022298 w 2217633"/>
              <a:gd name="connsiteY55" fmla="*/ 1345726 h 1593376"/>
              <a:gd name="connsiteX56" fmla="*/ 993723 w 2217633"/>
              <a:gd name="connsiteY56" fmla="*/ 1364776 h 1593376"/>
              <a:gd name="connsiteX57" fmla="*/ 907998 w 2217633"/>
              <a:gd name="connsiteY57" fmla="*/ 1431451 h 1593376"/>
              <a:gd name="connsiteX58" fmla="*/ 841323 w 2217633"/>
              <a:gd name="connsiteY58" fmla="*/ 1488601 h 1593376"/>
              <a:gd name="connsiteX59" fmla="*/ 784173 w 2217633"/>
              <a:gd name="connsiteY59" fmla="*/ 1526701 h 1593376"/>
              <a:gd name="connsiteX60" fmla="*/ 727023 w 2217633"/>
              <a:gd name="connsiteY60" fmla="*/ 1545751 h 1593376"/>
              <a:gd name="connsiteX61" fmla="*/ 698448 w 2217633"/>
              <a:gd name="connsiteY61" fmla="*/ 1564801 h 1593376"/>
              <a:gd name="connsiteX62" fmla="*/ 631773 w 2217633"/>
              <a:gd name="connsiteY62" fmla="*/ 1583851 h 1593376"/>
              <a:gd name="connsiteX63" fmla="*/ 622248 w 2217633"/>
              <a:gd name="connsiteY63" fmla="*/ 1593376 h 1593376"/>
              <a:gd name="connsiteX0" fmla="*/ 165048 w 2217633"/>
              <a:gd name="connsiteY0" fmla="*/ 1593376 h 1593376"/>
              <a:gd name="connsiteX1" fmla="*/ 143617 w 2217633"/>
              <a:gd name="connsiteY1" fmla="*/ 1548132 h 1593376"/>
              <a:gd name="connsiteX2" fmla="*/ 107898 w 2217633"/>
              <a:gd name="connsiteY2" fmla="*/ 1488601 h 1593376"/>
              <a:gd name="connsiteX3" fmla="*/ 79323 w 2217633"/>
              <a:gd name="connsiteY3" fmla="*/ 1431451 h 1593376"/>
              <a:gd name="connsiteX4" fmla="*/ 34079 w 2217633"/>
              <a:gd name="connsiteY4" fmla="*/ 1376682 h 1593376"/>
              <a:gd name="connsiteX5" fmla="*/ 24554 w 2217633"/>
              <a:gd name="connsiteY5" fmla="*/ 1271907 h 1593376"/>
              <a:gd name="connsiteX6" fmla="*/ 7886 w 2217633"/>
              <a:gd name="connsiteY6" fmla="*/ 1105219 h 1593376"/>
              <a:gd name="connsiteX7" fmla="*/ 12648 w 2217633"/>
              <a:gd name="connsiteY7" fmla="*/ 1040926 h 1593376"/>
              <a:gd name="connsiteX8" fmla="*/ 22173 w 2217633"/>
              <a:gd name="connsiteY8" fmla="*/ 840901 h 1593376"/>
              <a:gd name="connsiteX9" fmla="*/ 60273 w 2217633"/>
              <a:gd name="connsiteY9" fmla="*/ 783751 h 1593376"/>
              <a:gd name="connsiteX10" fmla="*/ 107898 w 2217633"/>
              <a:gd name="connsiteY10" fmla="*/ 736126 h 1593376"/>
              <a:gd name="connsiteX11" fmla="*/ 169810 w 2217633"/>
              <a:gd name="connsiteY11" fmla="*/ 698026 h 1593376"/>
              <a:gd name="connsiteX12" fmla="*/ 226961 w 2217633"/>
              <a:gd name="connsiteY12" fmla="*/ 662308 h 1593376"/>
              <a:gd name="connsiteX13" fmla="*/ 298398 w 2217633"/>
              <a:gd name="connsiteY13" fmla="*/ 595632 h 1593376"/>
              <a:gd name="connsiteX14" fmla="*/ 372217 w 2217633"/>
              <a:gd name="connsiteY14" fmla="*/ 521814 h 1593376"/>
              <a:gd name="connsiteX15" fmla="*/ 457942 w 2217633"/>
              <a:gd name="connsiteY15" fmla="*/ 488476 h 1593376"/>
              <a:gd name="connsiteX16" fmla="*/ 541286 w 2217633"/>
              <a:gd name="connsiteY16" fmla="*/ 462282 h 1593376"/>
              <a:gd name="connsiteX17" fmla="*/ 610342 w 2217633"/>
              <a:gd name="connsiteY17" fmla="*/ 443232 h 1593376"/>
              <a:gd name="connsiteX18" fmla="*/ 693686 w 2217633"/>
              <a:gd name="connsiteY18" fmla="*/ 419419 h 1593376"/>
              <a:gd name="connsiteX19" fmla="*/ 798461 w 2217633"/>
              <a:gd name="connsiteY19" fmla="*/ 374176 h 1593376"/>
              <a:gd name="connsiteX20" fmla="*/ 850848 w 2217633"/>
              <a:gd name="connsiteY20" fmla="*/ 314644 h 1593376"/>
              <a:gd name="connsiteX21" fmla="*/ 905617 w 2217633"/>
              <a:gd name="connsiteY21" fmla="*/ 247970 h 1593376"/>
              <a:gd name="connsiteX22" fmla="*/ 927048 w 2217633"/>
              <a:gd name="connsiteY22" fmla="*/ 171770 h 1593376"/>
              <a:gd name="connsiteX23" fmla="*/ 974673 w 2217633"/>
              <a:gd name="connsiteY23" fmla="*/ 124144 h 1593376"/>
              <a:gd name="connsiteX24" fmla="*/ 981817 w 2217633"/>
              <a:gd name="connsiteY24" fmla="*/ 55089 h 1593376"/>
              <a:gd name="connsiteX25" fmla="*/ 991342 w 2217633"/>
              <a:gd name="connsiteY25" fmla="*/ 26513 h 1593376"/>
              <a:gd name="connsiteX26" fmla="*/ 1038967 w 2217633"/>
              <a:gd name="connsiteY26" fmla="*/ 19370 h 1593376"/>
              <a:gd name="connsiteX27" fmla="*/ 1172317 w 2217633"/>
              <a:gd name="connsiteY27" fmla="*/ 21751 h 1593376"/>
              <a:gd name="connsiteX28" fmla="*/ 1279473 w 2217633"/>
              <a:gd name="connsiteY28" fmla="*/ 320 h 1593376"/>
              <a:gd name="connsiteX29" fmla="*/ 1365198 w 2217633"/>
              <a:gd name="connsiteY29" fmla="*/ 36039 h 1593376"/>
              <a:gd name="connsiteX30" fmla="*/ 1508073 w 2217633"/>
              <a:gd name="connsiteY30" fmla="*/ 26514 h 1593376"/>
              <a:gd name="connsiteX31" fmla="*/ 1536648 w 2217633"/>
              <a:gd name="connsiteY31" fmla="*/ 81283 h 1593376"/>
              <a:gd name="connsiteX32" fmla="*/ 1589035 w 2217633"/>
              <a:gd name="connsiteY32" fmla="*/ 188438 h 1593376"/>
              <a:gd name="connsiteX33" fmla="*/ 1641424 w 2217633"/>
              <a:gd name="connsiteY33" fmla="*/ 233681 h 1593376"/>
              <a:gd name="connsiteX34" fmla="*/ 1708097 w 2217633"/>
              <a:gd name="connsiteY34" fmla="*/ 355126 h 1593376"/>
              <a:gd name="connsiteX35" fmla="*/ 1748579 w 2217633"/>
              <a:gd name="connsiteY35" fmla="*/ 417039 h 1593376"/>
              <a:gd name="connsiteX36" fmla="*/ 1817636 w 2217633"/>
              <a:gd name="connsiteY36" fmla="*/ 493239 h 1593376"/>
              <a:gd name="connsiteX37" fmla="*/ 1922411 w 2217633"/>
              <a:gd name="connsiteY37" fmla="*/ 574201 h 1593376"/>
              <a:gd name="connsiteX38" fmla="*/ 1984323 w 2217633"/>
              <a:gd name="connsiteY38" fmla="*/ 621826 h 1593376"/>
              <a:gd name="connsiteX39" fmla="*/ 2089098 w 2217633"/>
              <a:gd name="connsiteY39" fmla="*/ 743270 h 1593376"/>
              <a:gd name="connsiteX40" fmla="*/ 2115291 w 2217633"/>
              <a:gd name="connsiteY40" fmla="*/ 807564 h 1593376"/>
              <a:gd name="connsiteX41" fmla="*/ 2148629 w 2217633"/>
              <a:gd name="connsiteY41" fmla="*/ 888526 h 1593376"/>
              <a:gd name="connsiteX42" fmla="*/ 2179585 w 2217633"/>
              <a:gd name="connsiteY42" fmla="*/ 1005207 h 1593376"/>
              <a:gd name="connsiteX43" fmla="*/ 2203398 w 2217633"/>
              <a:gd name="connsiteY43" fmla="*/ 1257620 h 1593376"/>
              <a:gd name="connsiteX44" fmla="*/ 1931935 w 2217633"/>
              <a:gd name="connsiteY44" fmla="*/ 1345726 h 1593376"/>
              <a:gd name="connsiteX45" fmla="*/ 1777154 w 2217633"/>
              <a:gd name="connsiteY45" fmla="*/ 1421927 h 1593376"/>
              <a:gd name="connsiteX46" fmla="*/ 1619992 w 2217633"/>
              <a:gd name="connsiteY46" fmla="*/ 1400495 h 1593376"/>
              <a:gd name="connsiteX47" fmla="*/ 1527123 w 2217633"/>
              <a:gd name="connsiteY47" fmla="*/ 1374301 h 1593376"/>
              <a:gd name="connsiteX48" fmla="*/ 1415204 w 2217633"/>
              <a:gd name="connsiteY48" fmla="*/ 1343345 h 1593376"/>
              <a:gd name="connsiteX49" fmla="*/ 1298523 w 2217633"/>
              <a:gd name="connsiteY49" fmla="*/ 1300482 h 1593376"/>
              <a:gd name="connsiteX50" fmla="*/ 1288998 w 2217633"/>
              <a:gd name="connsiteY50" fmla="*/ 1240951 h 1593376"/>
              <a:gd name="connsiteX51" fmla="*/ 1222323 w 2217633"/>
              <a:gd name="connsiteY51" fmla="*/ 1221901 h 1593376"/>
              <a:gd name="connsiteX52" fmla="*/ 1155648 w 2217633"/>
              <a:gd name="connsiteY52" fmla="*/ 1231426 h 1593376"/>
              <a:gd name="connsiteX53" fmla="*/ 1108023 w 2217633"/>
              <a:gd name="connsiteY53" fmla="*/ 1279051 h 1593376"/>
              <a:gd name="connsiteX54" fmla="*/ 1050873 w 2217633"/>
              <a:gd name="connsiteY54" fmla="*/ 1317151 h 1593376"/>
              <a:gd name="connsiteX55" fmla="*/ 1022298 w 2217633"/>
              <a:gd name="connsiteY55" fmla="*/ 1345726 h 1593376"/>
              <a:gd name="connsiteX56" fmla="*/ 993723 w 2217633"/>
              <a:gd name="connsiteY56" fmla="*/ 1364776 h 1593376"/>
              <a:gd name="connsiteX57" fmla="*/ 907998 w 2217633"/>
              <a:gd name="connsiteY57" fmla="*/ 1431451 h 1593376"/>
              <a:gd name="connsiteX58" fmla="*/ 841323 w 2217633"/>
              <a:gd name="connsiteY58" fmla="*/ 1488601 h 1593376"/>
              <a:gd name="connsiteX59" fmla="*/ 784173 w 2217633"/>
              <a:gd name="connsiteY59" fmla="*/ 1526701 h 1593376"/>
              <a:gd name="connsiteX60" fmla="*/ 727023 w 2217633"/>
              <a:gd name="connsiteY60" fmla="*/ 1545751 h 1593376"/>
              <a:gd name="connsiteX61" fmla="*/ 698448 w 2217633"/>
              <a:gd name="connsiteY61" fmla="*/ 1564801 h 1593376"/>
              <a:gd name="connsiteX62" fmla="*/ 631773 w 2217633"/>
              <a:gd name="connsiteY62" fmla="*/ 1583851 h 1593376"/>
              <a:gd name="connsiteX63" fmla="*/ 622248 w 2217633"/>
              <a:gd name="connsiteY63" fmla="*/ 1593376 h 1593376"/>
              <a:gd name="connsiteX0" fmla="*/ 165048 w 2217633"/>
              <a:gd name="connsiteY0" fmla="*/ 1593376 h 1593376"/>
              <a:gd name="connsiteX1" fmla="*/ 143617 w 2217633"/>
              <a:gd name="connsiteY1" fmla="*/ 1548132 h 1593376"/>
              <a:gd name="connsiteX2" fmla="*/ 107898 w 2217633"/>
              <a:gd name="connsiteY2" fmla="*/ 1488601 h 1593376"/>
              <a:gd name="connsiteX3" fmla="*/ 79323 w 2217633"/>
              <a:gd name="connsiteY3" fmla="*/ 1431451 h 1593376"/>
              <a:gd name="connsiteX4" fmla="*/ 34079 w 2217633"/>
              <a:gd name="connsiteY4" fmla="*/ 1376682 h 1593376"/>
              <a:gd name="connsiteX5" fmla="*/ 24554 w 2217633"/>
              <a:gd name="connsiteY5" fmla="*/ 1271907 h 1593376"/>
              <a:gd name="connsiteX6" fmla="*/ 7886 w 2217633"/>
              <a:gd name="connsiteY6" fmla="*/ 1105219 h 1593376"/>
              <a:gd name="connsiteX7" fmla="*/ 12648 w 2217633"/>
              <a:gd name="connsiteY7" fmla="*/ 1040926 h 1593376"/>
              <a:gd name="connsiteX8" fmla="*/ 22173 w 2217633"/>
              <a:gd name="connsiteY8" fmla="*/ 840901 h 1593376"/>
              <a:gd name="connsiteX9" fmla="*/ 60273 w 2217633"/>
              <a:gd name="connsiteY9" fmla="*/ 783751 h 1593376"/>
              <a:gd name="connsiteX10" fmla="*/ 107898 w 2217633"/>
              <a:gd name="connsiteY10" fmla="*/ 736126 h 1593376"/>
              <a:gd name="connsiteX11" fmla="*/ 169810 w 2217633"/>
              <a:gd name="connsiteY11" fmla="*/ 698026 h 1593376"/>
              <a:gd name="connsiteX12" fmla="*/ 226961 w 2217633"/>
              <a:gd name="connsiteY12" fmla="*/ 662308 h 1593376"/>
              <a:gd name="connsiteX13" fmla="*/ 298398 w 2217633"/>
              <a:gd name="connsiteY13" fmla="*/ 595632 h 1593376"/>
              <a:gd name="connsiteX14" fmla="*/ 372217 w 2217633"/>
              <a:gd name="connsiteY14" fmla="*/ 521814 h 1593376"/>
              <a:gd name="connsiteX15" fmla="*/ 457942 w 2217633"/>
              <a:gd name="connsiteY15" fmla="*/ 488476 h 1593376"/>
              <a:gd name="connsiteX16" fmla="*/ 541286 w 2217633"/>
              <a:gd name="connsiteY16" fmla="*/ 462282 h 1593376"/>
              <a:gd name="connsiteX17" fmla="*/ 610342 w 2217633"/>
              <a:gd name="connsiteY17" fmla="*/ 443232 h 1593376"/>
              <a:gd name="connsiteX18" fmla="*/ 693686 w 2217633"/>
              <a:gd name="connsiteY18" fmla="*/ 419419 h 1593376"/>
              <a:gd name="connsiteX19" fmla="*/ 798461 w 2217633"/>
              <a:gd name="connsiteY19" fmla="*/ 374176 h 1593376"/>
              <a:gd name="connsiteX20" fmla="*/ 850848 w 2217633"/>
              <a:gd name="connsiteY20" fmla="*/ 314644 h 1593376"/>
              <a:gd name="connsiteX21" fmla="*/ 905617 w 2217633"/>
              <a:gd name="connsiteY21" fmla="*/ 247970 h 1593376"/>
              <a:gd name="connsiteX22" fmla="*/ 927048 w 2217633"/>
              <a:gd name="connsiteY22" fmla="*/ 171770 h 1593376"/>
              <a:gd name="connsiteX23" fmla="*/ 974673 w 2217633"/>
              <a:gd name="connsiteY23" fmla="*/ 124144 h 1593376"/>
              <a:gd name="connsiteX24" fmla="*/ 981817 w 2217633"/>
              <a:gd name="connsiteY24" fmla="*/ 55089 h 1593376"/>
              <a:gd name="connsiteX25" fmla="*/ 991342 w 2217633"/>
              <a:gd name="connsiteY25" fmla="*/ 26513 h 1593376"/>
              <a:gd name="connsiteX26" fmla="*/ 1038967 w 2217633"/>
              <a:gd name="connsiteY26" fmla="*/ 19370 h 1593376"/>
              <a:gd name="connsiteX27" fmla="*/ 1172317 w 2217633"/>
              <a:gd name="connsiteY27" fmla="*/ 21751 h 1593376"/>
              <a:gd name="connsiteX28" fmla="*/ 1279473 w 2217633"/>
              <a:gd name="connsiteY28" fmla="*/ 320 h 1593376"/>
              <a:gd name="connsiteX29" fmla="*/ 1365198 w 2217633"/>
              <a:gd name="connsiteY29" fmla="*/ 36039 h 1593376"/>
              <a:gd name="connsiteX30" fmla="*/ 1508073 w 2217633"/>
              <a:gd name="connsiteY30" fmla="*/ 26514 h 1593376"/>
              <a:gd name="connsiteX31" fmla="*/ 1536648 w 2217633"/>
              <a:gd name="connsiteY31" fmla="*/ 81283 h 1593376"/>
              <a:gd name="connsiteX32" fmla="*/ 1589035 w 2217633"/>
              <a:gd name="connsiteY32" fmla="*/ 188438 h 1593376"/>
              <a:gd name="connsiteX33" fmla="*/ 1641424 w 2217633"/>
              <a:gd name="connsiteY33" fmla="*/ 233681 h 1593376"/>
              <a:gd name="connsiteX34" fmla="*/ 1708097 w 2217633"/>
              <a:gd name="connsiteY34" fmla="*/ 355126 h 1593376"/>
              <a:gd name="connsiteX35" fmla="*/ 1748579 w 2217633"/>
              <a:gd name="connsiteY35" fmla="*/ 417039 h 1593376"/>
              <a:gd name="connsiteX36" fmla="*/ 1817636 w 2217633"/>
              <a:gd name="connsiteY36" fmla="*/ 493239 h 1593376"/>
              <a:gd name="connsiteX37" fmla="*/ 1922411 w 2217633"/>
              <a:gd name="connsiteY37" fmla="*/ 574201 h 1593376"/>
              <a:gd name="connsiteX38" fmla="*/ 1984323 w 2217633"/>
              <a:gd name="connsiteY38" fmla="*/ 621826 h 1593376"/>
              <a:gd name="connsiteX39" fmla="*/ 2089098 w 2217633"/>
              <a:gd name="connsiteY39" fmla="*/ 743270 h 1593376"/>
              <a:gd name="connsiteX40" fmla="*/ 2115291 w 2217633"/>
              <a:gd name="connsiteY40" fmla="*/ 807564 h 1593376"/>
              <a:gd name="connsiteX41" fmla="*/ 2148629 w 2217633"/>
              <a:gd name="connsiteY41" fmla="*/ 888526 h 1593376"/>
              <a:gd name="connsiteX42" fmla="*/ 2179585 w 2217633"/>
              <a:gd name="connsiteY42" fmla="*/ 1005207 h 1593376"/>
              <a:gd name="connsiteX43" fmla="*/ 2203398 w 2217633"/>
              <a:gd name="connsiteY43" fmla="*/ 1257620 h 1593376"/>
              <a:gd name="connsiteX44" fmla="*/ 1931935 w 2217633"/>
              <a:gd name="connsiteY44" fmla="*/ 1345726 h 1593376"/>
              <a:gd name="connsiteX45" fmla="*/ 1777154 w 2217633"/>
              <a:gd name="connsiteY45" fmla="*/ 1421927 h 1593376"/>
              <a:gd name="connsiteX46" fmla="*/ 1619992 w 2217633"/>
              <a:gd name="connsiteY46" fmla="*/ 1400495 h 1593376"/>
              <a:gd name="connsiteX47" fmla="*/ 1527123 w 2217633"/>
              <a:gd name="connsiteY47" fmla="*/ 1374301 h 1593376"/>
              <a:gd name="connsiteX48" fmla="*/ 1415204 w 2217633"/>
              <a:gd name="connsiteY48" fmla="*/ 1343345 h 1593376"/>
              <a:gd name="connsiteX49" fmla="*/ 1298523 w 2217633"/>
              <a:gd name="connsiteY49" fmla="*/ 1300482 h 1593376"/>
              <a:gd name="connsiteX50" fmla="*/ 1222323 w 2217633"/>
              <a:gd name="connsiteY50" fmla="*/ 1271907 h 1593376"/>
              <a:gd name="connsiteX51" fmla="*/ 1222323 w 2217633"/>
              <a:gd name="connsiteY51" fmla="*/ 1221901 h 1593376"/>
              <a:gd name="connsiteX52" fmla="*/ 1155648 w 2217633"/>
              <a:gd name="connsiteY52" fmla="*/ 1231426 h 1593376"/>
              <a:gd name="connsiteX53" fmla="*/ 1108023 w 2217633"/>
              <a:gd name="connsiteY53" fmla="*/ 1279051 h 1593376"/>
              <a:gd name="connsiteX54" fmla="*/ 1050873 w 2217633"/>
              <a:gd name="connsiteY54" fmla="*/ 1317151 h 1593376"/>
              <a:gd name="connsiteX55" fmla="*/ 1022298 w 2217633"/>
              <a:gd name="connsiteY55" fmla="*/ 1345726 h 1593376"/>
              <a:gd name="connsiteX56" fmla="*/ 993723 w 2217633"/>
              <a:gd name="connsiteY56" fmla="*/ 1364776 h 1593376"/>
              <a:gd name="connsiteX57" fmla="*/ 907998 w 2217633"/>
              <a:gd name="connsiteY57" fmla="*/ 1431451 h 1593376"/>
              <a:gd name="connsiteX58" fmla="*/ 841323 w 2217633"/>
              <a:gd name="connsiteY58" fmla="*/ 1488601 h 1593376"/>
              <a:gd name="connsiteX59" fmla="*/ 784173 w 2217633"/>
              <a:gd name="connsiteY59" fmla="*/ 1526701 h 1593376"/>
              <a:gd name="connsiteX60" fmla="*/ 727023 w 2217633"/>
              <a:gd name="connsiteY60" fmla="*/ 1545751 h 1593376"/>
              <a:gd name="connsiteX61" fmla="*/ 698448 w 2217633"/>
              <a:gd name="connsiteY61" fmla="*/ 1564801 h 1593376"/>
              <a:gd name="connsiteX62" fmla="*/ 631773 w 2217633"/>
              <a:gd name="connsiteY62" fmla="*/ 1583851 h 1593376"/>
              <a:gd name="connsiteX63" fmla="*/ 622248 w 2217633"/>
              <a:gd name="connsiteY63" fmla="*/ 1593376 h 1593376"/>
              <a:gd name="connsiteX0" fmla="*/ 165048 w 2217633"/>
              <a:gd name="connsiteY0" fmla="*/ 1593376 h 1593376"/>
              <a:gd name="connsiteX1" fmla="*/ 143617 w 2217633"/>
              <a:gd name="connsiteY1" fmla="*/ 1548132 h 1593376"/>
              <a:gd name="connsiteX2" fmla="*/ 107898 w 2217633"/>
              <a:gd name="connsiteY2" fmla="*/ 1488601 h 1593376"/>
              <a:gd name="connsiteX3" fmla="*/ 79323 w 2217633"/>
              <a:gd name="connsiteY3" fmla="*/ 1431451 h 1593376"/>
              <a:gd name="connsiteX4" fmla="*/ 34079 w 2217633"/>
              <a:gd name="connsiteY4" fmla="*/ 1376682 h 1593376"/>
              <a:gd name="connsiteX5" fmla="*/ 24554 w 2217633"/>
              <a:gd name="connsiteY5" fmla="*/ 1271907 h 1593376"/>
              <a:gd name="connsiteX6" fmla="*/ 7886 w 2217633"/>
              <a:gd name="connsiteY6" fmla="*/ 1105219 h 1593376"/>
              <a:gd name="connsiteX7" fmla="*/ 12648 w 2217633"/>
              <a:gd name="connsiteY7" fmla="*/ 1040926 h 1593376"/>
              <a:gd name="connsiteX8" fmla="*/ 22173 w 2217633"/>
              <a:gd name="connsiteY8" fmla="*/ 840901 h 1593376"/>
              <a:gd name="connsiteX9" fmla="*/ 60273 w 2217633"/>
              <a:gd name="connsiteY9" fmla="*/ 783751 h 1593376"/>
              <a:gd name="connsiteX10" fmla="*/ 107898 w 2217633"/>
              <a:gd name="connsiteY10" fmla="*/ 736126 h 1593376"/>
              <a:gd name="connsiteX11" fmla="*/ 169810 w 2217633"/>
              <a:gd name="connsiteY11" fmla="*/ 698026 h 1593376"/>
              <a:gd name="connsiteX12" fmla="*/ 226961 w 2217633"/>
              <a:gd name="connsiteY12" fmla="*/ 662308 h 1593376"/>
              <a:gd name="connsiteX13" fmla="*/ 298398 w 2217633"/>
              <a:gd name="connsiteY13" fmla="*/ 595632 h 1593376"/>
              <a:gd name="connsiteX14" fmla="*/ 372217 w 2217633"/>
              <a:gd name="connsiteY14" fmla="*/ 521814 h 1593376"/>
              <a:gd name="connsiteX15" fmla="*/ 457942 w 2217633"/>
              <a:gd name="connsiteY15" fmla="*/ 488476 h 1593376"/>
              <a:gd name="connsiteX16" fmla="*/ 541286 w 2217633"/>
              <a:gd name="connsiteY16" fmla="*/ 462282 h 1593376"/>
              <a:gd name="connsiteX17" fmla="*/ 610342 w 2217633"/>
              <a:gd name="connsiteY17" fmla="*/ 443232 h 1593376"/>
              <a:gd name="connsiteX18" fmla="*/ 693686 w 2217633"/>
              <a:gd name="connsiteY18" fmla="*/ 419419 h 1593376"/>
              <a:gd name="connsiteX19" fmla="*/ 798461 w 2217633"/>
              <a:gd name="connsiteY19" fmla="*/ 374176 h 1593376"/>
              <a:gd name="connsiteX20" fmla="*/ 850848 w 2217633"/>
              <a:gd name="connsiteY20" fmla="*/ 314644 h 1593376"/>
              <a:gd name="connsiteX21" fmla="*/ 905617 w 2217633"/>
              <a:gd name="connsiteY21" fmla="*/ 247970 h 1593376"/>
              <a:gd name="connsiteX22" fmla="*/ 927048 w 2217633"/>
              <a:gd name="connsiteY22" fmla="*/ 171770 h 1593376"/>
              <a:gd name="connsiteX23" fmla="*/ 974673 w 2217633"/>
              <a:gd name="connsiteY23" fmla="*/ 124144 h 1593376"/>
              <a:gd name="connsiteX24" fmla="*/ 981817 w 2217633"/>
              <a:gd name="connsiteY24" fmla="*/ 55089 h 1593376"/>
              <a:gd name="connsiteX25" fmla="*/ 991342 w 2217633"/>
              <a:gd name="connsiteY25" fmla="*/ 26513 h 1593376"/>
              <a:gd name="connsiteX26" fmla="*/ 1038967 w 2217633"/>
              <a:gd name="connsiteY26" fmla="*/ 19370 h 1593376"/>
              <a:gd name="connsiteX27" fmla="*/ 1172317 w 2217633"/>
              <a:gd name="connsiteY27" fmla="*/ 21751 h 1593376"/>
              <a:gd name="connsiteX28" fmla="*/ 1279473 w 2217633"/>
              <a:gd name="connsiteY28" fmla="*/ 320 h 1593376"/>
              <a:gd name="connsiteX29" fmla="*/ 1365198 w 2217633"/>
              <a:gd name="connsiteY29" fmla="*/ 36039 h 1593376"/>
              <a:gd name="connsiteX30" fmla="*/ 1508073 w 2217633"/>
              <a:gd name="connsiteY30" fmla="*/ 26514 h 1593376"/>
              <a:gd name="connsiteX31" fmla="*/ 1536648 w 2217633"/>
              <a:gd name="connsiteY31" fmla="*/ 81283 h 1593376"/>
              <a:gd name="connsiteX32" fmla="*/ 1589035 w 2217633"/>
              <a:gd name="connsiteY32" fmla="*/ 188438 h 1593376"/>
              <a:gd name="connsiteX33" fmla="*/ 1641424 w 2217633"/>
              <a:gd name="connsiteY33" fmla="*/ 233681 h 1593376"/>
              <a:gd name="connsiteX34" fmla="*/ 1708097 w 2217633"/>
              <a:gd name="connsiteY34" fmla="*/ 355126 h 1593376"/>
              <a:gd name="connsiteX35" fmla="*/ 1748579 w 2217633"/>
              <a:gd name="connsiteY35" fmla="*/ 417039 h 1593376"/>
              <a:gd name="connsiteX36" fmla="*/ 1817636 w 2217633"/>
              <a:gd name="connsiteY36" fmla="*/ 493239 h 1593376"/>
              <a:gd name="connsiteX37" fmla="*/ 1922411 w 2217633"/>
              <a:gd name="connsiteY37" fmla="*/ 574201 h 1593376"/>
              <a:gd name="connsiteX38" fmla="*/ 1984323 w 2217633"/>
              <a:gd name="connsiteY38" fmla="*/ 621826 h 1593376"/>
              <a:gd name="connsiteX39" fmla="*/ 2089098 w 2217633"/>
              <a:gd name="connsiteY39" fmla="*/ 743270 h 1593376"/>
              <a:gd name="connsiteX40" fmla="*/ 2115291 w 2217633"/>
              <a:gd name="connsiteY40" fmla="*/ 807564 h 1593376"/>
              <a:gd name="connsiteX41" fmla="*/ 2148629 w 2217633"/>
              <a:gd name="connsiteY41" fmla="*/ 888526 h 1593376"/>
              <a:gd name="connsiteX42" fmla="*/ 2179585 w 2217633"/>
              <a:gd name="connsiteY42" fmla="*/ 1005207 h 1593376"/>
              <a:gd name="connsiteX43" fmla="*/ 2203398 w 2217633"/>
              <a:gd name="connsiteY43" fmla="*/ 1257620 h 1593376"/>
              <a:gd name="connsiteX44" fmla="*/ 1931935 w 2217633"/>
              <a:gd name="connsiteY44" fmla="*/ 1345726 h 1593376"/>
              <a:gd name="connsiteX45" fmla="*/ 1777154 w 2217633"/>
              <a:gd name="connsiteY45" fmla="*/ 1421927 h 1593376"/>
              <a:gd name="connsiteX46" fmla="*/ 1619992 w 2217633"/>
              <a:gd name="connsiteY46" fmla="*/ 1400495 h 1593376"/>
              <a:gd name="connsiteX47" fmla="*/ 1527123 w 2217633"/>
              <a:gd name="connsiteY47" fmla="*/ 1374301 h 1593376"/>
              <a:gd name="connsiteX48" fmla="*/ 1415204 w 2217633"/>
              <a:gd name="connsiteY48" fmla="*/ 1343345 h 1593376"/>
              <a:gd name="connsiteX49" fmla="*/ 1298523 w 2217633"/>
              <a:gd name="connsiteY49" fmla="*/ 1300482 h 1593376"/>
              <a:gd name="connsiteX50" fmla="*/ 1222323 w 2217633"/>
              <a:gd name="connsiteY50" fmla="*/ 1271907 h 1593376"/>
              <a:gd name="connsiteX51" fmla="*/ 1224704 w 2217633"/>
              <a:gd name="connsiteY51" fmla="*/ 1226663 h 1593376"/>
              <a:gd name="connsiteX52" fmla="*/ 1155648 w 2217633"/>
              <a:gd name="connsiteY52" fmla="*/ 1231426 h 1593376"/>
              <a:gd name="connsiteX53" fmla="*/ 1108023 w 2217633"/>
              <a:gd name="connsiteY53" fmla="*/ 1279051 h 1593376"/>
              <a:gd name="connsiteX54" fmla="*/ 1050873 w 2217633"/>
              <a:gd name="connsiteY54" fmla="*/ 1317151 h 1593376"/>
              <a:gd name="connsiteX55" fmla="*/ 1022298 w 2217633"/>
              <a:gd name="connsiteY55" fmla="*/ 1345726 h 1593376"/>
              <a:gd name="connsiteX56" fmla="*/ 993723 w 2217633"/>
              <a:gd name="connsiteY56" fmla="*/ 1364776 h 1593376"/>
              <a:gd name="connsiteX57" fmla="*/ 907998 w 2217633"/>
              <a:gd name="connsiteY57" fmla="*/ 1431451 h 1593376"/>
              <a:gd name="connsiteX58" fmla="*/ 841323 w 2217633"/>
              <a:gd name="connsiteY58" fmla="*/ 1488601 h 1593376"/>
              <a:gd name="connsiteX59" fmla="*/ 784173 w 2217633"/>
              <a:gd name="connsiteY59" fmla="*/ 1526701 h 1593376"/>
              <a:gd name="connsiteX60" fmla="*/ 727023 w 2217633"/>
              <a:gd name="connsiteY60" fmla="*/ 1545751 h 1593376"/>
              <a:gd name="connsiteX61" fmla="*/ 698448 w 2217633"/>
              <a:gd name="connsiteY61" fmla="*/ 1564801 h 1593376"/>
              <a:gd name="connsiteX62" fmla="*/ 631773 w 2217633"/>
              <a:gd name="connsiteY62" fmla="*/ 1583851 h 1593376"/>
              <a:gd name="connsiteX63" fmla="*/ 622248 w 2217633"/>
              <a:gd name="connsiteY63" fmla="*/ 1593376 h 1593376"/>
              <a:gd name="connsiteX0" fmla="*/ 165048 w 2217633"/>
              <a:gd name="connsiteY0" fmla="*/ 1593376 h 1593376"/>
              <a:gd name="connsiteX1" fmla="*/ 143617 w 2217633"/>
              <a:gd name="connsiteY1" fmla="*/ 1548132 h 1593376"/>
              <a:gd name="connsiteX2" fmla="*/ 107898 w 2217633"/>
              <a:gd name="connsiteY2" fmla="*/ 1488601 h 1593376"/>
              <a:gd name="connsiteX3" fmla="*/ 79323 w 2217633"/>
              <a:gd name="connsiteY3" fmla="*/ 1431451 h 1593376"/>
              <a:gd name="connsiteX4" fmla="*/ 34079 w 2217633"/>
              <a:gd name="connsiteY4" fmla="*/ 1376682 h 1593376"/>
              <a:gd name="connsiteX5" fmla="*/ 24554 w 2217633"/>
              <a:gd name="connsiteY5" fmla="*/ 1271907 h 1593376"/>
              <a:gd name="connsiteX6" fmla="*/ 7886 w 2217633"/>
              <a:gd name="connsiteY6" fmla="*/ 1105219 h 1593376"/>
              <a:gd name="connsiteX7" fmla="*/ 12648 w 2217633"/>
              <a:gd name="connsiteY7" fmla="*/ 1040926 h 1593376"/>
              <a:gd name="connsiteX8" fmla="*/ 22173 w 2217633"/>
              <a:gd name="connsiteY8" fmla="*/ 840901 h 1593376"/>
              <a:gd name="connsiteX9" fmla="*/ 60273 w 2217633"/>
              <a:gd name="connsiteY9" fmla="*/ 783751 h 1593376"/>
              <a:gd name="connsiteX10" fmla="*/ 107898 w 2217633"/>
              <a:gd name="connsiteY10" fmla="*/ 736126 h 1593376"/>
              <a:gd name="connsiteX11" fmla="*/ 169810 w 2217633"/>
              <a:gd name="connsiteY11" fmla="*/ 698026 h 1593376"/>
              <a:gd name="connsiteX12" fmla="*/ 226961 w 2217633"/>
              <a:gd name="connsiteY12" fmla="*/ 662308 h 1593376"/>
              <a:gd name="connsiteX13" fmla="*/ 298398 w 2217633"/>
              <a:gd name="connsiteY13" fmla="*/ 595632 h 1593376"/>
              <a:gd name="connsiteX14" fmla="*/ 372217 w 2217633"/>
              <a:gd name="connsiteY14" fmla="*/ 521814 h 1593376"/>
              <a:gd name="connsiteX15" fmla="*/ 457942 w 2217633"/>
              <a:gd name="connsiteY15" fmla="*/ 488476 h 1593376"/>
              <a:gd name="connsiteX16" fmla="*/ 541286 w 2217633"/>
              <a:gd name="connsiteY16" fmla="*/ 462282 h 1593376"/>
              <a:gd name="connsiteX17" fmla="*/ 610342 w 2217633"/>
              <a:gd name="connsiteY17" fmla="*/ 443232 h 1593376"/>
              <a:gd name="connsiteX18" fmla="*/ 693686 w 2217633"/>
              <a:gd name="connsiteY18" fmla="*/ 419419 h 1593376"/>
              <a:gd name="connsiteX19" fmla="*/ 798461 w 2217633"/>
              <a:gd name="connsiteY19" fmla="*/ 374176 h 1593376"/>
              <a:gd name="connsiteX20" fmla="*/ 850848 w 2217633"/>
              <a:gd name="connsiteY20" fmla="*/ 314644 h 1593376"/>
              <a:gd name="connsiteX21" fmla="*/ 905617 w 2217633"/>
              <a:gd name="connsiteY21" fmla="*/ 247970 h 1593376"/>
              <a:gd name="connsiteX22" fmla="*/ 927048 w 2217633"/>
              <a:gd name="connsiteY22" fmla="*/ 171770 h 1593376"/>
              <a:gd name="connsiteX23" fmla="*/ 974673 w 2217633"/>
              <a:gd name="connsiteY23" fmla="*/ 124144 h 1593376"/>
              <a:gd name="connsiteX24" fmla="*/ 981817 w 2217633"/>
              <a:gd name="connsiteY24" fmla="*/ 55089 h 1593376"/>
              <a:gd name="connsiteX25" fmla="*/ 991342 w 2217633"/>
              <a:gd name="connsiteY25" fmla="*/ 26513 h 1593376"/>
              <a:gd name="connsiteX26" fmla="*/ 1038967 w 2217633"/>
              <a:gd name="connsiteY26" fmla="*/ 19370 h 1593376"/>
              <a:gd name="connsiteX27" fmla="*/ 1172317 w 2217633"/>
              <a:gd name="connsiteY27" fmla="*/ 21751 h 1593376"/>
              <a:gd name="connsiteX28" fmla="*/ 1279473 w 2217633"/>
              <a:gd name="connsiteY28" fmla="*/ 320 h 1593376"/>
              <a:gd name="connsiteX29" fmla="*/ 1365198 w 2217633"/>
              <a:gd name="connsiteY29" fmla="*/ 36039 h 1593376"/>
              <a:gd name="connsiteX30" fmla="*/ 1508073 w 2217633"/>
              <a:gd name="connsiteY30" fmla="*/ 26514 h 1593376"/>
              <a:gd name="connsiteX31" fmla="*/ 1536648 w 2217633"/>
              <a:gd name="connsiteY31" fmla="*/ 81283 h 1593376"/>
              <a:gd name="connsiteX32" fmla="*/ 1589035 w 2217633"/>
              <a:gd name="connsiteY32" fmla="*/ 188438 h 1593376"/>
              <a:gd name="connsiteX33" fmla="*/ 1641424 w 2217633"/>
              <a:gd name="connsiteY33" fmla="*/ 233681 h 1593376"/>
              <a:gd name="connsiteX34" fmla="*/ 1708097 w 2217633"/>
              <a:gd name="connsiteY34" fmla="*/ 355126 h 1593376"/>
              <a:gd name="connsiteX35" fmla="*/ 1748579 w 2217633"/>
              <a:gd name="connsiteY35" fmla="*/ 417039 h 1593376"/>
              <a:gd name="connsiteX36" fmla="*/ 1817636 w 2217633"/>
              <a:gd name="connsiteY36" fmla="*/ 493239 h 1593376"/>
              <a:gd name="connsiteX37" fmla="*/ 1922411 w 2217633"/>
              <a:gd name="connsiteY37" fmla="*/ 574201 h 1593376"/>
              <a:gd name="connsiteX38" fmla="*/ 1984323 w 2217633"/>
              <a:gd name="connsiteY38" fmla="*/ 621826 h 1593376"/>
              <a:gd name="connsiteX39" fmla="*/ 2089098 w 2217633"/>
              <a:gd name="connsiteY39" fmla="*/ 743270 h 1593376"/>
              <a:gd name="connsiteX40" fmla="*/ 2115291 w 2217633"/>
              <a:gd name="connsiteY40" fmla="*/ 807564 h 1593376"/>
              <a:gd name="connsiteX41" fmla="*/ 2148629 w 2217633"/>
              <a:gd name="connsiteY41" fmla="*/ 888526 h 1593376"/>
              <a:gd name="connsiteX42" fmla="*/ 2179585 w 2217633"/>
              <a:gd name="connsiteY42" fmla="*/ 1005207 h 1593376"/>
              <a:gd name="connsiteX43" fmla="*/ 2203398 w 2217633"/>
              <a:gd name="connsiteY43" fmla="*/ 1257620 h 1593376"/>
              <a:gd name="connsiteX44" fmla="*/ 1931935 w 2217633"/>
              <a:gd name="connsiteY44" fmla="*/ 1345726 h 1593376"/>
              <a:gd name="connsiteX45" fmla="*/ 1777154 w 2217633"/>
              <a:gd name="connsiteY45" fmla="*/ 1421927 h 1593376"/>
              <a:gd name="connsiteX46" fmla="*/ 1619992 w 2217633"/>
              <a:gd name="connsiteY46" fmla="*/ 1400495 h 1593376"/>
              <a:gd name="connsiteX47" fmla="*/ 1527123 w 2217633"/>
              <a:gd name="connsiteY47" fmla="*/ 1374301 h 1593376"/>
              <a:gd name="connsiteX48" fmla="*/ 1415204 w 2217633"/>
              <a:gd name="connsiteY48" fmla="*/ 1343345 h 1593376"/>
              <a:gd name="connsiteX49" fmla="*/ 1298523 w 2217633"/>
              <a:gd name="connsiteY49" fmla="*/ 1300482 h 1593376"/>
              <a:gd name="connsiteX50" fmla="*/ 1222323 w 2217633"/>
              <a:gd name="connsiteY50" fmla="*/ 1271907 h 1593376"/>
              <a:gd name="connsiteX51" fmla="*/ 1224704 w 2217633"/>
              <a:gd name="connsiteY51" fmla="*/ 1226663 h 1593376"/>
              <a:gd name="connsiteX52" fmla="*/ 1177079 w 2217633"/>
              <a:gd name="connsiteY52" fmla="*/ 1286195 h 1593376"/>
              <a:gd name="connsiteX53" fmla="*/ 1108023 w 2217633"/>
              <a:gd name="connsiteY53" fmla="*/ 1279051 h 1593376"/>
              <a:gd name="connsiteX54" fmla="*/ 1050873 w 2217633"/>
              <a:gd name="connsiteY54" fmla="*/ 1317151 h 1593376"/>
              <a:gd name="connsiteX55" fmla="*/ 1022298 w 2217633"/>
              <a:gd name="connsiteY55" fmla="*/ 1345726 h 1593376"/>
              <a:gd name="connsiteX56" fmla="*/ 993723 w 2217633"/>
              <a:gd name="connsiteY56" fmla="*/ 1364776 h 1593376"/>
              <a:gd name="connsiteX57" fmla="*/ 907998 w 2217633"/>
              <a:gd name="connsiteY57" fmla="*/ 1431451 h 1593376"/>
              <a:gd name="connsiteX58" fmla="*/ 841323 w 2217633"/>
              <a:gd name="connsiteY58" fmla="*/ 1488601 h 1593376"/>
              <a:gd name="connsiteX59" fmla="*/ 784173 w 2217633"/>
              <a:gd name="connsiteY59" fmla="*/ 1526701 h 1593376"/>
              <a:gd name="connsiteX60" fmla="*/ 727023 w 2217633"/>
              <a:gd name="connsiteY60" fmla="*/ 1545751 h 1593376"/>
              <a:gd name="connsiteX61" fmla="*/ 698448 w 2217633"/>
              <a:gd name="connsiteY61" fmla="*/ 1564801 h 1593376"/>
              <a:gd name="connsiteX62" fmla="*/ 631773 w 2217633"/>
              <a:gd name="connsiteY62" fmla="*/ 1583851 h 1593376"/>
              <a:gd name="connsiteX63" fmla="*/ 622248 w 2217633"/>
              <a:gd name="connsiteY63" fmla="*/ 1593376 h 1593376"/>
              <a:gd name="connsiteX0" fmla="*/ 165048 w 2217633"/>
              <a:gd name="connsiteY0" fmla="*/ 1593376 h 1593376"/>
              <a:gd name="connsiteX1" fmla="*/ 143617 w 2217633"/>
              <a:gd name="connsiteY1" fmla="*/ 1548132 h 1593376"/>
              <a:gd name="connsiteX2" fmla="*/ 107898 w 2217633"/>
              <a:gd name="connsiteY2" fmla="*/ 1488601 h 1593376"/>
              <a:gd name="connsiteX3" fmla="*/ 79323 w 2217633"/>
              <a:gd name="connsiteY3" fmla="*/ 1431451 h 1593376"/>
              <a:gd name="connsiteX4" fmla="*/ 34079 w 2217633"/>
              <a:gd name="connsiteY4" fmla="*/ 1376682 h 1593376"/>
              <a:gd name="connsiteX5" fmla="*/ 24554 w 2217633"/>
              <a:gd name="connsiteY5" fmla="*/ 1271907 h 1593376"/>
              <a:gd name="connsiteX6" fmla="*/ 7886 w 2217633"/>
              <a:gd name="connsiteY6" fmla="*/ 1105219 h 1593376"/>
              <a:gd name="connsiteX7" fmla="*/ 12648 w 2217633"/>
              <a:gd name="connsiteY7" fmla="*/ 1040926 h 1593376"/>
              <a:gd name="connsiteX8" fmla="*/ 22173 w 2217633"/>
              <a:gd name="connsiteY8" fmla="*/ 840901 h 1593376"/>
              <a:gd name="connsiteX9" fmla="*/ 60273 w 2217633"/>
              <a:gd name="connsiteY9" fmla="*/ 783751 h 1593376"/>
              <a:gd name="connsiteX10" fmla="*/ 107898 w 2217633"/>
              <a:gd name="connsiteY10" fmla="*/ 736126 h 1593376"/>
              <a:gd name="connsiteX11" fmla="*/ 169810 w 2217633"/>
              <a:gd name="connsiteY11" fmla="*/ 698026 h 1593376"/>
              <a:gd name="connsiteX12" fmla="*/ 226961 w 2217633"/>
              <a:gd name="connsiteY12" fmla="*/ 662308 h 1593376"/>
              <a:gd name="connsiteX13" fmla="*/ 298398 w 2217633"/>
              <a:gd name="connsiteY13" fmla="*/ 595632 h 1593376"/>
              <a:gd name="connsiteX14" fmla="*/ 372217 w 2217633"/>
              <a:gd name="connsiteY14" fmla="*/ 521814 h 1593376"/>
              <a:gd name="connsiteX15" fmla="*/ 457942 w 2217633"/>
              <a:gd name="connsiteY15" fmla="*/ 488476 h 1593376"/>
              <a:gd name="connsiteX16" fmla="*/ 541286 w 2217633"/>
              <a:gd name="connsiteY16" fmla="*/ 462282 h 1593376"/>
              <a:gd name="connsiteX17" fmla="*/ 610342 w 2217633"/>
              <a:gd name="connsiteY17" fmla="*/ 443232 h 1593376"/>
              <a:gd name="connsiteX18" fmla="*/ 693686 w 2217633"/>
              <a:gd name="connsiteY18" fmla="*/ 419419 h 1593376"/>
              <a:gd name="connsiteX19" fmla="*/ 798461 w 2217633"/>
              <a:gd name="connsiteY19" fmla="*/ 374176 h 1593376"/>
              <a:gd name="connsiteX20" fmla="*/ 850848 w 2217633"/>
              <a:gd name="connsiteY20" fmla="*/ 314644 h 1593376"/>
              <a:gd name="connsiteX21" fmla="*/ 905617 w 2217633"/>
              <a:gd name="connsiteY21" fmla="*/ 247970 h 1593376"/>
              <a:gd name="connsiteX22" fmla="*/ 927048 w 2217633"/>
              <a:gd name="connsiteY22" fmla="*/ 171770 h 1593376"/>
              <a:gd name="connsiteX23" fmla="*/ 974673 w 2217633"/>
              <a:gd name="connsiteY23" fmla="*/ 124144 h 1593376"/>
              <a:gd name="connsiteX24" fmla="*/ 981817 w 2217633"/>
              <a:gd name="connsiteY24" fmla="*/ 55089 h 1593376"/>
              <a:gd name="connsiteX25" fmla="*/ 991342 w 2217633"/>
              <a:gd name="connsiteY25" fmla="*/ 26513 h 1593376"/>
              <a:gd name="connsiteX26" fmla="*/ 1038967 w 2217633"/>
              <a:gd name="connsiteY26" fmla="*/ 19370 h 1593376"/>
              <a:gd name="connsiteX27" fmla="*/ 1172317 w 2217633"/>
              <a:gd name="connsiteY27" fmla="*/ 21751 h 1593376"/>
              <a:gd name="connsiteX28" fmla="*/ 1279473 w 2217633"/>
              <a:gd name="connsiteY28" fmla="*/ 320 h 1593376"/>
              <a:gd name="connsiteX29" fmla="*/ 1365198 w 2217633"/>
              <a:gd name="connsiteY29" fmla="*/ 36039 h 1593376"/>
              <a:gd name="connsiteX30" fmla="*/ 1508073 w 2217633"/>
              <a:gd name="connsiteY30" fmla="*/ 26514 h 1593376"/>
              <a:gd name="connsiteX31" fmla="*/ 1536648 w 2217633"/>
              <a:gd name="connsiteY31" fmla="*/ 81283 h 1593376"/>
              <a:gd name="connsiteX32" fmla="*/ 1589035 w 2217633"/>
              <a:gd name="connsiteY32" fmla="*/ 188438 h 1593376"/>
              <a:gd name="connsiteX33" fmla="*/ 1641424 w 2217633"/>
              <a:gd name="connsiteY33" fmla="*/ 233681 h 1593376"/>
              <a:gd name="connsiteX34" fmla="*/ 1708097 w 2217633"/>
              <a:gd name="connsiteY34" fmla="*/ 355126 h 1593376"/>
              <a:gd name="connsiteX35" fmla="*/ 1748579 w 2217633"/>
              <a:gd name="connsiteY35" fmla="*/ 417039 h 1593376"/>
              <a:gd name="connsiteX36" fmla="*/ 1817636 w 2217633"/>
              <a:gd name="connsiteY36" fmla="*/ 493239 h 1593376"/>
              <a:gd name="connsiteX37" fmla="*/ 1922411 w 2217633"/>
              <a:gd name="connsiteY37" fmla="*/ 574201 h 1593376"/>
              <a:gd name="connsiteX38" fmla="*/ 1984323 w 2217633"/>
              <a:gd name="connsiteY38" fmla="*/ 621826 h 1593376"/>
              <a:gd name="connsiteX39" fmla="*/ 2089098 w 2217633"/>
              <a:gd name="connsiteY39" fmla="*/ 743270 h 1593376"/>
              <a:gd name="connsiteX40" fmla="*/ 2115291 w 2217633"/>
              <a:gd name="connsiteY40" fmla="*/ 807564 h 1593376"/>
              <a:gd name="connsiteX41" fmla="*/ 2148629 w 2217633"/>
              <a:gd name="connsiteY41" fmla="*/ 888526 h 1593376"/>
              <a:gd name="connsiteX42" fmla="*/ 2179585 w 2217633"/>
              <a:gd name="connsiteY42" fmla="*/ 1005207 h 1593376"/>
              <a:gd name="connsiteX43" fmla="*/ 2203398 w 2217633"/>
              <a:gd name="connsiteY43" fmla="*/ 1257620 h 1593376"/>
              <a:gd name="connsiteX44" fmla="*/ 1931935 w 2217633"/>
              <a:gd name="connsiteY44" fmla="*/ 1345726 h 1593376"/>
              <a:gd name="connsiteX45" fmla="*/ 1777154 w 2217633"/>
              <a:gd name="connsiteY45" fmla="*/ 1421927 h 1593376"/>
              <a:gd name="connsiteX46" fmla="*/ 1619992 w 2217633"/>
              <a:gd name="connsiteY46" fmla="*/ 1400495 h 1593376"/>
              <a:gd name="connsiteX47" fmla="*/ 1527123 w 2217633"/>
              <a:gd name="connsiteY47" fmla="*/ 1374301 h 1593376"/>
              <a:gd name="connsiteX48" fmla="*/ 1415204 w 2217633"/>
              <a:gd name="connsiteY48" fmla="*/ 1343345 h 1593376"/>
              <a:gd name="connsiteX49" fmla="*/ 1298523 w 2217633"/>
              <a:gd name="connsiteY49" fmla="*/ 1300482 h 1593376"/>
              <a:gd name="connsiteX50" fmla="*/ 1222323 w 2217633"/>
              <a:gd name="connsiteY50" fmla="*/ 1271907 h 1593376"/>
              <a:gd name="connsiteX51" fmla="*/ 1224704 w 2217633"/>
              <a:gd name="connsiteY51" fmla="*/ 1226663 h 1593376"/>
              <a:gd name="connsiteX52" fmla="*/ 1177079 w 2217633"/>
              <a:gd name="connsiteY52" fmla="*/ 1286195 h 1593376"/>
              <a:gd name="connsiteX53" fmla="*/ 1112786 w 2217633"/>
              <a:gd name="connsiteY53" fmla="*/ 1326676 h 1593376"/>
              <a:gd name="connsiteX54" fmla="*/ 1050873 w 2217633"/>
              <a:gd name="connsiteY54" fmla="*/ 1317151 h 1593376"/>
              <a:gd name="connsiteX55" fmla="*/ 1022298 w 2217633"/>
              <a:gd name="connsiteY55" fmla="*/ 1345726 h 1593376"/>
              <a:gd name="connsiteX56" fmla="*/ 993723 w 2217633"/>
              <a:gd name="connsiteY56" fmla="*/ 1364776 h 1593376"/>
              <a:gd name="connsiteX57" fmla="*/ 907998 w 2217633"/>
              <a:gd name="connsiteY57" fmla="*/ 1431451 h 1593376"/>
              <a:gd name="connsiteX58" fmla="*/ 841323 w 2217633"/>
              <a:gd name="connsiteY58" fmla="*/ 1488601 h 1593376"/>
              <a:gd name="connsiteX59" fmla="*/ 784173 w 2217633"/>
              <a:gd name="connsiteY59" fmla="*/ 1526701 h 1593376"/>
              <a:gd name="connsiteX60" fmla="*/ 727023 w 2217633"/>
              <a:gd name="connsiteY60" fmla="*/ 1545751 h 1593376"/>
              <a:gd name="connsiteX61" fmla="*/ 698448 w 2217633"/>
              <a:gd name="connsiteY61" fmla="*/ 1564801 h 1593376"/>
              <a:gd name="connsiteX62" fmla="*/ 631773 w 2217633"/>
              <a:gd name="connsiteY62" fmla="*/ 1583851 h 1593376"/>
              <a:gd name="connsiteX63" fmla="*/ 622248 w 2217633"/>
              <a:gd name="connsiteY63" fmla="*/ 1593376 h 1593376"/>
              <a:gd name="connsiteX0" fmla="*/ 165048 w 2217633"/>
              <a:gd name="connsiteY0" fmla="*/ 1593376 h 1593376"/>
              <a:gd name="connsiteX1" fmla="*/ 143617 w 2217633"/>
              <a:gd name="connsiteY1" fmla="*/ 1548132 h 1593376"/>
              <a:gd name="connsiteX2" fmla="*/ 107898 w 2217633"/>
              <a:gd name="connsiteY2" fmla="*/ 1488601 h 1593376"/>
              <a:gd name="connsiteX3" fmla="*/ 79323 w 2217633"/>
              <a:gd name="connsiteY3" fmla="*/ 1431451 h 1593376"/>
              <a:gd name="connsiteX4" fmla="*/ 34079 w 2217633"/>
              <a:gd name="connsiteY4" fmla="*/ 1376682 h 1593376"/>
              <a:gd name="connsiteX5" fmla="*/ 24554 w 2217633"/>
              <a:gd name="connsiteY5" fmla="*/ 1271907 h 1593376"/>
              <a:gd name="connsiteX6" fmla="*/ 7886 w 2217633"/>
              <a:gd name="connsiteY6" fmla="*/ 1105219 h 1593376"/>
              <a:gd name="connsiteX7" fmla="*/ 12648 w 2217633"/>
              <a:gd name="connsiteY7" fmla="*/ 1040926 h 1593376"/>
              <a:gd name="connsiteX8" fmla="*/ 22173 w 2217633"/>
              <a:gd name="connsiteY8" fmla="*/ 840901 h 1593376"/>
              <a:gd name="connsiteX9" fmla="*/ 60273 w 2217633"/>
              <a:gd name="connsiteY9" fmla="*/ 783751 h 1593376"/>
              <a:gd name="connsiteX10" fmla="*/ 107898 w 2217633"/>
              <a:gd name="connsiteY10" fmla="*/ 736126 h 1593376"/>
              <a:gd name="connsiteX11" fmla="*/ 169810 w 2217633"/>
              <a:gd name="connsiteY11" fmla="*/ 698026 h 1593376"/>
              <a:gd name="connsiteX12" fmla="*/ 226961 w 2217633"/>
              <a:gd name="connsiteY12" fmla="*/ 662308 h 1593376"/>
              <a:gd name="connsiteX13" fmla="*/ 298398 w 2217633"/>
              <a:gd name="connsiteY13" fmla="*/ 595632 h 1593376"/>
              <a:gd name="connsiteX14" fmla="*/ 372217 w 2217633"/>
              <a:gd name="connsiteY14" fmla="*/ 521814 h 1593376"/>
              <a:gd name="connsiteX15" fmla="*/ 457942 w 2217633"/>
              <a:gd name="connsiteY15" fmla="*/ 488476 h 1593376"/>
              <a:gd name="connsiteX16" fmla="*/ 541286 w 2217633"/>
              <a:gd name="connsiteY16" fmla="*/ 462282 h 1593376"/>
              <a:gd name="connsiteX17" fmla="*/ 610342 w 2217633"/>
              <a:gd name="connsiteY17" fmla="*/ 443232 h 1593376"/>
              <a:gd name="connsiteX18" fmla="*/ 693686 w 2217633"/>
              <a:gd name="connsiteY18" fmla="*/ 419419 h 1593376"/>
              <a:gd name="connsiteX19" fmla="*/ 798461 w 2217633"/>
              <a:gd name="connsiteY19" fmla="*/ 374176 h 1593376"/>
              <a:gd name="connsiteX20" fmla="*/ 850848 w 2217633"/>
              <a:gd name="connsiteY20" fmla="*/ 314644 h 1593376"/>
              <a:gd name="connsiteX21" fmla="*/ 905617 w 2217633"/>
              <a:gd name="connsiteY21" fmla="*/ 247970 h 1593376"/>
              <a:gd name="connsiteX22" fmla="*/ 927048 w 2217633"/>
              <a:gd name="connsiteY22" fmla="*/ 171770 h 1593376"/>
              <a:gd name="connsiteX23" fmla="*/ 974673 w 2217633"/>
              <a:gd name="connsiteY23" fmla="*/ 124144 h 1593376"/>
              <a:gd name="connsiteX24" fmla="*/ 981817 w 2217633"/>
              <a:gd name="connsiteY24" fmla="*/ 55089 h 1593376"/>
              <a:gd name="connsiteX25" fmla="*/ 991342 w 2217633"/>
              <a:gd name="connsiteY25" fmla="*/ 26513 h 1593376"/>
              <a:gd name="connsiteX26" fmla="*/ 1038967 w 2217633"/>
              <a:gd name="connsiteY26" fmla="*/ 19370 h 1593376"/>
              <a:gd name="connsiteX27" fmla="*/ 1172317 w 2217633"/>
              <a:gd name="connsiteY27" fmla="*/ 21751 h 1593376"/>
              <a:gd name="connsiteX28" fmla="*/ 1279473 w 2217633"/>
              <a:gd name="connsiteY28" fmla="*/ 320 h 1593376"/>
              <a:gd name="connsiteX29" fmla="*/ 1365198 w 2217633"/>
              <a:gd name="connsiteY29" fmla="*/ 36039 h 1593376"/>
              <a:gd name="connsiteX30" fmla="*/ 1508073 w 2217633"/>
              <a:gd name="connsiteY30" fmla="*/ 26514 h 1593376"/>
              <a:gd name="connsiteX31" fmla="*/ 1536648 w 2217633"/>
              <a:gd name="connsiteY31" fmla="*/ 81283 h 1593376"/>
              <a:gd name="connsiteX32" fmla="*/ 1589035 w 2217633"/>
              <a:gd name="connsiteY32" fmla="*/ 188438 h 1593376"/>
              <a:gd name="connsiteX33" fmla="*/ 1641424 w 2217633"/>
              <a:gd name="connsiteY33" fmla="*/ 233681 h 1593376"/>
              <a:gd name="connsiteX34" fmla="*/ 1708097 w 2217633"/>
              <a:gd name="connsiteY34" fmla="*/ 355126 h 1593376"/>
              <a:gd name="connsiteX35" fmla="*/ 1748579 w 2217633"/>
              <a:gd name="connsiteY35" fmla="*/ 417039 h 1593376"/>
              <a:gd name="connsiteX36" fmla="*/ 1817636 w 2217633"/>
              <a:gd name="connsiteY36" fmla="*/ 493239 h 1593376"/>
              <a:gd name="connsiteX37" fmla="*/ 1922411 w 2217633"/>
              <a:gd name="connsiteY37" fmla="*/ 574201 h 1593376"/>
              <a:gd name="connsiteX38" fmla="*/ 1984323 w 2217633"/>
              <a:gd name="connsiteY38" fmla="*/ 621826 h 1593376"/>
              <a:gd name="connsiteX39" fmla="*/ 2089098 w 2217633"/>
              <a:gd name="connsiteY39" fmla="*/ 743270 h 1593376"/>
              <a:gd name="connsiteX40" fmla="*/ 2115291 w 2217633"/>
              <a:gd name="connsiteY40" fmla="*/ 807564 h 1593376"/>
              <a:gd name="connsiteX41" fmla="*/ 2148629 w 2217633"/>
              <a:gd name="connsiteY41" fmla="*/ 888526 h 1593376"/>
              <a:gd name="connsiteX42" fmla="*/ 2179585 w 2217633"/>
              <a:gd name="connsiteY42" fmla="*/ 1005207 h 1593376"/>
              <a:gd name="connsiteX43" fmla="*/ 2203398 w 2217633"/>
              <a:gd name="connsiteY43" fmla="*/ 1257620 h 1593376"/>
              <a:gd name="connsiteX44" fmla="*/ 1931935 w 2217633"/>
              <a:gd name="connsiteY44" fmla="*/ 1345726 h 1593376"/>
              <a:gd name="connsiteX45" fmla="*/ 1777154 w 2217633"/>
              <a:gd name="connsiteY45" fmla="*/ 1421927 h 1593376"/>
              <a:gd name="connsiteX46" fmla="*/ 1619992 w 2217633"/>
              <a:gd name="connsiteY46" fmla="*/ 1400495 h 1593376"/>
              <a:gd name="connsiteX47" fmla="*/ 1527123 w 2217633"/>
              <a:gd name="connsiteY47" fmla="*/ 1374301 h 1593376"/>
              <a:gd name="connsiteX48" fmla="*/ 1415204 w 2217633"/>
              <a:gd name="connsiteY48" fmla="*/ 1343345 h 1593376"/>
              <a:gd name="connsiteX49" fmla="*/ 1298523 w 2217633"/>
              <a:gd name="connsiteY49" fmla="*/ 1300482 h 1593376"/>
              <a:gd name="connsiteX50" fmla="*/ 1222323 w 2217633"/>
              <a:gd name="connsiteY50" fmla="*/ 1271907 h 1593376"/>
              <a:gd name="connsiteX51" fmla="*/ 1224704 w 2217633"/>
              <a:gd name="connsiteY51" fmla="*/ 1226663 h 1593376"/>
              <a:gd name="connsiteX52" fmla="*/ 1177079 w 2217633"/>
              <a:gd name="connsiteY52" fmla="*/ 1286195 h 1593376"/>
              <a:gd name="connsiteX53" fmla="*/ 1112786 w 2217633"/>
              <a:gd name="connsiteY53" fmla="*/ 1326676 h 1593376"/>
              <a:gd name="connsiteX54" fmla="*/ 1022298 w 2217633"/>
              <a:gd name="connsiteY54" fmla="*/ 1345726 h 1593376"/>
              <a:gd name="connsiteX55" fmla="*/ 993723 w 2217633"/>
              <a:gd name="connsiteY55" fmla="*/ 1364776 h 1593376"/>
              <a:gd name="connsiteX56" fmla="*/ 907998 w 2217633"/>
              <a:gd name="connsiteY56" fmla="*/ 1431451 h 1593376"/>
              <a:gd name="connsiteX57" fmla="*/ 841323 w 2217633"/>
              <a:gd name="connsiteY57" fmla="*/ 1488601 h 1593376"/>
              <a:gd name="connsiteX58" fmla="*/ 784173 w 2217633"/>
              <a:gd name="connsiteY58" fmla="*/ 1526701 h 1593376"/>
              <a:gd name="connsiteX59" fmla="*/ 727023 w 2217633"/>
              <a:gd name="connsiteY59" fmla="*/ 1545751 h 1593376"/>
              <a:gd name="connsiteX60" fmla="*/ 698448 w 2217633"/>
              <a:gd name="connsiteY60" fmla="*/ 1564801 h 1593376"/>
              <a:gd name="connsiteX61" fmla="*/ 631773 w 2217633"/>
              <a:gd name="connsiteY61" fmla="*/ 1583851 h 1593376"/>
              <a:gd name="connsiteX62" fmla="*/ 622248 w 2217633"/>
              <a:gd name="connsiteY62" fmla="*/ 1593376 h 1593376"/>
              <a:gd name="connsiteX0" fmla="*/ 165048 w 2217633"/>
              <a:gd name="connsiteY0" fmla="*/ 1593376 h 1593376"/>
              <a:gd name="connsiteX1" fmla="*/ 143617 w 2217633"/>
              <a:gd name="connsiteY1" fmla="*/ 1548132 h 1593376"/>
              <a:gd name="connsiteX2" fmla="*/ 107898 w 2217633"/>
              <a:gd name="connsiteY2" fmla="*/ 1488601 h 1593376"/>
              <a:gd name="connsiteX3" fmla="*/ 79323 w 2217633"/>
              <a:gd name="connsiteY3" fmla="*/ 1431451 h 1593376"/>
              <a:gd name="connsiteX4" fmla="*/ 34079 w 2217633"/>
              <a:gd name="connsiteY4" fmla="*/ 1376682 h 1593376"/>
              <a:gd name="connsiteX5" fmla="*/ 24554 w 2217633"/>
              <a:gd name="connsiteY5" fmla="*/ 1271907 h 1593376"/>
              <a:gd name="connsiteX6" fmla="*/ 7886 w 2217633"/>
              <a:gd name="connsiteY6" fmla="*/ 1105219 h 1593376"/>
              <a:gd name="connsiteX7" fmla="*/ 12648 w 2217633"/>
              <a:gd name="connsiteY7" fmla="*/ 1040926 h 1593376"/>
              <a:gd name="connsiteX8" fmla="*/ 22173 w 2217633"/>
              <a:gd name="connsiteY8" fmla="*/ 840901 h 1593376"/>
              <a:gd name="connsiteX9" fmla="*/ 60273 w 2217633"/>
              <a:gd name="connsiteY9" fmla="*/ 783751 h 1593376"/>
              <a:gd name="connsiteX10" fmla="*/ 107898 w 2217633"/>
              <a:gd name="connsiteY10" fmla="*/ 736126 h 1593376"/>
              <a:gd name="connsiteX11" fmla="*/ 169810 w 2217633"/>
              <a:gd name="connsiteY11" fmla="*/ 698026 h 1593376"/>
              <a:gd name="connsiteX12" fmla="*/ 226961 w 2217633"/>
              <a:gd name="connsiteY12" fmla="*/ 662308 h 1593376"/>
              <a:gd name="connsiteX13" fmla="*/ 298398 w 2217633"/>
              <a:gd name="connsiteY13" fmla="*/ 595632 h 1593376"/>
              <a:gd name="connsiteX14" fmla="*/ 372217 w 2217633"/>
              <a:gd name="connsiteY14" fmla="*/ 521814 h 1593376"/>
              <a:gd name="connsiteX15" fmla="*/ 457942 w 2217633"/>
              <a:gd name="connsiteY15" fmla="*/ 488476 h 1593376"/>
              <a:gd name="connsiteX16" fmla="*/ 541286 w 2217633"/>
              <a:gd name="connsiteY16" fmla="*/ 462282 h 1593376"/>
              <a:gd name="connsiteX17" fmla="*/ 610342 w 2217633"/>
              <a:gd name="connsiteY17" fmla="*/ 443232 h 1593376"/>
              <a:gd name="connsiteX18" fmla="*/ 693686 w 2217633"/>
              <a:gd name="connsiteY18" fmla="*/ 419419 h 1593376"/>
              <a:gd name="connsiteX19" fmla="*/ 798461 w 2217633"/>
              <a:gd name="connsiteY19" fmla="*/ 374176 h 1593376"/>
              <a:gd name="connsiteX20" fmla="*/ 850848 w 2217633"/>
              <a:gd name="connsiteY20" fmla="*/ 314644 h 1593376"/>
              <a:gd name="connsiteX21" fmla="*/ 905617 w 2217633"/>
              <a:gd name="connsiteY21" fmla="*/ 247970 h 1593376"/>
              <a:gd name="connsiteX22" fmla="*/ 927048 w 2217633"/>
              <a:gd name="connsiteY22" fmla="*/ 171770 h 1593376"/>
              <a:gd name="connsiteX23" fmla="*/ 974673 w 2217633"/>
              <a:gd name="connsiteY23" fmla="*/ 124144 h 1593376"/>
              <a:gd name="connsiteX24" fmla="*/ 981817 w 2217633"/>
              <a:gd name="connsiteY24" fmla="*/ 55089 h 1593376"/>
              <a:gd name="connsiteX25" fmla="*/ 991342 w 2217633"/>
              <a:gd name="connsiteY25" fmla="*/ 26513 h 1593376"/>
              <a:gd name="connsiteX26" fmla="*/ 1038967 w 2217633"/>
              <a:gd name="connsiteY26" fmla="*/ 19370 h 1593376"/>
              <a:gd name="connsiteX27" fmla="*/ 1172317 w 2217633"/>
              <a:gd name="connsiteY27" fmla="*/ 21751 h 1593376"/>
              <a:gd name="connsiteX28" fmla="*/ 1279473 w 2217633"/>
              <a:gd name="connsiteY28" fmla="*/ 320 h 1593376"/>
              <a:gd name="connsiteX29" fmla="*/ 1365198 w 2217633"/>
              <a:gd name="connsiteY29" fmla="*/ 36039 h 1593376"/>
              <a:gd name="connsiteX30" fmla="*/ 1508073 w 2217633"/>
              <a:gd name="connsiteY30" fmla="*/ 26514 h 1593376"/>
              <a:gd name="connsiteX31" fmla="*/ 1536648 w 2217633"/>
              <a:gd name="connsiteY31" fmla="*/ 81283 h 1593376"/>
              <a:gd name="connsiteX32" fmla="*/ 1589035 w 2217633"/>
              <a:gd name="connsiteY32" fmla="*/ 188438 h 1593376"/>
              <a:gd name="connsiteX33" fmla="*/ 1641424 w 2217633"/>
              <a:gd name="connsiteY33" fmla="*/ 233681 h 1593376"/>
              <a:gd name="connsiteX34" fmla="*/ 1708097 w 2217633"/>
              <a:gd name="connsiteY34" fmla="*/ 355126 h 1593376"/>
              <a:gd name="connsiteX35" fmla="*/ 1748579 w 2217633"/>
              <a:gd name="connsiteY35" fmla="*/ 417039 h 1593376"/>
              <a:gd name="connsiteX36" fmla="*/ 1817636 w 2217633"/>
              <a:gd name="connsiteY36" fmla="*/ 493239 h 1593376"/>
              <a:gd name="connsiteX37" fmla="*/ 1922411 w 2217633"/>
              <a:gd name="connsiteY37" fmla="*/ 574201 h 1593376"/>
              <a:gd name="connsiteX38" fmla="*/ 1984323 w 2217633"/>
              <a:gd name="connsiteY38" fmla="*/ 621826 h 1593376"/>
              <a:gd name="connsiteX39" fmla="*/ 2089098 w 2217633"/>
              <a:gd name="connsiteY39" fmla="*/ 743270 h 1593376"/>
              <a:gd name="connsiteX40" fmla="*/ 2115291 w 2217633"/>
              <a:gd name="connsiteY40" fmla="*/ 807564 h 1593376"/>
              <a:gd name="connsiteX41" fmla="*/ 2148629 w 2217633"/>
              <a:gd name="connsiteY41" fmla="*/ 888526 h 1593376"/>
              <a:gd name="connsiteX42" fmla="*/ 2179585 w 2217633"/>
              <a:gd name="connsiteY42" fmla="*/ 1005207 h 1593376"/>
              <a:gd name="connsiteX43" fmla="*/ 2203398 w 2217633"/>
              <a:gd name="connsiteY43" fmla="*/ 1257620 h 1593376"/>
              <a:gd name="connsiteX44" fmla="*/ 1931935 w 2217633"/>
              <a:gd name="connsiteY44" fmla="*/ 1345726 h 1593376"/>
              <a:gd name="connsiteX45" fmla="*/ 1777154 w 2217633"/>
              <a:gd name="connsiteY45" fmla="*/ 1421927 h 1593376"/>
              <a:gd name="connsiteX46" fmla="*/ 1619992 w 2217633"/>
              <a:gd name="connsiteY46" fmla="*/ 1400495 h 1593376"/>
              <a:gd name="connsiteX47" fmla="*/ 1527123 w 2217633"/>
              <a:gd name="connsiteY47" fmla="*/ 1374301 h 1593376"/>
              <a:gd name="connsiteX48" fmla="*/ 1415204 w 2217633"/>
              <a:gd name="connsiteY48" fmla="*/ 1343345 h 1593376"/>
              <a:gd name="connsiteX49" fmla="*/ 1298523 w 2217633"/>
              <a:gd name="connsiteY49" fmla="*/ 1300482 h 1593376"/>
              <a:gd name="connsiteX50" fmla="*/ 1222323 w 2217633"/>
              <a:gd name="connsiteY50" fmla="*/ 1271907 h 1593376"/>
              <a:gd name="connsiteX51" fmla="*/ 1224704 w 2217633"/>
              <a:gd name="connsiteY51" fmla="*/ 1226663 h 1593376"/>
              <a:gd name="connsiteX52" fmla="*/ 1177079 w 2217633"/>
              <a:gd name="connsiteY52" fmla="*/ 1286195 h 1593376"/>
              <a:gd name="connsiteX53" fmla="*/ 1112786 w 2217633"/>
              <a:gd name="connsiteY53" fmla="*/ 1326676 h 1593376"/>
              <a:gd name="connsiteX54" fmla="*/ 993723 w 2217633"/>
              <a:gd name="connsiteY54" fmla="*/ 1364776 h 1593376"/>
              <a:gd name="connsiteX55" fmla="*/ 907998 w 2217633"/>
              <a:gd name="connsiteY55" fmla="*/ 1431451 h 1593376"/>
              <a:gd name="connsiteX56" fmla="*/ 841323 w 2217633"/>
              <a:gd name="connsiteY56" fmla="*/ 1488601 h 1593376"/>
              <a:gd name="connsiteX57" fmla="*/ 784173 w 2217633"/>
              <a:gd name="connsiteY57" fmla="*/ 1526701 h 1593376"/>
              <a:gd name="connsiteX58" fmla="*/ 727023 w 2217633"/>
              <a:gd name="connsiteY58" fmla="*/ 1545751 h 1593376"/>
              <a:gd name="connsiteX59" fmla="*/ 698448 w 2217633"/>
              <a:gd name="connsiteY59" fmla="*/ 1564801 h 1593376"/>
              <a:gd name="connsiteX60" fmla="*/ 631773 w 2217633"/>
              <a:gd name="connsiteY60" fmla="*/ 1583851 h 1593376"/>
              <a:gd name="connsiteX61" fmla="*/ 622248 w 2217633"/>
              <a:gd name="connsiteY61" fmla="*/ 1593376 h 1593376"/>
              <a:gd name="connsiteX0" fmla="*/ 165048 w 2217633"/>
              <a:gd name="connsiteY0" fmla="*/ 1593376 h 1593376"/>
              <a:gd name="connsiteX1" fmla="*/ 143617 w 2217633"/>
              <a:gd name="connsiteY1" fmla="*/ 1548132 h 1593376"/>
              <a:gd name="connsiteX2" fmla="*/ 107898 w 2217633"/>
              <a:gd name="connsiteY2" fmla="*/ 1488601 h 1593376"/>
              <a:gd name="connsiteX3" fmla="*/ 79323 w 2217633"/>
              <a:gd name="connsiteY3" fmla="*/ 1431451 h 1593376"/>
              <a:gd name="connsiteX4" fmla="*/ 34079 w 2217633"/>
              <a:gd name="connsiteY4" fmla="*/ 1376682 h 1593376"/>
              <a:gd name="connsiteX5" fmla="*/ 24554 w 2217633"/>
              <a:gd name="connsiteY5" fmla="*/ 1271907 h 1593376"/>
              <a:gd name="connsiteX6" fmla="*/ 7886 w 2217633"/>
              <a:gd name="connsiteY6" fmla="*/ 1105219 h 1593376"/>
              <a:gd name="connsiteX7" fmla="*/ 12648 w 2217633"/>
              <a:gd name="connsiteY7" fmla="*/ 1040926 h 1593376"/>
              <a:gd name="connsiteX8" fmla="*/ 22173 w 2217633"/>
              <a:gd name="connsiteY8" fmla="*/ 840901 h 1593376"/>
              <a:gd name="connsiteX9" fmla="*/ 60273 w 2217633"/>
              <a:gd name="connsiteY9" fmla="*/ 783751 h 1593376"/>
              <a:gd name="connsiteX10" fmla="*/ 107898 w 2217633"/>
              <a:gd name="connsiteY10" fmla="*/ 736126 h 1593376"/>
              <a:gd name="connsiteX11" fmla="*/ 169810 w 2217633"/>
              <a:gd name="connsiteY11" fmla="*/ 698026 h 1593376"/>
              <a:gd name="connsiteX12" fmla="*/ 226961 w 2217633"/>
              <a:gd name="connsiteY12" fmla="*/ 662308 h 1593376"/>
              <a:gd name="connsiteX13" fmla="*/ 298398 w 2217633"/>
              <a:gd name="connsiteY13" fmla="*/ 595632 h 1593376"/>
              <a:gd name="connsiteX14" fmla="*/ 372217 w 2217633"/>
              <a:gd name="connsiteY14" fmla="*/ 521814 h 1593376"/>
              <a:gd name="connsiteX15" fmla="*/ 457942 w 2217633"/>
              <a:gd name="connsiteY15" fmla="*/ 488476 h 1593376"/>
              <a:gd name="connsiteX16" fmla="*/ 541286 w 2217633"/>
              <a:gd name="connsiteY16" fmla="*/ 462282 h 1593376"/>
              <a:gd name="connsiteX17" fmla="*/ 610342 w 2217633"/>
              <a:gd name="connsiteY17" fmla="*/ 443232 h 1593376"/>
              <a:gd name="connsiteX18" fmla="*/ 693686 w 2217633"/>
              <a:gd name="connsiteY18" fmla="*/ 419419 h 1593376"/>
              <a:gd name="connsiteX19" fmla="*/ 798461 w 2217633"/>
              <a:gd name="connsiteY19" fmla="*/ 374176 h 1593376"/>
              <a:gd name="connsiteX20" fmla="*/ 850848 w 2217633"/>
              <a:gd name="connsiteY20" fmla="*/ 314644 h 1593376"/>
              <a:gd name="connsiteX21" fmla="*/ 905617 w 2217633"/>
              <a:gd name="connsiteY21" fmla="*/ 247970 h 1593376"/>
              <a:gd name="connsiteX22" fmla="*/ 927048 w 2217633"/>
              <a:gd name="connsiteY22" fmla="*/ 171770 h 1593376"/>
              <a:gd name="connsiteX23" fmla="*/ 974673 w 2217633"/>
              <a:gd name="connsiteY23" fmla="*/ 124144 h 1593376"/>
              <a:gd name="connsiteX24" fmla="*/ 981817 w 2217633"/>
              <a:gd name="connsiteY24" fmla="*/ 55089 h 1593376"/>
              <a:gd name="connsiteX25" fmla="*/ 991342 w 2217633"/>
              <a:gd name="connsiteY25" fmla="*/ 26513 h 1593376"/>
              <a:gd name="connsiteX26" fmla="*/ 1038967 w 2217633"/>
              <a:gd name="connsiteY26" fmla="*/ 19370 h 1593376"/>
              <a:gd name="connsiteX27" fmla="*/ 1172317 w 2217633"/>
              <a:gd name="connsiteY27" fmla="*/ 21751 h 1593376"/>
              <a:gd name="connsiteX28" fmla="*/ 1279473 w 2217633"/>
              <a:gd name="connsiteY28" fmla="*/ 320 h 1593376"/>
              <a:gd name="connsiteX29" fmla="*/ 1365198 w 2217633"/>
              <a:gd name="connsiteY29" fmla="*/ 36039 h 1593376"/>
              <a:gd name="connsiteX30" fmla="*/ 1508073 w 2217633"/>
              <a:gd name="connsiteY30" fmla="*/ 26514 h 1593376"/>
              <a:gd name="connsiteX31" fmla="*/ 1536648 w 2217633"/>
              <a:gd name="connsiteY31" fmla="*/ 81283 h 1593376"/>
              <a:gd name="connsiteX32" fmla="*/ 1589035 w 2217633"/>
              <a:gd name="connsiteY32" fmla="*/ 188438 h 1593376"/>
              <a:gd name="connsiteX33" fmla="*/ 1641424 w 2217633"/>
              <a:gd name="connsiteY33" fmla="*/ 233681 h 1593376"/>
              <a:gd name="connsiteX34" fmla="*/ 1708097 w 2217633"/>
              <a:gd name="connsiteY34" fmla="*/ 355126 h 1593376"/>
              <a:gd name="connsiteX35" fmla="*/ 1748579 w 2217633"/>
              <a:gd name="connsiteY35" fmla="*/ 417039 h 1593376"/>
              <a:gd name="connsiteX36" fmla="*/ 1817636 w 2217633"/>
              <a:gd name="connsiteY36" fmla="*/ 493239 h 1593376"/>
              <a:gd name="connsiteX37" fmla="*/ 1922411 w 2217633"/>
              <a:gd name="connsiteY37" fmla="*/ 574201 h 1593376"/>
              <a:gd name="connsiteX38" fmla="*/ 1984323 w 2217633"/>
              <a:gd name="connsiteY38" fmla="*/ 621826 h 1593376"/>
              <a:gd name="connsiteX39" fmla="*/ 2089098 w 2217633"/>
              <a:gd name="connsiteY39" fmla="*/ 743270 h 1593376"/>
              <a:gd name="connsiteX40" fmla="*/ 2115291 w 2217633"/>
              <a:gd name="connsiteY40" fmla="*/ 807564 h 1593376"/>
              <a:gd name="connsiteX41" fmla="*/ 2148629 w 2217633"/>
              <a:gd name="connsiteY41" fmla="*/ 888526 h 1593376"/>
              <a:gd name="connsiteX42" fmla="*/ 2179585 w 2217633"/>
              <a:gd name="connsiteY42" fmla="*/ 1005207 h 1593376"/>
              <a:gd name="connsiteX43" fmla="*/ 2203398 w 2217633"/>
              <a:gd name="connsiteY43" fmla="*/ 1257620 h 1593376"/>
              <a:gd name="connsiteX44" fmla="*/ 1931935 w 2217633"/>
              <a:gd name="connsiteY44" fmla="*/ 1345726 h 1593376"/>
              <a:gd name="connsiteX45" fmla="*/ 1777154 w 2217633"/>
              <a:gd name="connsiteY45" fmla="*/ 1421927 h 1593376"/>
              <a:gd name="connsiteX46" fmla="*/ 1619992 w 2217633"/>
              <a:gd name="connsiteY46" fmla="*/ 1400495 h 1593376"/>
              <a:gd name="connsiteX47" fmla="*/ 1527123 w 2217633"/>
              <a:gd name="connsiteY47" fmla="*/ 1374301 h 1593376"/>
              <a:gd name="connsiteX48" fmla="*/ 1415204 w 2217633"/>
              <a:gd name="connsiteY48" fmla="*/ 1343345 h 1593376"/>
              <a:gd name="connsiteX49" fmla="*/ 1298523 w 2217633"/>
              <a:gd name="connsiteY49" fmla="*/ 1300482 h 1593376"/>
              <a:gd name="connsiteX50" fmla="*/ 1222323 w 2217633"/>
              <a:gd name="connsiteY50" fmla="*/ 1271907 h 1593376"/>
              <a:gd name="connsiteX51" fmla="*/ 1224704 w 2217633"/>
              <a:gd name="connsiteY51" fmla="*/ 1226663 h 1593376"/>
              <a:gd name="connsiteX52" fmla="*/ 1177079 w 2217633"/>
              <a:gd name="connsiteY52" fmla="*/ 1286195 h 1593376"/>
              <a:gd name="connsiteX53" fmla="*/ 1112786 w 2217633"/>
              <a:gd name="connsiteY53" fmla="*/ 1326676 h 1593376"/>
              <a:gd name="connsiteX54" fmla="*/ 998485 w 2217633"/>
              <a:gd name="connsiteY54" fmla="*/ 1390970 h 1593376"/>
              <a:gd name="connsiteX55" fmla="*/ 907998 w 2217633"/>
              <a:gd name="connsiteY55" fmla="*/ 1431451 h 1593376"/>
              <a:gd name="connsiteX56" fmla="*/ 841323 w 2217633"/>
              <a:gd name="connsiteY56" fmla="*/ 1488601 h 1593376"/>
              <a:gd name="connsiteX57" fmla="*/ 784173 w 2217633"/>
              <a:gd name="connsiteY57" fmla="*/ 1526701 h 1593376"/>
              <a:gd name="connsiteX58" fmla="*/ 727023 w 2217633"/>
              <a:gd name="connsiteY58" fmla="*/ 1545751 h 1593376"/>
              <a:gd name="connsiteX59" fmla="*/ 698448 w 2217633"/>
              <a:gd name="connsiteY59" fmla="*/ 1564801 h 1593376"/>
              <a:gd name="connsiteX60" fmla="*/ 631773 w 2217633"/>
              <a:gd name="connsiteY60" fmla="*/ 1583851 h 1593376"/>
              <a:gd name="connsiteX61" fmla="*/ 622248 w 2217633"/>
              <a:gd name="connsiteY61" fmla="*/ 1593376 h 1593376"/>
              <a:gd name="connsiteX0" fmla="*/ 165048 w 2217633"/>
              <a:gd name="connsiteY0" fmla="*/ 1593376 h 1593376"/>
              <a:gd name="connsiteX1" fmla="*/ 143617 w 2217633"/>
              <a:gd name="connsiteY1" fmla="*/ 1548132 h 1593376"/>
              <a:gd name="connsiteX2" fmla="*/ 107898 w 2217633"/>
              <a:gd name="connsiteY2" fmla="*/ 1488601 h 1593376"/>
              <a:gd name="connsiteX3" fmla="*/ 79323 w 2217633"/>
              <a:gd name="connsiteY3" fmla="*/ 1431451 h 1593376"/>
              <a:gd name="connsiteX4" fmla="*/ 34079 w 2217633"/>
              <a:gd name="connsiteY4" fmla="*/ 1376682 h 1593376"/>
              <a:gd name="connsiteX5" fmla="*/ 24554 w 2217633"/>
              <a:gd name="connsiteY5" fmla="*/ 1271907 h 1593376"/>
              <a:gd name="connsiteX6" fmla="*/ 7886 w 2217633"/>
              <a:gd name="connsiteY6" fmla="*/ 1105219 h 1593376"/>
              <a:gd name="connsiteX7" fmla="*/ 12648 w 2217633"/>
              <a:gd name="connsiteY7" fmla="*/ 1040926 h 1593376"/>
              <a:gd name="connsiteX8" fmla="*/ 22173 w 2217633"/>
              <a:gd name="connsiteY8" fmla="*/ 840901 h 1593376"/>
              <a:gd name="connsiteX9" fmla="*/ 60273 w 2217633"/>
              <a:gd name="connsiteY9" fmla="*/ 783751 h 1593376"/>
              <a:gd name="connsiteX10" fmla="*/ 107898 w 2217633"/>
              <a:gd name="connsiteY10" fmla="*/ 736126 h 1593376"/>
              <a:gd name="connsiteX11" fmla="*/ 169810 w 2217633"/>
              <a:gd name="connsiteY11" fmla="*/ 698026 h 1593376"/>
              <a:gd name="connsiteX12" fmla="*/ 226961 w 2217633"/>
              <a:gd name="connsiteY12" fmla="*/ 662308 h 1593376"/>
              <a:gd name="connsiteX13" fmla="*/ 298398 w 2217633"/>
              <a:gd name="connsiteY13" fmla="*/ 595632 h 1593376"/>
              <a:gd name="connsiteX14" fmla="*/ 372217 w 2217633"/>
              <a:gd name="connsiteY14" fmla="*/ 521814 h 1593376"/>
              <a:gd name="connsiteX15" fmla="*/ 457942 w 2217633"/>
              <a:gd name="connsiteY15" fmla="*/ 488476 h 1593376"/>
              <a:gd name="connsiteX16" fmla="*/ 541286 w 2217633"/>
              <a:gd name="connsiteY16" fmla="*/ 462282 h 1593376"/>
              <a:gd name="connsiteX17" fmla="*/ 610342 w 2217633"/>
              <a:gd name="connsiteY17" fmla="*/ 443232 h 1593376"/>
              <a:gd name="connsiteX18" fmla="*/ 693686 w 2217633"/>
              <a:gd name="connsiteY18" fmla="*/ 419419 h 1593376"/>
              <a:gd name="connsiteX19" fmla="*/ 798461 w 2217633"/>
              <a:gd name="connsiteY19" fmla="*/ 374176 h 1593376"/>
              <a:gd name="connsiteX20" fmla="*/ 850848 w 2217633"/>
              <a:gd name="connsiteY20" fmla="*/ 314644 h 1593376"/>
              <a:gd name="connsiteX21" fmla="*/ 905617 w 2217633"/>
              <a:gd name="connsiteY21" fmla="*/ 247970 h 1593376"/>
              <a:gd name="connsiteX22" fmla="*/ 927048 w 2217633"/>
              <a:gd name="connsiteY22" fmla="*/ 171770 h 1593376"/>
              <a:gd name="connsiteX23" fmla="*/ 974673 w 2217633"/>
              <a:gd name="connsiteY23" fmla="*/ 124144 h 1593376"/>
              <a:gd name="connsiteX24" fmla="*/ 981817 w 2217633"/>
              <a:gd name="connsiteY24" fmla="*/ 55089 h 1593376"/>
              <a:gd name="connsiteX25" fmla="*/ 991342 w 2217633"/>
              <a:gd name="connsiteY25" fmla="*/ 26513 h 1593376"/>
              <a:gd name="connsiteX26" fmla="*/ 1038967 w 2217633"/>
              <a:gd name="connsiteY26" fmla="*/ 19370 h 1593376"/>
              <a:gd name="connsiteX27" fmla="*/ 1172317 w 2217633"/>
              <a:gd name="connsiteY27" fmla="*/ 21751 h 1593376"/>
              <a:gd name="connsiteX28" fmla="*/ 1279473 w 2217633"/>
              <a:gd name="connsiteY28" fmla="*/ 320 h 1593376"/>
              <a:gd name="connsiteX29" fmla="*/ 1365198 w 2217633"/>
              <a:gd name="connsiteY29" fmla="*/ 36039 h 1593376"/>
              <a:gd name="connsiteX30" fmla="*/ 1508073 w 2217633"/>
              <a:gd name="connsiteY30" fmla="*/ 26514 h 1593376"/>
              <a:gd name="connsiteX31" fmla="*/ 1536648 w 2217633"/>
              <a:gd name="connsiteY31" fmla="*/ 81283 h 1593376"/>
              <a:gd name="connsiteX32" fmla="*/ 1589035 w 2217633"/>
              <a:gd name="connsiteY32" fmla="*/ 188438 h 1593376"/>
              <a:gd name="connsiteX33" fmla="*/ 1641424 w 2217633"/>
              <a:gd name="connsiteY33" fmla="*/ 233681 h 1593376"/>
              <a:gd name="connsiteX34" fmla="*/ 1708097 w 2217633"/>
              <a:gd name="connsiteY34" fmla="*/ 355126 h 1593376"/>
              <a:gd name="connsiteX35" fmla="*/ 1748579 w 2217633"/>
              <a:gd name="connsiteY35" fmla="*/ 417039 h 1593376"/>
              <a:gd name="connsiteX36" fmla="*/ 1817636 w 2217633"/>
              <a:gd name="connsiteY36" fmla="*/ 493239 h 1593376"/>
              <a:gd name="connsiteX37" fmla="*/ 1922411 w 2217633"/>
              <a:gd name="connsiteY37" fmla="*/ 574201 h 1593376"/>
              <a:gd name="connsiteX38" fmla="*/ 1984323 w 2217633"/>
              <a:gd name="connsiteY38" fmla="*/ 621826 h 1593376"/>
              <a:gd name="connsiteX39" fmla="*/ 2089098 w 2217633"/>
              <a:gd name="connsiteY39" fmla="*/ 743270 h 1593376"/>
              <a:gd name="connsiteX40" fmla="*/ 2115291 w 2217633"/>
              <a:gd name="connsiteY40" fmla="*/ 807564 h 1593376"/>
              <a:gd name="connsiteX41" fmla="*/ 2148629 w 2217633"/>
              <a:gd name="connsiteY41" fmla="*/ 888526 h 1593376"/>
              <a:gd name="connsiteX42" fmla="*/ 2179585 w 2217633"/>
              <a:gd name="connsiteY42" fmla="*/ 1005207 h 1593376"/>
              <a:gd name="connsiteX43" fmla="*/ 2203398 w 2217633"/>
              <a:gd name="connsiteY43" fmla="*/ 1257620 h 1593376"/>
              <a:gd name="connsiteX44" fmla="*/ 1931935 w 2217633"/>
              <a:gd name="connsiteY44" fmla="*/ 1345726 h 1593376"/>
              <a:gd name="connsiteX45" fmla="*/ 1777154 w 2217633"/>
              <a:gd name="connsiteY45" fmla="*/ 1421927 h 1593376"/>
              <a:gd name="connsiteX46" fmla="*/ 1619992 w 2217633"/>
              <a:gd name="connsiteY46" fmla="*/ 1400495 h 1593376"/>
              <a:gd name="connsiteX47" fmla="*/ 1527123 w 2217633"/>
              <a:gd name="connsiteY47" fmla="*/ 1374301 h 1593376"/>
              <a:gd name="connsiteX48" fmla="*/ 1415204 w 2217633"/>
              <a:gd name="connsiteY48" fmla="*/ 1343345 h 1593376"/>
              <a:gd name="connsiteX49" fmla="*/ 1298523 w 2217633"/>
              <a:gd name="connsiteY49" fmla="*/ 1300482 h 1593376"/>
              <a:gd name="connsiteX50" fmla="*/ 1222323 w 2217633"/>
              <a:gd name="connsiteY50" fmla="*/ 1271907 h 1593376"/>
              <a:gd name="connsiteX51" fmla="*/ 1224704 w 2217633"/>
              <a:gd name="connsiteY51" fmla="*/ 1226663 h 1593376"/>
              <a:gd name="connsiteX52" fmla="*/ 1177079 w 2217633"/>
              <a:gd name="connsiteY52" fmla="*/ 1286195 h 1593376"/>
              <a:gd name="connsiteX53" fmla="*/ 1086592 w 2217633"/>
              <a:gd name="connsiteY53" fmla="*/ 1345726 h 1593376"/>
              <a:gd name="connsiteX54" fmla="*/ 998485 w 2217633"/>
              <a:gd name="connsiteY54" fmla="*/ 1390970 h 1593376"/>
              <a:gd name="connsiteX55" fmla="*/ 907998 w 2217633"/>
              <a:gd name="connsiteY55" fmla="*/ 1431451 h 1593376"/>
              <a:gd name="connsiteX56" fmla="*/ 841323 w 2217633"/>
              <a:gd name="connsiteY56" fmla="*/ 1488601 h 1593376"/>
              <a:gd name="connsiteX57" fmla="*/ 784173 w 2217633"/>
              <a:gd name="connsiteY57" fmla="*/ 1526701 h 1593376"/>
              <a:gd name="connsiteX58" fmla="*/ 727023 w 2217633"/>
              <a:gd name="connsiteY58" fmla="*/ 1545751 h 1593376"/>
              <a:gd name="connsiteX59" fmla="*/ 698448 w 2217633"/>
              <a:gd name="connsiteY59" fmla="*/ 1564801 h 1593376"/>
              <a:gd name="connsiteX60" fmla="*/ 631773 w 2217633"/>
              <a:gd name="connsiteY60" fmla="*/ 1583851 h 1593376"/>
              <a:gd name="connsiteX61" fmla="*/ 622248 w 2217633"/>
              <a:gd name="connsiteY61" fmla="*/ 1593376 h 1593376"/>
              <a:gd name="connsiteX0" fmla="*/ 165048 w 2217633"/>
              <a:gd name="connsiteY0" fmla="*/ 1593376 h 1593376"/>
              <a:gd name="connsiteX1" fmla="*/ 143617 w 2217633"/>
              <a:gd name="connsiteY1" fmla="*/ 1548132 h 1593376"/>
              <a:gd name="connsiteX2" fmla="*/ 107898 w 2217633"/>
              <a:gd name="connsiteY2" fmla="*/ 1488601 h 1593376"/>
              <a:gd name="connsiteX3" fmla="*/ 79323 w 2217633"/>
              <a:gd name="connsiteY3" fmla="*/ 1431451 h 1593376"/>
              <a:gd name="connsiteX4" fmla="*/ 34079 w 2217633"/>
              <a:gd name="connsiteY4" fmla="*/ 1376682 h 1593376"/>
              <a:gd name="connsiteX5" fmla="*/ 24554 w 2217633"/>
              <a:gd name="connsiteY5" fmla="*/ 1271907 h 1593376"/>
              <a:gd name="connsiteX6" fmla="*/ 7886 w 2217633"/>
              <a:gd name="connsiteY6" fmla="*/ 1105219 h 1593376"/>
              <a:gd name="connsiteX7" fmla="*/ 12648 w 2217633"/>
              <a:gd name="connsiteY7" fmla="*/ 1040926 h 1593376"/>
              <a:gd name="connsiteX8" fmla="*/ 22173 w 2217633"/>
              <a:gd name="connsiteY8" fmla="*/ 840901 h 1593376"/>
              <a:gd name="connsiteX9" fmla="*/ 60273 w 2217633"/>
              <a:gd name="connsiteY9" fmla="*/ 783751 h 1593376"/>
              <a:gd name="connsiteX10" fmla="*/ 107898 w 2217633"/>
              <a:gd name="connsiteY10" fmla="*/ 736126 h 1593376"/>
              <a:gd name="connsiteX11" fmla="*/ 169810 w 2217633"/>
              <a:gd name="connsiteY11" fmla="*/ 698026 h 1593376"/>
              <a:gd name="connsiteX12" fmla="*/ 226961 w 2217633"/>
              <a:gd name="connsiteY12" fmla="*/ 662308 h 1593376"/>
              <a:gd name="connsiteX13" fmla="*/ 298398 w 2217633"/>
              <a:gd name="connsiteY13" fmla="*/ 595632 h 1593376"/>
              <a:gd name="connsiteX14" fmla="*/ 372217 w 2217633"/>
              <a:gd name="connsiteY14" fmla="*/ 521814 h 1593376"/>
              <a:gd name="connsiteX15" fmla="*/ 457942 w 2217633"/>
              <a:gd name="connsiteY15" fmla="*/ 488476 h 1593376"/>
              <a:gd name="connsiteX16" fmla="*/ 541286 w 2217633"/>
              <a:gd name="connsiteY16" fmla="*/ 462282 h 1593376"/>
              <a:gd name="connsiteX17" fmla="*/ 610342 w 2217633"/>
              <a:gd name="connsiteY17" fmla="*/ 443232 h 1593376"/>
              <a:gd name="connsiteX18" fmla="*/ 693686 w 2217633"/>
              <a:gd name="connsiteY18" fmla="*/ 419419 h 1593376"/>
              <a:gd name="connsiteX19" fmla="*/ 798461 w 2217633"/>
              <a:gd name="connsiteY19" fmla="*/ 374176 h 1593376"/>
              <a:gd name="connsiteX20" fmla="*/ 850848 w 2217633"/>
              <a:gd name="connsiteY20" fmla="*/ 314644 h 1593376"/>
              <a:gd name="connsiteX21" fmla="*/ 905617 w 2217633"/>
              <a:gd name="connsiteY21" fmla="*/ 247970 h 1593376"/>
              <a:gd name="connsiteX22" fmla="*/ 927048 w 2217633"/>
              <a:gd name="connsiteY22" fmla="*/ 171770 h 1593376"/>
              <a:gd name="connsiteX23" fmla="*/ 974673 w 2217633"/>
              <a:gd name="connsiteY23" fmla="*/ 124144 h 1593376"/>
              <a:gd name="connsiteX24" fmla="*/ 981817 w 2217633"/>
              <a:gd name="connsiteY24" fmla="*/ 55089 h 1593376"/>
              <a:gd name="connsiteX25" fmla="*/ 991342 w 2217633"/>
              <a:gd name="connsiteY25" fmla="*/ 26513 h 1593376"/>
              <a:gd name="connsiteX26" fmla="*/ 1038967 w 2217633"/>
              <a:gd name="connsiteY26" fmla="*/ 19370 h 1593376"/>
              <a:gd name="connsiteX27" fmla="*/ 1172317 w 2217633"/>
              <a:gd name="connsiteY27" fmla="*/ 21751 h 1593376"/>
              <a:gd name="connsiteX28" fmla="*/ 1279473 w 2217633"/>
              <a:gd name="connsiteY28" fmla="*/ 320 h 1593376"/>
              <a:gd name="connsiteX29" fmla="*/ 1365198 w 2217633"/>
              <a:gd name="connsiteY29" fmla="*/ 36039 h 1593376"/>
              <a:gd name="connsiteX30" fmla="*/ 1508073 w 2217633"/>
              <a:gd name="connsiteY30" fmla="*/ 26514 h 1593376"/>
              <a:gd name="connsiteX31" fmla="*/ 1536648 w 2217633"/>
              <a:gd name="connsiteY31" fmla="*/ 81283 h 1593376"/>
              <a:gd name="connsiteX32" fmla="*/ 1589035 w 2217633"/>
              <a:gd name="connsiteY32" fmla="*/ 188438 h 1593376"/>
              <a:gd name="connsiteX33" fmla="*/ 1641424 w 2217633"/>
              <a:gd name="connsiteY33" fmla="*/ 233681 h 1593376"/>
              <a:gd name="connsiteX34" fmla="*/ 1708097 w 2217633"/>
              <a:gd name="connsiteY34" fmla="*/ 355126 h 1593376"/>
              <a:gd name="connsiteX35" fmla="*/ 1748579 w 2217633"/>
              <a:gd name="connsiteY35" fmla="*/ 417039 h 1593376"/>
              <a:gd name="connsiteX36" fmla="*/ 1817636 w 2217633"/>
              <a:gd name="connsiteY36" fmla="*/ 493239 h 1593376"/>
              <a:gd name="connsiteX37" fmla="*/ 1922411 w 2217633"/>
              <a:gd name="connsiteY37" fmla="*/ 574201 h 1593376"/>
              <a:gd name="connsiteX38" fmla="*/ 1984323 w 2217633"/>
              <a:gd name="connsiteY38" fmla="*/ 621826 h 1593376"/>
              <a:gd name="connsiteX39" fmla="*/ 2089098 w 2217633"/>
              <a:gd name="connsiteY39" fmla="*/ 743270 h 1593376"/>
              <a:gd name="connsiteX40" fmla="*/ 2115291 w 2217633"/>
              <a:gd name="connsiteY40" fmla="*/ 807564 h 1593376"/>
              <a:gd name="connsiteX41" fmla="*/ 2148629 w 2217633"/>
              <a:gd name="connsiteY41" fmla="*/ 888526 h 1593376"/>
              <a:gd name="connsiteX42" fmla="*/ 2179585 w 2217633"/>
              <a:gd name="connsiteY42" fmla="*/ 1005207 h 1593376"/>
              <a:gd name="connsiteX43" fmla="*/ 2203398 w 2217633"/>
              <a:gd name="connsiteY43" fmla="*/ 1257620 h 1593376"/>
              <a:gd name="connsiteX44" fmla="*/ 1931935 w 2217633"/>
              <a:gd name="connsiteY44" fmla="*/ 1345726 h 1593376"/>
              <a:gd name="connsiteX45" fmla="*/ 1777154 w 2217633"/>
              <a:gd name="connsiteY45" fmla="*/ 1421927 h 1593376"/>
              <a:gd name="connsiteX46" fmla="*/ 1619992 w 2217633"/>
              <a:gd name="connsiteY46" fmla="*/ 1400495 h 1593376"/>
              <a:gd name="connsiteX47" fmla="*/ 1527123 w 2217633"/>
              <a:gd name="connsiteY47" fmla="*/ 1374301 h 1593376"/>
              <a:gd name="connsiteX48" fmla="*/ 1415204 w 2217633"/>
              <a:gd name="connsiteY48" fmla="*/ 1343345 h 1593376"/>
              <a:gd name="connsiteX49" fmla="*/ 1298523 w 2217633"/>
              <a:gd name="connsiteY49" fmla="*/ 1300482 h 1593376"/>
              <a:gd name="connsiteX50" fmla="*/ 1222323 w 2217633"/>
              <a:gd name="connsiteY50" fmla="*/ 1271907 h 1593376"/>
              <a:gd name="connsiteX51" fmla="*/ 1224704 w 2217633"/>
              <a:gd name="connsiteY51" fmla="*/ 1226663 h 1593376"/>
              <a:gd name="connsiteX52" fmla="*/ 1177079 w 2217633"/>
              <a:gd name="connsiteY52" fmla="*/ 1286195 h 1593376"/>
              <a:gd name="connsiteX53" fmla="*/ 1086592 w 2217633"/>
              <a:gd name="connsiteY53" fmla="*/ 1345726 h 1593376"/>
              <a:gd name="connsiteX54" fmla="*/ 998485 w 2217633"/>
              <a:gd name="connsiteY54" fmla="*/ 1390970 h 1593376"/>
              <a:gd name="connsiteX55" fmla="*/ 772267 w 2217633"/>
              <a:gd name="connsiteY55" fmla="*/ 1479076 h 1593376"/>
              <a:gd name="connsiteX56" fmla="*/ 841323 w 2217633"/>
              <a:gd name="connsiteY56" fmla="*/ 1488601 h 1593376"/>
              <a:gd name="connsiteX57" fmla="*/ 784173 w 2217633"/>
              <a:gd name="connsiteY57" fmla="*/ 1526701 h 1593376"/>
              <a:gd name="connsiteX58" fmla="*/ 727023 w 2217633"/>
              <a:gd name="connsiteY58" fmla="*/ 1545751 h 1593376"/>
              <a:gd name="connsiteX59" fmla="*/ 698448 w 2217633"/>
              <a:gd name="connsiteY59" fmla="*/ 1564801 h 1593376"/>
              <a:gd name="connsiteX60" fmla="*/ 631773 w 2217633"/>
              <a:gd name="connsiteY60" fmla="*/ 1583851 h 1593376"/>
              <a:gd name="connsiteX61" fmla="*/ 622248 w 2217633"/>
              <a:gd name="connsiteY61" fmla="*/ 1593376 h 1593376"/>
              <a:gd name="connsiteX0" fmla="*/ 165048 w 2217633"/>
              <a:gd name="connsiteY0" fmla="*/ 1593376 h 1593376"/>
              <a:gd name="connsiteX1" fmla="*/ 143617 w 2217633"/>
              <a:gd name="connsiteY1" fmla="*/ 1548132 h 1593376"/>
              <a:gd name="connsiteX2" fmla="*/ 107898 w 2217633"/>
              <a:gd name="connsiteY2" fmla="*/ 1488601 h 1593376"/>
              <a:gd name="connsiteX3" fmla="*/ 79323 w 2217633"/>
              <a:gd name="connsiteY3" fmla="*/ 1431451 h 1593376"/>
              <a:gd name="connsiteX4" fmla="*/ 34079 w 2217633"/>
              <a:gd name="connsiteY4" fmla="*/ 1376682 h 1593376"/>
              <a:gd name="connsiteX5" fmla="*/ 24554 w 2217633"/>
              <a:gd name="connsiteY5" fmla="*/ 1271907 h 1593376"/>
              <a:gd name="connsiteX6" fmla="*/ 7886 w 2217633"/>
              <a:gd name="connsiteY6" fmla="*/ 1105219 h 1593376"/>
              <a:gd name="connsiteX7" fmla="*/ 12648 w 2217633"/>
              <a:gd name="connsiteY7" fmla="*/ 1040926 h 1593376"/>
              <a:gd name="connsiteX8" fmla="*/ 22173 w 2217633"/>
              <a:gd name="connsiteY8" fmla="*/ 840901 h 1593376"/>
              <a:gd name="connsiteX9" fmla="*/ 60273 w 2217633"/>
              <a:gd name="connsiteY9" fmla="*/ 783751 h 1593376"/>
              <a:gd name="connsiteX10" fmla="*/ 107898 w 2217633"/>
              <a:gd name="connsiteY10" fmla="*/ 736126 h 1593376"/>
              <a:gd name="connsiteX11" fmla="*/ 169810 w 2217633"/>
              <a:gd name="connsiteY11" fmla="*/ 698026 h 1593376"/>
              <a:gd name="connsiteX12" fmla="*/ 226961 w 2217633"/>
              <a:gd name="connsiteY12" fmla="*/ 662308 h 1593376"/>
              <a:gd name="connsiteX13" fmla="*/ 298398 w 2217633"/>
              <a:gd name="connsiteY13" fmla="*/ 595632 h 1593376"/>
              <a:gd name="connsiteX14" fmla="*/ 372217 w 2217633"/>
              <a:gd name="connsiteY14" fmla="*/ 521814 h 1593376"/>
              <a:gd name="connsiteX15" fmla="*/ 457942 w 2217633"/>
              <a:gd name="connsiteY15" fmla="*/ 488476 h 1593376"/>
              <a:gd name="connsiteX16" fmla="*/ 541286 w 2217633"/>
              <a:gd name="connsiteY16" fmla="*/ 462282 h 1593376"/>
              <a:gd name="connsiteX17" fmla="*/ 610342 w 2217633"/>
              <a:gd name="connsiteY17" fmla="*/ 443232 h 1593376"/>
              <a:gd name="connsiteX18" fmla="*/ 693686 w 2217633"/>
              <a:gd name="connsiteY18" fmla="*/ 419419 h 1593376"/>
              <a:gd name="connsiteX19" fmla="*/ 798461 w 2217633"/>
              <a:gd name="connsiteY19" fmla="*/ 374176 h 1593376"/>
              <a:gd name="connsiteX20" fmla="*/ 850848 w 2217633"/>
              <a:gd name="connsiteY20" fmla="*/ 314644 h 1593376"/>
              <a:gd name="connsiteX21" fmla="*/ 905617 w 2217633"/>
              <a:gd name="connsiteY21" fmla="*/ 247970 h 1593376"/>
              <a:gd name="connsiteX22" fmla="*/ 927048 w 2217633"/>
              <a:gd name="connsiteY22" fmla="*/ 171770 h 1593376"/>
              <a:gd name="connsiteX23" fmla="*/ 974673 w 2217633"/>
              <a:gd name="connsiteY23" fmla="*/ 124144 h 1593376"/>
              <a:gd name="connsiteX24" fmla="*/ 981817 w 2217633"/>
              <a:gd name="connsiteY24" fmla="*/ 55089 h 1593376"/>
              <a:gd name="connsiteX25" fmla="*/ 991342 w 2217633"/>
              <a:gd name="connsiteY25" fmla="*/ 26513 h 1593376"/>
              <a:gd name="connsiteX26" fmla="*/ 1038967 w 2217633"/>
              <a:gd name="connsiteY26" fmla="*/ 19370 h 1593376"/>
              <a:gd name="connsiteX27" fmla="*/ 1172317 w 2217633"/>
              <a:gd name="connsiteY27" fmla="*/ 21751 h 1593376"/>
              <a:gd name="connsiteX28" fmla="*/ 1279473 w 2217633"/>
              <a:gd name="connsiteY28" fmla="*/ 320 h 1593376"/>
              <a:gd name="connsiteX29" fmla="*/ 1365198 w 2217633"/>
              <a:gd name="connsiteY29" fmla="*/ 36039 h 1593376"/>
              <a:gd name="connsiteX30" fmla="*/ 1508073 w 2217633"/>
              <a:gd name="connsiteY30" fmla="*/ 26514 h 1593376"/>
              <a:gd name="connsiteX31" fmla="*/ 1536648 w 2217633"/>
              <a:gd name="connsiteY31" fmla="*/ 81283 h 1593376"/>
              <a:gd name="connsiteX32" fmla="*/ 1589035 w 2217633"/>
              <a:gd name="connsiteY32" fmla="*/ 188438 h 1593376"/>
              <a:gd name="connsiteX33" fmla="*/ 1641424 w 2217633"/>
              <a:gd name="connsiteY33" fmla="*/ 233681 h 1593376"/>
              <a:gd name="connsiteX34" fmla="*/ 1708097 w 2217633"/>
              <a:gd name="connsiteY34" fmla="*/ 355126 h 1593376"/>
              <a:gd name="connsiteX35" fmla="*/ 1748579 w 2217633"/>
              <a:gd name="connsiteY35" fmla="*/ 417039 h 1593376"/>
              <a:gd name="connsiteX36" fmla="*/ 1817636 w 2217633"/>
              <a:gd name="connsiteY36" fmla="*/ 493239 h 1593376"/>
              <a:gd name="connsiteX37" fmla="*/ 1922411 w 2217633"/>
              <a:gd name="connsiteY37" fmla="*/ 574201 h 1593376"/>
              <a:gd name="connsiteX38" fmla="*/ 1984323 w 2217633"/>
              <a:gd name="connsiteY38" fmla="*/ 621826 h 1593376"/>
              <a:gd name="connsiteX39" fmla="*/ 2089098 w 2217633"/>
              <a:gd name="connsiteY39" fmla="*/ 743270 h 1593376"/>
              <a:gd name="connsiteX40" fmla="*/ 2115291 w 2217633"/>
              <a:gd name="connsiteY40" fmla="*/ 807564 h 1593376"/>
              <a:gd name="connsiteX41" fmla="*/ 2148629 w 2217633"/>
              <a:gd name="connsiteY41" fmla="*/ 888526 h 1593376"/>
              <a:gd name="connsiteX42" fmla="*/ 2179585 w 2217633"/>
              <a:gd name="connsiteY42" fmla="*/ 1005207 h 1593376"/>
              <a:gd name="connsiteX43" fmla="*/ 2203398 w 2217633"/>
              <a:gd name="connsiteY43" fmla="*/ 1257620 h 1593376"/>
              <a:gd name="connsiteX44" fmla="*/ 1931935 w 2217633"/>
              <a:gd name="connsiteY44" fmla="*/ 1345726 h 1593376"/>
              <a:gd name="connsiteX45" fmla="*/ 1777154 w 2217633"/>
              <a:gd name="connsiteY45" fmla="*/ 1421927 h 1593376"/>
              <a:gd name="connsiteX46" fmla="*/ 1619992 w 2217633"/>
              <a:gd name="connsiteY46" fmla="*/ 1400495 h 1593376"/>
              <a:gd name="connsiteX47" fmla="*/ 1527123 w 2217633"/>
              <a:gd name="connsiteY47" fmla="*/ 1374301 h 1593376"/>
              <a:gd name="connsiteX48" fmla="*/ 1415204 w 2217633"/>
              <a:gd name="connsiteY48" fmla="*/ 1343345 h 1593376"/>
              <a:gd name="connsiteX49" fmla="*/ 1298523 w 2217633"/>
              <a:gd name="connsiteY49" fmla="*/ 1300482 h 1593376"/>
              <a:gd name="connsiteX50" fmla="*/ 1222323 w 2217633"/>
              <a:gd name="connsiteY50" fmla="*/ 1271907 h 1593376"/>
              <a:gd name="connsiteX51" fmla="*/ 1224704 w 2217633"/>
              <a:gd name="connsiteY51" fmla="*/ 1226663 h 1593376"/>
              <a:gd name="connsiteX52" fmla="*/ 1177079 w 2217633"/>
              <a:gd name="connsiteY52" fmla="*/ 1286195 h 1593376"/>
              <a:gd name="connsiteX53" fmla="*/ 1086592 w 2217633"/>
              <a:gd name="connsiteY53" fmla="*/ 1345726 h 1593376"/>
              <a:gd name="connsiteX54" fmla="*/ 998485 w 2217633"/>
              <a:gd name="connsiteY54" fmla="*/ 1390970 h 1593376"/>
              <a:gd name="connsiteX55" fmla="*/ 772267 w 2217633"/>
              <a:gd name="connsiteY55" fmla="*/ 1479076 h 1593376"/>
              <a:gd name="connsiteX56" fmla="*/ 784173 w 2217633"/>
              <a:gd name="connsiteY56" fmla="*/ 1526701 h 1593376"/>
              <a:gd name="connsiteX57" fmla="*/ 727023 w 2217633"/>
              <a:gd name="connsiteY57" fmla="*/ 1545751 h 1593376"/>
              <a:gd name="connsiteX58" fmla="*/ 698448 w 2217633"/>
              <a:gd name="connsiteY58" fmla="*/ 1564801 h 1593376"/>
              <a:gd name="connsiteX59" fmla="*/ 631773 w 2217633"/>
              <a:gd name="connsiteY59" fmla="*/ 1583851 h 1593376"/>
              <a:gd name="connsiteX60" fmla="*/ 622248 w 2217633"/>
              <a:gd name="connsiteY60" fmla="*/ 1593376 h 1593376"/>
              <a:gd name="connsiteX0" fmla="*/ 165048 w 2217633"/>
              <a:gd name="connsiteY0" fmla="*/ 1593376 h 1593376"/>
              <a:gd name="connsiteX1" fmla="*/ 143617 w 2217633"/>
              <a:gd name="connsiteY1" fmla="*/ 1548132 h 1593376"/>
              <a:gd name="connsiteX2" fmla="*/ 107898 w 2217633"/>
              <a:gd name="connsiteY2" fmla="*/ 1488601 h 1593376"/>
              <a:gd name="connsiteX3" fmla="*/ 79323 w 2217633"/>
              <a:gd name="connsiteY3" fmla="*/ 1431451 h 1593376"/>
              <a:gd name="connsiteX4" fmla="*/ 34079 w 2217633"/>
              <a:gd name="connsiteY4" fmla="*/ 1376682 h 1593376"/>
              <a:gd name="connsiteX5" fmla="*/ 24554 w 2217633"/>
              <a:gd name="connsiteY5" fmla="*/ 1271907 h 1593376"/>
              <a:gd name="connsiteX6" fmla="*/ 7886 w 2217633"/>
              <a:gd name="connsiteY6" fmla="*/ 1105219 h 1593376"/>
              <a:gd name="connsiteX7" fmla="*/ 12648 w 2217633"/>
              <a:gd name="connsiteY7" fmla="*/ 1040926 h 1593376"/>
              <a:gd name="connsiteX8" fmla="*/ 22173 w 2217633"/>
              <a:gd name="connsiteY8" fmla="*/ 840901 h 1593376"/>
              <a:gd name="connsiteX9" fmla="*/ 60273 w 2217633"/>
              <a:gd name="connsiteY9" fmla="*/ 783751 h 1593376"/>
              <a:gd name="connsiteX10" fmla="*/ 107898 w 2217633"/>
              <a:gd name="connsiteY10" fmla="*/ 736126 h 1593376"/>
              <a:gd name="connsiteX11" fmla="*/ 169810 w 2217633"/>
              <a:gd name="connsiteY11" fmla="*/ 698026 h 1593376"/>
              <a:gd name="connsiteX12" fmla="*/ 226961 w 2217633"/>
              <a:gd name="connsiteY12" fmla="*/ 662308 h 1593376"/>
              <a:gd name="connsiteX13" fmla="*/ 298398 w 2217633"/>
              <a:gd name="connsiteY13" fmla="*/ 595632 h 1593376"/>
              <a:gd name="connsiteX14" fmla="*/ 372217 w 2217633"/>
              <a:gd name="connsiteY14" fmla="*/ 521814 h 1593376"/>
              <a:gd name="connsiteX15" fmla="*/ 457942 w 2217633"/>
              <a:gd name="connsiteY15" fmla="*/ 488476 h 1593376"/>
              <a:gd name="connsiteX16" fmla="*/ 541286 w 2217633"/>
              <a:gd name="connsiteY16" fmla="*/ 462282 h 1593376"/>
              <a:gd name="connsiteX17" fmla="*/ 610342 w 2217633"/>
              <a:gd name="connsiteY17" fmla="*/ 443232 h 1593376"/>
              <a:gd name="connsiteX18" fmla="*/ 693686 w 2217633"/>
              <a:gd name="connsiteY18" fmla="*/ 419419 h 1593376"/>
              <a:gd name="connsiteX19" fmla="*/ 798461 w 2217633"/>
              <a:gd name="connsiteY19" fmla="*/ 374176 h 1593376"/>
              <a:gd name="connsiteX20" fmla="*/ 850848 w 2217633"/>
              <a:gd name="connsiteY20" fmla="*/ 314644 h 1593376"/>
              <a:gd name="connsiteX21" fmla="*/ 905617 w 2217633"/>
              <a:gd name="connsiteY21" fmla="*/ 247970 h 1593376"/>
              <a:gd name="connsiteX22" fmla="*/ 927048 w 2217633"/>
              <a:gd name="connsiteY22" fmla="*/ 171770 h 1593376"/>
              <a:gd name="connsiteX23" fmla="*/ 974673 w 2217633"/>
              <a:gd name="connsiteY23" fmla="*/ 124144 h 1593376"/>
              <a:gd name="connsiteX24" fmla="*/ 981817 w 2217633"/>
              <a:gd name="connsiteY24" fmla="*/ 55089 h 1593376"/>
              <a:gd name="connsiteX25" fmla="*/ 991342 w 2217633"/>
              <a:gd name="connsiteY25" fmla="*/ 26513 h 1593376"/>
              <a:gd name="connsiteX26" fmla="*/ 1038967 w 2217633"/>
              <a:gd name="connsiteY26" fmla="*/ 19370 h 1593376"/>
              <a:gd name="connsiteX27" fmla="*/ 1172317 w 2217633"/>
              <a:gd name="connsiteY27" fmla="*/ 21751 h 1593376"/>
              <a:gd name="connsiteX28" fmla="*/ 1279473 w 2217633"/>
              <a:gd name="connsiteY28" fmla="*/ 320 h 1593376"/>
              <a:gd name="connsiteX29" fmla="*/ 1365198 w 2217633"/>
              <a:gd name="connsiteY29" fmla="*/ 36039 h 1593376"/>
              <a:gd name="connsiteX30" fmla="*/ 1508073 w 2217633"/>
              <a:gd name="connsiteY30" fmla="*/ 26514 h 1593376"/>
              <a:gd name="connsiteX31" fmla="*/ 1536648 w 2217633"/>
              <a:gd name="connsiteY31" fmla="*/ 81283 h 1593376"/>
              <a:gd name="connsiteX32" fmla="*/ 1589035 w 2217633"/>
              <a:gd name="connsiteY32" fmla="*/ 188438 h 1593376"/>
              <a:gd name="connsiteX33" fmla="*/ 1641424 w 2217633"/>
              <a:gd name="connsiteY33" fmla="*/ 233681 h 1593376"/>
              <a:gd name="connsiteX34" fmla="*/ 1708097 w 2217633"/>
              <a:gd name="connsiteY34" fmla="*/ 355126 h 1593376"/>
              <a:gd name="connsiteX35" fmla="*/ 1748579 w 2217633"/>
              <a:gd name="connsiteY35" fmla="*/ 417039 h 1593376"/>
              <a:gd name="connsiteX36" fmla="*/ 1817636 w 2217633"/>
              <a:gd name="connsiteY36" fmla="*/ 493239 h 1593376"/>
              <a:gd name="connsiteX37" fmla="*/ 1922411 w 2217633"/>
              <a:gd name="connsiteY37" fmla="*/ 574201 h 1593376"/>
              <a:gd name="connsiteX38" fmla="*/ 1984323 w 2217633"/>
              <a:gd name="connsiteY38" fmla="*/ 621826 h 1593376"/>
              <a:gd name="connsiteX39" fmla="*/ 2089098 w 2217633"/>
              <a:gd name="connsiteY39" fmla="*/ 743270 h 1593376"/>
              <a:gd name="connsiteX40" fmla="*/ 2115291 w 2217633"/>
              <a:gd name="connsiteY40" fmla="*/ 807564 h 1593376"/>
              <a:gd name="connsiteX41" fmla="*/ 2148629 w 2217633"/>
              <a:gd name="connsiteY41" fmla="*/ 888526 h 1593376"/>
              <a:gd name="connsiteX42" fmla="*/ 2179585 w 2217633"/>
              <a:gd name="connsiteY42" fmla="*/ 1005207 h 1593376"/>
              <a:gd name="connsiteX43" fmla="*/ 2203398 w 2217633"/>
              <a:gd name="connsiteY43" fmla="*/ 1257620 h 1593376"/>
              <a:gd name="connsiteX44" fmla="*/ 1931935 w 2217633"/>
              <a:gd name="connsiteY44" fmla="*/ 1345726 h 1593376"/>
              <a:gd name="connsiteX45" fmla="*/ 1777154 w 2217633"/>
              <a:gd name="connsiteY45" fmla="*/ 1421927 h 1593376"/>
              <a:gd name="connsiteX46" fmla="*/ 1619992 w 2217633"/>
              <a:gd name="connsiteY46" fmla="*/ 1400495 h 1593376"/>
              <a:gd name="connsiteX47" fmla="*/ 1527123 w 2217633"/>
              <a:gd name="connsiteY47" fmla="*/ 1374301 h 1593376"/>
              <a:gd name="connsiteX48" fmla="*/ 1415204 w 2217633"/>
              <a:gd name="connsiteY48" fmla="*/ 1343345 h 1593376"/>
              <a:gd name="connsiteX49" fmla="*/ 1298523 w 2217633"/>
              <a:gd name="connsiteY49" fmla="*/ 1300482 h 1593376"/>
              <a:gd name="connsiteX50" fmla="*/ 1222323 w 2217633"/>
              <a:gd name="connsiteY50" fmla="*/ 1271907 h 1593376"/>
              <a:gd name="connsiteX51" fmla="*/ 1224704 w 2217633"/>
              <a:gd name="connsiteY51" fmla="*/ 1226663 h 1593376"/>
              <a:gd name="connsiteX52" fmla="*/ 1177079 w 2217633"/>
              <a:gd name="connsiteY52" fmla="*/ 1286195 h 1593376"/>
              <a:gd name="connsiteX53" fmla="*/ 1086592 w 2217633"/>
              <a:gd name="connsiteY53" fmla="*/ 1345726 h 1593376"/>
              <a:gd name="connsiteX54" fmla="*/ 998485 w 2217633"/>
              <a:gd name="connsiteY54" fmla="*/ 1390970 h 1593376"/>
              <a:gd name="connsiteX55" fmla="*/ 772267 w 2217633"/>
              <a:gd name="connsiteY55" fmla="*/ 1479076 h 1593376"/>
              <a:gd name="connsiteX56" fmla="*/ 727023 w 2217633"/>
              <a:gd name="connsiteY56" fmla="*/ 1545751 h 1593376"/>
              <a:gd name="connsiteX57" fmla="*/ 698448 w 2217633"/>
              <a:gd name="connsiteY57" fmla="*/ 1564801 h 1593376"/>
              <a:gd name="connsiteX58" fmla="*/ 631773 w 2217633"/>
              <a:gd name="connsiteY58" fmla="*/ 1583851 h 1593376"/>
              <a:gd name="connsiteX59" fmla="*/ 622248 w 2217633"/>
              <a:gd name="connsiteY59" fmla="*/ 1593376 h 1593376"/>
              <a:gd name="connsiteX0" fmla="*/ 165048 w 2217633"/>
              <a:gd name="connsiteY0" fmla="*/ 1593376 h 1593376"/>
              <a:gd name="connsiteX1" fmla="*/ 143617 w 2217633"/>
              <a:gd name="connsiteY1" fmla="*/ 1548132 h 1593376"/>
              <a:gd name="connsiteX2" fmla="*/ 107898 w 2217633"/>
              <a:gd name="connsiteY2" fmla="*/ 1488601 h 1593376"/>
              <a:gd name="connsiteX3" fmla="*/ 79323 w 2217633"/>
              <a:gd name="connsiteY3" fmla="*/ 1431451 h 1593376"/>
              <a:gd name="connsiteX4" fmla="*/ 34079 w 2217633"/>
              <a:gd name="connsiteY4" fmla="*/ 1376682 h 1593376"/>
              <a:gd name="connsiteX5" fmla="*/ 24554 w 2217633"/>
              <a:gd name="connsiteY5" fmla="*/ 1271907 h 1593376"/>
              <a:gd name="connsiteX6" fmla="*/ 7886 w 2217633"/>
              <a:gd name="connsiteY6" fmla="*/ 1105219 h 1593376"/>
              <a:gd name="connsiteX7" fmla="*/ 12648 w 2217633"/>
              <a:gd name="connsiteY7" fmla="*/ 1040926 h 1593376"/>
              <a:gd name="connsiteX8" fmla="*/ 22173 w 2217633"/>
              <a:gd name="connsiteY8" fmla="*/ 840901 h 1593376"/>
              <a:gd name="connsiteX9" fmla="*/ 60273 w 2217633"/>
              <a:gd name="connsiteY9" fmla="*/ 783751 h 1593376"/>
              <a:gd name="connsiteX10" fmla="*/ 107898 w 2217633"/>
              <a:gd name="connsiteY10" fmla="*/ 736126 h 1593376"/>
              <a:gd name="connsiteX11" fmla="*/ 169810 w 2217633"/>
              <a:gd name="connsiteY11" fmla="*/ 698026 h 1593376"/>
              <a:gd name="connsiteX12" fmla="*/ 226961 w 2217633"/>
              <a:gd name="connsiteY12" fmla="*/ 662308 h 1593376"/>
              <a:gd name="connsiteX13" fmla="*/ 298398 w 2217633"/>
              <a:gd name="connsiteY13" fmla="*/ 595632 h 1593376"/>
              <a:gd name="connsiteX14" fmla="*/ 372217 w 2217633"/>
              <a:gd name="connsiteY14" fmla="*/ 521814 h 1593376"/>
              <a:gd name="connsiteX15" fmla="*/ 457942 w 2217633"/>
              <a:gd name="connsiteY15" fmla="*/ 488476 h 1593376"/>
              <a:gd name="connsiteX16" fmla="*/ 541286 w 2217633"/>
              <a:gd name="connsiteY16" fmla="*/ 462282 h 1593376"/>
              <a:gd name="connsiteX17" fmla="*/ 610342 w 2217633"/>
              <a:gd name="connsiteY17" fmla="*/ 443232 h 1593376"/>
              <a:gd name="connsiteX18" fmla="*/ 693686 w 2217633"/>
              <a:gd name="connsiteY18" fmla="*/ 419419 h 1593376"/>
              <a:gd name="connsiteX19" fmla="*/ 798461 w 2217633"/>
              <a:gd name="connsiteY19" fmla="*/ 374176 h 1593376"/>
              <a:gd name="connsiteX20" fmla="*/ 850848 w 2217633"/>
              <a:gd name="connsiteY20" fmla="*/ 314644 h 1593376"/>
              <a:gd name="connsiteX21" fmla="*/ 905617 w 2217633"/>
              <a:gd name="connsiteY21" fmla="*/ 247970 h 1593376"/>
              <a:gd name="connsiteX22" fmla="*/ 927048 w 2217633"/>
              <a:gd name="connsiteY22" fmla="*/ 171770 h 1593376"/>
              <a:gd name="connsiteX23" fmla="*/ 974673 w 2217633"/>
              <a:gd name="connsiteY23" fmla="*/ 124144 h 1593376"/>
              <a:gd name="connsiteX24" fmla="*/ 981817 w 2217633"/>
              <a:gd name="connsiteY24" fmla="*/ 55089 h 1593376"/>
              <a:gd name="connsiteX25" fmla="*/ 991342 w 2217633"/>
              <a:gd name="connsiteY25" fmla="*/ 26513 h 1593376"/>
              <a:gd name="connsiteX26" fmla="*/ 1038967 w 2217633"/>
              <a:gd name="connsiteY26" fmla="*/ 19370 h 1593376"/>
              <a:gd name="connsiteX27" fmla="*/ 1172317 w 2217633"/>
              <a:gd name="connsiteY27" fmla="*/ 21751 h 1593376"/>
              <a:gd name="connsiteX28" fmla="*/ 1279473 w 2217633"/>
              <a:gd name="connsiteY28" fmla="*/ 320 h 1593376"/>
              <a:gd name="connsiteX29" fmla="*/ 1365198 w 2217633"/>
              <a:gd name="connsiteY29" fmla="*/ 36039 h 1593376"/>
              <a:gd name="connsiteX30" fmla="*/ 1508073 w 2217633"/>
              <a:gd name="connsiteY30" fmla="*/ 26514 h 1593376"/>
              <a:gd name="connsiteX31" fmla="*/ 1536648 w 2217633"/>
              <a:gd name="connsiteY31" fmla="*/ 81283 h 1593376"/>
              <a:gd name="connsiteX32" fmla="*/ 1589035 w 2217633"/>
              <a:gd name="connsiteY32" fmla="*/ 188438 h 1593376"/>
              <a:gd name="connsiteX33" fmla="*/ 1641424 w 2217633"/>
              <a:gd name="connsiteY33" fmla="*/ 233681 h 1593376"/>
              <a:gd name="connsiteX34" fmla="*/ 1708097 w 2217633"/>
              <a:gd name="connsiteY34" fmla="*/ 355126 h 1593376"/>
              <a:gd name="connsiteX35" fmla="*/ 1748579 w 2217633"/>
              <a:gd name="connsiteY35" fmla="*/ 417039 h 1593376"/>
              <a:gd name="connsiteX36" fmla="*/ 1817636 w 2217633"/>
              <a:gd name="connsiteY36" fmla="*/ 493239 h 1593376"/>
              <a:gd name="connsiteX37" fmla="*/ 1922411 w 2217633"/>
              <a:gd name="connsiteY37" fmla="*/ 574201 h 1593376"/>
              <a:gd name="connsiteX38" fmla="*/ 1984323 w 2217633"/>
              <a:gd name="connsiteY38" fmla="*/ 621826 h 1593376"/>
              <a:gd name="connsiteX39" fmla="*/ 2089098 w 2217633"/>
              <a:gd name="connsiteY39" fmla="*/ 743270 h 1593376"/>
              <a:gd name="connsiteX40" fmla="*/ 2115291 w 2217633"/>
              <a:gd name="connsiteY40" fmla="*/ 807564 h 1593376"/>
              <a:gd name="connsiteX41" fmla="*/ 2148629 w 2217633"/>
              <a:gd name="connsiteY41" fmla="*/ 888526 h 1593376"/>
              <a:gd name="connsiteX42" fmla="*/ 2179585 w 2217633"/>
              <a:gd name="connsiteY42" fmla="*/ 1005207 h 1593376"/>
              <a:gd name="connsiteX43" fmla="*/ 2203398 w 2217633"/>
              <a:gd name="connsiteY43" fmla="*/ 1257620 h 1593376"/>
              <a:gd name="connsiteX44" fmla="*/ 1931935 w 2217633"/>
              <a:gd name="connsiteY44" fmla="*/ 1345726 h 1593376"/>
              <a:gd name="connsiteX45" fmla="*/ 1777154 w 2217633"/>
              <a:gd name="connsiteY45" fmla="*/ 1421927 h 1593376"/>
              <a:gd name="connsiteX46" fmla="*/ 1619992 w 2217633"/>
              <a:gd name="connsiteY46" fmla="*/ 1400495 h 1593376"/>
              <a:gd name="connsiteX47" fmla="*/ 1527123 w 2217633"/>
              <a:gd name="connsiteY47" fmla="*/ 1374301 h 1593376"/>
              <a:gd name="connsiteX48" fmla="*/ 1415204 w 2217633"/>
              <a:gd name="connsiteY48" fmla="*/ 1343345 h 1593376"/>
              <a:gd name="connsiteX49" fmla="*/ 1298523 w 2217633"/>
              <a:gd name="connsiteY49" fmla="*/ 1300482 h 1593376"/>
              <a:gd name="connsiteX50" fmla="*/ 1222323 w 2217633"/>
              <a:gd name="connsiteY50" fmla="*/ 1271907 h 1593376"/>
              <a:gd name="connsiteX51" fmla="*/ 1224704 w 2217633"/>
              <a:gd name="connsiteY51" fmla="*/ 1226663 h 1593376"/>
              <a:gd name="connsiteX52" fmla="*/ 1177079 w 2217633"/>
              <a:gd name="connsiteY52" fmla="*/ 1286195 h 1593376"/>
              <a:gd name="connsiteX53" fmla="*/ 1086592 w 2217633"/>
              <a:gd name="connsiteY53" fmla="*/ 1345726 h 1593376"/>
              <a:gd name="connsiteX54" fmla="*/ 998485 w 2217633"/>
              <a:gd name="connsiteY54" fmla="*/ 1390970 h 1593376"/>
              <a:gd name="connsiteX55" fmla="*/ 772267 w 2217633"/>
              <a:gd name="connsiteY55" fmla="*/ 1479076 h 1593376"/>
              <a:gd name="connsiteX56" fmla="*/ 712735 w 2217633"/>
              <a:gd name="connsiteY56" fmla="*/ 1538607 h 1593376"/>
              <a:gd name="connsiteX57" fmla="*/ 698448 w 2217633"/>
              <a:gd name="connsiteY57" fmla="*/ 1564801 h 1593376"/>
              <a:gd name="connsiteX58" fmla="*/ 631773 w 2217633"/>
              <a:gd name="connsiteY58" fmla="*/ 1583851 h 1593376"/>
              <a:gd name="connsiteX59" fmla="*/ 622248 w 2217633"/>
              <a:gd name="connsiteY59" fmla="*/ 1593376 h 1593376"/>
              <a:gd name="connsiteX0" fmla="*/ 165048 w 2217633"/>
              <a:gd name="connsiteY0" fmla="*/ 1593376 h 1593376"/>
              <a:gd name="connsiteX1" fmla="*/ 143617 w 2217633"/>
              <a:gd name="connsiteY1" fmla="*/ 1548132 h 1593376"/>
              <a:gd name="connsiteX2" fmla="*/ 107898 w 2217633"/>
              <a:gd name="connsiteY2" fmla="*/ 1488601 h 1593376"/>
              <a:gd name="connsiteX3" fmla="*/ 79323 w 2217633"/>
              <a:gd name="connsiteY3" fmla="*/ 1431451 h 1593376"/>
              <a:gd name="connsiteX4" fmla="*/ 34079 w 2217633"/>
              <a:gd name="connsiteY4" fmla="*/ 1376682 h 1593376"/>
              <a:gd name="connsiteX5" fmla="*/ 24554 w 2217633"/>
              <a:gd name="connsiteY5" fmla="*/ 1271907 h 1593376"/>
              <a:gd name="connsiteX6" fmla="*/ 7886 w 2217633"/>
              <a:gd name="connsiteY6" fmla="*/ 1105219 h 1593376"/>
              <a:gd name="connsiteX7" fmla="*/ 12648 w 2217633"/>
              <a:gd name="connsiteY7" fmla="*/ 1040926 h 1593376"/>
              <a:gd name="connsiteX8" fmla="*/ 22173 w 2217633"/>
              <a:gd name="connsiteY8" fmla="*/ 840901 h 1593376"/>
              <a:gd name="connsiteX9" fmla="*/ 60273 w 2217633"/>
              <a:gd name="connsiteY9" fmla="*/ 783751 h 1593376"/>
              <a:gd name="connsiteX10" fmla="*/ 107898 w 2217633"/>
              <a:gd name="connsiteY10" fmla="*/ 736126 h 1593376"/>
              <a:gd name="connsiteX11" fmla="*/ 169810 w 2217633"/>
              <a:gd name="connsiteY11" fmla="*/ 698026 h 1593376"/>
              <a:gd name="connsiteX12" fmla="*/ 226961 w 2217633"/>
              <a:gd name="connsiteY12" fmla="*/ 662308 h 1593376"/>
              <a:gd name="connsiteX13" fmla="*/ 298398 w 2217633"/>
              <a:gd name="connsiteY13" fmla="*/ 595632 h 1593376"/>
              <a:gd name="connsiteX14" fmla="*/ 372217 w 2217633"/>
              <a:gd name="connsiteY14" fmla="*/ 521814 h 1593376"/>
              <a:gd name="connsiteX15" fmla="*/ 457942 w 2217633"/>
              <a:gd name="connsiteY15" fmla="*/ 488476 h 1593376"/>
              <a:gd name="connsiteX16" fmla="*/ 541286 w 2217633"/>
              <a:gd name="connsiteY16" fmla="*/ 462282 h 1593376"/>
              <a:gd name="connsiteX17" fmla="*/ 610342 w 2217633"/>
              <a:gd name="connsiteY17" fmla="*/ 443232 h 1593376"/>
              <a:gd name="connsiteX18" fmla="*/ 693686 w 2217633"/>
              <a:gd name="connsiteY18" fmla="*/ 419419 h 1593376"/>
              <a:gd name="connsiteX19" fmla="*/ 798461 w 2217633"/>
              <a:gd name="connsiteY19" fmla="*/ 374176 h 1593376"/>
              <a:gd name="connsiteX20" fmla="*/ 850848 w 2217633"/>
              <a:gd name="connsiteY20" fmla="*/ 314644 h 1593376"/>
              <a:gd name="connsiteX21" fmla="*/ 905617 w 2217633"/>
              <a:gd name="connsiteY21" fmla="*/ 247970 h 1593376"/>
              <a:gd name="connsiteX22" fmla="*/ 927048 w 2217633"/>
              <a:gd name="connsiteY22" fmla="*/ 171770 h 1593376"/>
              <a:gd name="connsiteX23" fmla="*/ 974673 w 2217633"/>
              <a:gd name="connsiteY23" fmla="*/ 124144 h 1593376"/>
              <a:gd name="connsiteX24" fmla="*/ 981817 w 2217633"/>
              <a:gd name="connsiteY24" fmla="*/ 55089 h 1593376"/>
              <a:gd name="connsiteX25" fmla="*/ 991342 w 2217633"/>
              <a:gd name="connsiteY25" fmla="*/ 26513 h 1593376"/>
              <a:gd name="connsiteX26" fmla="*/ 1038967 w 2217633"/>
              <a:gd name="connsiteY26" fmla="*/ 19370 h 1593376"/>
              <a:gd name="connsiteX27" fmla="*/ 1172317 w 2217633"/>
              <a:gd name="connsiteY27" fmla="*/ 21751 h 1593376"/>
              <a:gd name="connsiteX28" fmla="*/ 1279473 w 2217633"/>
              <a:gd name="connsiteY28" fmla="*/ 320 h 1593376"/>
              <a:gd name="connsiteX29" fmla="*/ 1365198 w 2217633"/>
              <a:gd name="connsiteY29" fmla="*/ 36039 h 1593376"/>
              <a:gd name="connsiteX30" fmla="*/ 1508073 w 2217633"/>
              <a:gd name="connsiteY30" fmla="*/ 26514 h 1593376"/>
              <a:gd name="connsiteX31" fmla="*/ 1536648 w 2217633"/>
              <a:gd name="connsiteY31" fmla="*/ 81283 h 1593376"/>
              <a:gd name="connsiteX32" fmla="*/ 1589035 w 2217633"/>
              <a:gd name="connsiteY32" fmla="*/ 188438 h 1593376"/>
              <a:gd name="connsiteX33" fmla="*/ 1641424 w 2217633"/>
              <a:gd name="connsiteY33" fmla="*/ 233681 h 1593376"/>
              <a:gd name="connsiteX34" fmla="*/ 1708097 w 2217633"/>
              <a:gd name="connsiteY34" fmla="*/ 355126 h 1593376"/>
              <a:gd name="connsiteX35" fmla="*/ 1748579 w 2217633"/>
              <a:gd name="connsiteY35" fmla="*/ 417039 h 1593376"/>
              <a:gd name="connsiteX36" fmla="*/ 1817636 w 2217633"/>
              <a:gd name="connsiteY36" fmla="*/ 493239 h 1593376"/>
              <a:gd name="connsiteX37" fmla="*/ 1922411 w 2217633"/>
              <a:gd name="connsiteY37" fmla="*/ 574201 h 1593376"/>
              <a:gd name="connsiteX38" fmla="*/ 1984323 w 2217633"/>
              <a:gd name="connsiteY38" fmla="*/ 621826 h 1593376"/>
              <a:gd name="connsiteX39" fmla="*/ 2089098 w 2217633"/>
              <a:gd name="connsiteY39" fmla="*/ 743270 h 1593376"/>
              <a:gd name="connsiteX40" fmla="*/ 2115291 w 2217633"/>
              <a:gd name="connsiteY40" fmla="*/ 807564 h 1593376"/>
              <a:gd name="connsiteX41" fmla="*/ 2148629 w 2217633"/>
              <a:gd name="connsiteY41" fmla="*/ 888526 h 1593376"/>
              <a:gd name="connsiteX42" fmla="*/ 2179585 w 2217633"/>
              <a:gd name="connsiteY42" fmla="*/ 1005207 h 1593376"/>
              <a:gd name="connsiteX43" fmla="*/ 2203398 w 2217633"/>
              <a:gd name="connsiteY43" fmla="*/ 1257620 h 1593376"/>
              <a:gd name="connsiteX44" fmla="*/ 1931935 w 2217633"/>
              <a:gd name="connsiteY44" fmla="*/ 1345726 h 1593376"/>
              <a:gd name="connsiteX45" fmla="*/ 1777154 w 2217633"/>
              <a:gd name="connsiteY45" fmla="*/ 1421927 h 1593376"/>
              <a:gd name="connsiteX46" fmla="*/ 1619992 w 2217633"/>
              <a:gd name="connsiteY46" fmla="*/ 1400495 h 1593376"/>
              <a:gd name="connsiteX47" fmla="*/ 1527123 w 2217633"/>
              <a:gd name="connsiteY47" fmla="*/ 1374301 h 1593376"/>
              <a:gd name="connsiteX48" fmla="*/ 1415204 w 2217633"/>
              <a:gd name="connsiteY48" fmla="*/ 1343345 h 1593376"/>
              <a:gd name="connsiteX49" fmla="*/ 1298523 w 2217633"/>
              <a:gd name="connsiteY49" fmla="*/ 1300482 h 1593376"/>
              <a:gd name="connsiteX50" fmla="*/ 1222323 w 2217633"/>
              <a:gd name="connsiteY50" fmla="*/ 1271907 h 1593376"/>
              <a:gd name="connsiteX51" fmla="*/ 1224704 w 2217633"/>
              <a:gd name="connsiteY51" fmla="*/ 1226663 h 1593376"/>
              <a:gd name="connsiteX52" fmla="*/ 1177079 w 2217633"/>
              <a:gd name="connsiteY52" fmla="*/ 1286195 h 1593376"/>
              <a:gd name="connsiteX53" fmla="*/ 1086592 w 2217633"/>
              <a:gd name="connsiteY53" fmla="*/ 1345726 h 1593376"/>
              <a:gd name="connsiteX54" fmla="*/ 998485 w 2217633"/>
              <a:gd name="connsiteY54" fmla="*/ 1390970 h 1593376"/>
              <a:gd name="connsiteX55" fmla="*/ 772267 w 2217633"/>
              <a:gd name="connsiteY55" fmla="*/ 1479076 h 1593376"/>
              <a:gd name="connsiteX56" fmla="*/ 712735 w 2217633"/>
              <a:gd name="connsiteY56" fmla="*/ 1538607 h 1593376"/>
              <a:gd name="connsiteX57" fmla="*/ 631773 w 2217633"/>
              <a:gd name="connsiteY57" fmla="*/ 1583851 h 1593376"/>
              <a:gd name="connsiteX58" fmla="*/ 622248 w 2217633"/>
              <a:gd name="connsiteY58" fmla="*/ 1593376 h 1593376"/>
              <a:gd name="connsiteX0" fmla="*/ 165048 w 2217633"/>
              <a:gd name="connsiteY0" fmla="*/ 1593376 h 1593376"/>
              <a:gd name="connsiteX1" fmla="*/ 143617 w 2217633"/>
              <a:gd name="connsiteY1" fmla="*/ 1548132 h 1593376"/>
              <a:gd name="connsiteX2" fmla="*/ 107898 w 2217633"/>
              <a:gd name="connsiteY2" fmla="*/ 1488601 h 1593376"/>
              <a:gd name="connsiteX3" fmla="*/ 79323 w 2217633"/>
              <a:gd name="connsiteY3" fmla="*/ 1431451 h 1593376"/>
              <a:gd name="connsiteX4" fmla="*/ 34079 w 2217633"/>
              <a:gd name="connsiteY4" fmla="*/ 1376682 h 1593376"/>
              <a:gd name="connsiteX5" fmla="*/ 24554 w 2217633"/>
              <a:gd name="connsiteY5" fmla="*/ 1271907 h 1593376"/>
              <a:gd name="connsiteX6" fmla="*/ 7886 w 2217633"/>
              <a:gd name="connsiteY6" fmla="*/ 1105219 h 1593376"/>
              <a:gd name="connsiteX7" fmla="*/ 12648 w 2217633"/>
              <a:gd name="connsiteY7" fmla="*/ 1040926 h 1593376"/>
              <a:gd name="connsiteX8" fmla="*/ 22173 w 2217633"/>
              <a:gd name="connsiteY8" fmla="*/ 840901 h 1593376"/>
              <a:gd name="connsiteX9" fmla="*/ 60273 w 2217633"/>
              <a:gd name="connsiteY9" fmla="*/ 783751 h 1593376"/>
              <a:gd name="connsiteX10" fmla="*/ 107898 w 2217633"/>
              <a:gd name="connsiteY10" fmla="*/ 736126 h 1593376"/>
              <a:gd name="connsiteX11" fmla="*/ 169810 w 2217633"/>
              <a:gd name="connsiteY11" fmla="*/ 698026 h 1593376"/>
              <a:gd name="connsiteX12" fmla="*/ 226961 w 2217633"/>
              <a:gd name="connsiteY12" fmla="*/ 662308 h 1593376"/>
              <a:gd name="connsiteX13" fmla="*/ 298398 w 2217633"/>
              <a:gd name="connsiteY13" fmla="*/ 595632 h 1593376"/>
              <a:gd name="connsiteX14" fmla="*/ 372217 w 2217633"/>
              <a:gd name="connsiteY14" fmla="*/ 521814 h 1593376"/>
              <a:gd name="connsiteX15" fmla="*/ 457942 w 2217633"/>
              <a:gd name="connsiteY15" fmla="*/ 488476 h 1593376"/>
              <a:gd name="connsiteX16" fmla="*/ 541286 w 2217633"/>
              <a:gd name="connsiteY16" fmla="*/ 462282 h 1593376"/>
              <a:gd name="connsiteX17" fmla="*/ 610342 w 2217633"/>
              <a:gd name="connsiteY17" fmla="*/ 443232 h 1593376"/>
              <a:gd name="connsiteX18" fmla="*/ 693686 w 2217633"/>
              <a:gd name="connsiteY18" fmla="*/ 419419 h 1593376"/>
              <a:gd name="connsiteX19" fmla="*/ 798461 w 2217633"/>
              <a:gd name="connsiteY19" fmla="*/ 374176 h 1593376"/>
              <a:gd name="connsiteX20" fmla="*/ 850848 w 2217633"/>
              <a:gd name="connsiteY20" fmla="*/ 314644 h 1593376"/>
              <a:gd name="connsiteX21" fmla="*/ 905617 w 2217633"/>
              <a:gd name="connsiteY21" fmla="*/ 247970 h 1593376"/>
              <a:gd name="connsiteX22" fmla="*/ 927048 w 2217633"/>
              <a:gd name="connsiteY22" fmla="*/ 171770 h 1593376"/>
              <a:gd name="connsiteX23" fmla="*/ 974673 w 2217633"/>
              <a:gd name="connsiteY23" fmla="*/ 124144 h 1593376"/>
              <a:gd name="connsiteX24" fmla="*/ 981817 w 2217633"/>
              <a:gd name="connsiteY24" fmla="*/ 55089 h 1593376"/>
              <a:gd name="connsiteX25" fmla="*/ 991342 w 2217633"/>
              <a:gd name="connsiteY25" fmla="*/ 26513 h 1593376"/>
              <a:gd name="connsiteX26" fmla="*/ 1038967 w 2217633"/>
              <a:gd name="connsiteY26" fmla="*/ 19370 h 1593376"/>
              <a:gd name="connsiteX27" fmla="*/ 1172317 w 2217633"/>
              <a:gd name="connsiteY27" fmla="*/ 21751 h 1593376"/>
              <a:gd name="connsiteX28" fmla="*/ 1279473 w 2217633"/>
              <a:gd name="connsiteY28" fmla="*/ 320 h 1593376"/>
              <a:gd name="connsiteX29" fmla="*/ 1365198 w 2217633"/>
              <a:gd name="connsiteY29" fmla="*/ 36039 h 1593376"/>
              <a:gd name="connsiteX30" fmla="*/ 1508073 w 2217633"/>
              <a:gd name="connsiteY30" fmla="*/ 26514 h 1593376"/>
              <a:gd name="connsiteX31" fmla="*/ 1536648 w 2217633"/>
              <a:gd name="connsiteY31" fmla="*/ 81283 h 1593376"/>
              <a:gd name="connsiteX32" fmla="*/ 1589035 w 2217633"/>
              <a:gd name="connsiteY32" fmla="*/ 188438 h 1593376"/>
              <a:gd name="connsiteX33" fmla="*/ 1641424 w 2217633"/>
              <a:gd name="connsiteY33" fmla="*/ 233681 h 1593376"/>
              <a:gd name="connsiteX34" fmla="*/ 1708097 w 2217633"/>
              <a:gd name="connsiteY34" fmla="*/ 355126 h 1593376"/>
              <a:gd name="connsiteX35" fmla="*/ 1748579 w 2217633"/>
              <a:gd name="connsiteY35" fmla="*/ 417039 h 1593376"/>
              <a:gd name="connsiteX36" fmla="*/ 1817636 w 2217633"/>
              <a:gd name="connsiteY36" fmla="*/ 493239 h 1593376"/>
              <a:gd name="connsiteX37" fmla="*/ 1922411 w 2217633"/>
              <a:gd name="connsiteY37" fmla="*/ 574201 h 1593376"/>
              <a:gd name="connsiteX38" fmla="*/ 1984323 w 2217633"/>
              <a:gd name="connsiteY38" fmla="*/ 621826 h 1593376"/>
              <a:gd name="connsiteX39" fmla="*/ 2089098 w 2217633"/>
              <a:gd name="connsiteY39" fmla="*/ 743270 h 1593376"/>
              <a:gd name="connsiteX40" fmla="*/ 2115291 w 2217633"/>
              <a:gd name="connsiteY40" fmla="*/ 807564 h 1593376"/>
              <a:gd name="connsiteX41" fmla="*/ 2148629 w 2217633"/>
              <a:gd name="connsiteY41" fmla="*/ 888526 h 1593376"/>
              <a:gd name="connsiteX42" fmla="*/ 2179585 w 2217633"/>
              <a:gd name="connsiteY42" fmla="*/ 1005207 h 1593376"/>
              <a:gd name="connsiteX43" fmla="*/ 2203398 w 2217633"/>
              <a:gd name="connsiteY43" fmla="*/ 1257620 h 1593376"/>
              <a:gd name="connsiteX44" fmla="*/ 1931935 w 2217633"/>
              <a:gd name="connsiteY44" fmla="*/ 1345726 h 1593376"/>
              <a:gd name="connsiteX45" fmla="*/ 1777154 w 2217633"/>
              <a:gd name="connsiteY45" fmla="*/ 1421927 h 1593376"/>
              <a:gd name="connsiteX46" fmla="*/ 1619992 w 2217633"/>
              <a:gd name="connsiteY46" fmla="*/ 1400495 h 1593376"/>
              <a:gd name="connsiteX47" fmla="*/ 1527123 w 2217633"/>
              <a:gd name="connsiteY47" fmla="*/ 1374301 h 1593376"/>
              <a:gd name="connsiteX48" fmla="*/ 1415204 w 2217633"/>
              <a:gd name="connsiteY48" fmla="*/ 1343345 h 1593376"/>
              <a:gd name="connsiteX49" fmla="*/ 1298523 w 2217633"/>
              <a:gd name="connsiteY49" fmla="*/ 1300482 h 1593376"/>
              <a:gd name="connsiteX50" fmla="*/ 1222323 w 2217633"/>
              <a:gd name="connsiteY50" fmla="*/ 1271907 h 1593376"/>
              <a:gd name="connsiteX51" fmla="*/ 1224704 w 2217633"/>
              <a:gd name="connsiteY51" fmla="*/ 1226663 h 1593376"/>
              <a:gd name="connsiteX52" fmla="*/ 1177079 w 2217633"/>
              <a:gd name="connsiteY52" fmla="*/ 1286195 h 1593376"/>
              <a:gd name="connsiteX53" fmla="*/ 1086592 w 2217633"/>
              <a:gd name="connsiteY53" fmla="*/ 1345726 h 1593376"/>
              <a:gd name="connsiteX54" fmla="*/ 998485 w 2217633"/>
              <a:gd name="connsiteY54" fmla="*/ 1390970 h 1593376"/>
              <a:gd name="connsiteX55" fmla="*/ 772267 w 2217633"/>
              <a:gd name="connsiteY55" fmla="*/ 1479076 h 1593376"/>
              <a:gd name="connsiteX56" fmla="*/ 712735 w 2217633"/>
              <a:gd name="connsiteY56" fmla="*/ 1538607 h 1593376"/>
              <a:gd name="connsiteX57" fmla="*/ 622248 w 2217633"/>
              <a:gd name="connsiteY57" fmla="*/ 1593376 h 1593376"/>
              <a:gd name="connsiteX0" fmla="*/ 165048 w 2217633"/>
              <a:gd name="connsiteY0" fmla="*/ 1593376 h 1593376"/>
              <a:gd name="connsiteX1" fmla="*/ 143617 w 2217633"/>
              <a:gd name="connsiteY1" fmla="*/ 1548132 h 1593376"/>
              <a:gd name="connsiteX2" fmla="*/ 107898 w 2217633"/>
              <a:gd name="connsiteY2" fmla="*/ 1488601 h 1593376"/>
              <a:gd name="connsiteX3" fmla="*/ 79323 w 2217633"/>
              <a:gd name="connsiteY3" fmla="*/ 1431451 h 1593376"/>
              <a:gd name="connsiteX4" fmla="*/ 34079 w 2217633"/>
              <a:gd name="connsiteY4" fmla="*/ 1376682 h 1593376"/>
              <a:gd name="connsiteX5" fmla="*/ 24554 w 2217633"/>
              <a:gd name="connsiteY5" fmla="*/ 1271907 h 1593376"/>
              <a:gd name="connsiteX6" fmla="*/ 7886 w 2217633"/>
              <a:gd name="connsiteY6" fmla="*/ 1105219 h 1593376"/>
              <a:gd name="connsiteX7" fmla="*/ 12648 w 2217633"/>
              <a:gd name="connsiteY7" fmla="*/ 1040926 h 1593376"/>
              <a:gd name="connsiteX8" fmla="*/ 22173 w 2217633"/>
              <a:gd name="connsiteY8" fmla="*/ 840901 h 1593376"/>
              <a:gd name="connsiteX9" fmla="*/ 60273 w 2217633"/>
              <a:gd name="connsiteY9" fmla="*/ 783751 h 1593376"/>
              <a:gd name="connsiteX10" fmla="*/ 107898 w 2217633"/>
              <a:gd name="connsiteY10" fmla="*/ 736126 h 1593376"/>
              <a:gd name="connsiteX11" fmla="*/ 169810 w 2217633"/>
              <a:gd name="connsiteY11" fmla="*/ 698026 h 1593376"/>
              <a:gd name="connsiteX12" fmla="*/ 226961 w 2217633"/>
              <a:gd name="connsiteY12" fmla="*/ 662308 h 1593376"/>
              <a:gd name="connsiteX13" fmla="*/ 298398 w 2217633"/>
              <a:gd name="connsiteY13" fmla="*/ 595632 h 1593376"/>
              <a:gd name="connsiteX14" fmla="*/ 372217 w 2217633"/>
              <a:gd name="connsiteY14" fmla="*/ 521814 h 1593376"/>
              <a:gd name="connsiteX15" fmla="*/ 457942 w 2217633"/>
              <a:gd name="connsiteY15" fmla="*/ 488476 h 1593376"/>
              <a:gd name="connsiteX16" fmla="*/ 541286 w 2217633"/>
              <a:gd name="connsiteY16" fmla="*/ 462282 h 1593376"/>
              <a:gd name="connsiteX17" fmla="*/ 610342 w 2217633"/>
              <a:gd name="connsiteY17" fmla="*/ 443232 h 1593376"/>
              <a:gd name="connsiteX18" fmla="*/ 693686 w 2217633"/>
              <a:gd name="connsiteY18" fmla="*/ 419419 h 1593376"/>
              <a:gd name="connsiteX19" fmla="*/ 798461 w 2217633"/>
              <a:gd name="connsiteY19" fmla="*/ 374176 h 1593376"/>
              <a:gd name="connsiteX20" fmla="*/ 850848 w 2217633"/>
              <a:gd name="connsiteY20" fmla="*/ 314644 h 1593376"/>
              <a:gd name="connsiteX21" fmla="*/ 905617 w 2217633"/>
              <a:gd name="connsiteY21" fmla="*/ 247970 h 1593376"/>
              <a:gd name="connsiteX22" fmla="*/ 927048 w 2217633"/>
              <a:gd name="connsiteY22" fmla="*/ 171770 h 1593376"/>
              <a:gd name="connsiteX23" fmla="*/ 974673 w 2217633"/>
              <a:gd name="connsiteY23" fmla="*/ 124144 h 1593376"/>
              <a:gd name="connsiteX24" fmla="*/ 981817 w 2217633"/>
              <a:gd name="connsiteY24" fmla="*/ 55089 h 1593376"/>
              <a:gd name="connsiteX25" fmla="*/ 991342 w 2217633"/>
              <a:gd name="connsiteY25" fmla="*/ 26513 h 1593376"/>
              <a:gd name="connsiteX26" fmla="*/ 1038967 w 2217633"/>
              <a:gd name="connsiteY26" fmla="*/ 19370 h 1593376"/>
              <a:gd name="connsiteX27" fmla="*/ 1172317 w 2217633"/>
              <a:gd name="connsiteY27" fmla="*/ 21751 h 1593376"/>
              <a:gd name="connsiteX28" fmla="*/ 1279473 w 2217633"/>
              <a:gd name="connsiteY28" fmla="*/ 320 h 1593376"/>
              <a:gd name="connsiteX29" fmla="*/ 1365198 w 2217633"/>
              <a:gd name="connsiteY29" fmla="*/ 36039 h 1593376"/>
              <a:gd name="connsiteX30" fmla="*/ 1508073 w 2217633"/>
              <a:gd name="connsiteY30" fmla="*/ 26514 h 1593376"/>
              <a:gd name="connsiteX31" fmla="*/ 1536648 w 2217633"/>
              <a:gd name="connsiteY31" fmla="*/ 81283 h 1593376"/>
              <a:gd name="connsiteX32" fmla="*/ 1589035 w 2217633"/>
              <a:gd name="connsiteY32" fmla="*/ 188438 h 1593376"/>
              <a:gd name="connsiteX33" fmla="*/ 1641424 w 2217633"/>
              <a:gd name="connsiteY33" fmla="*/ 233681 h 1593376"/>
              <a:gd name="connsiteX34" fmla="*/ 1708097 w 2217633"/>
              <a:gd name="connsiteY34" fmla="*/ 355126 h 1593376"/>
              <a:gd name="connsiteX35" fmla="*/ 1748579 w 2217633"/>
              <a:gd name="connsiteY35" fmla="*/ 417039 h 1593376"/>
              <a:gd name="connsiteX36" fmla="*/ 1817636 w 2217633"/>
              <a:gd name="connsiteY36" fmla="*/ 493239 h 1593376"/>
              <a:gd name="connsiteX37" fmla="*/ 1922411 w 2217633"/>
              <a:gd name="connsiteY37" fmla="*/ 574201 h 1593376"/>
              <a:gd name="connsiteX38" fmla="*/ 1984323 w 2217633"/>
              <a:gd name="connsiteY38" fmla="*/ 621826 h 1593376"/>
              <a:gd name="connsiteX39" fmla="*/ 2089098 w 2217633"/>
              <a:gd name="connsiteY39" fmla="*/ 743270 h 1593376"/>
              <a:gd name="connsiteX40" fmla="*/ 2115291 w 2217633"/>
              <a:gd name="connsiteY40" fmla="*/ 807564 h 1593376"/>
              <a:gd name="connsiteX41" fmla="*/ 2148629 w 2217633"/>
              <a:gd name="connsiteY41" fmla="*/ 888526 h 1593376"/>
              <a:gd name="connsiteX42" fmla="*/ 2179585 w 2217633"/>
              <a:gd name="connsiteY42" fmla="*/ 1005207 h 1593376"/>
              <a:gd name="connsiteX43" fmla="*/ 2203398 w 2217633"/>
              <a:gd name="connsiteY43" fmla="*/ 1257620 h 1593376"/>
              <a:gd name="connsiteX44" fmla="*/ 1931935 w 2217633"/>
              <a:gd name="connsiteY44" fmla="*/ 1345726 h 1593376"/>
              <a:gd name="connsiteX45" fmla="*/ 1777154 w 2217633"/>
              <a:gd name="connsiteY45" fmla="*/ 1421927 h 1593376"/>
              <a:gd name="connsiteX46" fmla="*/ 1619992 w 2217633"/>
              <a:gd name="connsiteY46" fmla="*/ 1400495 h 1593376"/>
              <a:gd name="connsiteX47" fmla="*/ 1527123 w 2217633"/>
              <a:gd name="connsiteY47" fmla="*/ 1374301 h 1593376"/>
              <a:gd name="connsiteX48" fmla="*/ 1415204 w 2217633"/>
              <a:gd name="connsiteY48" fmla="*/ 1343345 h 1593376"/>
              <a:gd name="connsiteX49" fmla="*/ 1298523 w 2217633"/>
              <a:gd name="connsiteY49" fmla="*/ 1300482 h 1593376"/>
              <a:gd name="connsiteX50" fmla="*/ 1222323 w 2217633"/>
              <a:gd name="connsiteY50" fmla="*/ 1271907 h 1593376"/>
              <a:gd name="connsiteX51" fmla="*/ 1224704 w 2217633"/>
              <a:gd name="connsiteY51" fmla="*/ 1226663 h 1593376"/>
              <a:gd name="connsiteX52" fmla="*/ 1177079 w 2217633"/>
              <a:gd name="connsiteY52" fmla="*/ 1286195 h 1593376"/>
              <a:gd name="connsiteX53" fmla="*/ 1086592 w 2217633"/>
              <a:gd name="connsiteY53" fmla="*/ 1345726 h 1593376"/>
              <a:gd name="connsiteX54" fmla="*/ 998485 w 2217633"/>
              <a:gd name="connsiteY54" fmla="*/ 1390970 h 1593376"/>
              <a:gd name="connsiteX55" fmla="*/ 779411 w 2217633"/>
              <a:gd name="connsiteY55" fmla="*/ 1483838 h 1593376"/>
              <a:gd name="connsiteX56" fmla="*/ 712735 w 2217633"/>
              <a:gd name="connsiteY56" fmla="*/ 1538607 h 1593376"/>
              <a:gd name="connsiteX57" fmla="*/ 622248 w 2217633"/>
              <a:gd name="connsiteY57" fmla="*/ 1593376 h 1593376"/>
              <a:gd name="connsiteX0" fmla="*/ 165048 w 2217633"/>
              <a:gd name="connsiteY0" fmla="*/ 1593376 h 1593376"/>
              <a:gd name="connsiteX1" fmla="*/ 143617 w 2217633"/>
              <a:gd name="connsiteY1" fmla="*/ 1548132 h 1593376"/>
              <a:gd name="connsiteX2" fmla="*/ 107898 w 2217633"/>
              <a:gd name="connsiteY2" fmla="*/ 1488601 h 1593376"/>
              <a:gd name="connsiteX3" fmla="*/ 79323 w 2217633"/>
              <a:gd name="connsiteY3" fmla="*/ 1431451 h 1593376"/>
              <a:gd name="connsiteX4" fmla="*/ 34079 w 2217633"/>
              <a:gd name="connsiteY4" fmla="*/ 1376682 h 1593376"/>
              <a:gd name="connsiteX5" fmla="*/ 24554 w 2217633"/>
              <a:gd name="connsiteY5" fmla="*/ 1271907 h 1593376"/>
              <a:gd name="connsiteX6" fmla="*/ 7886 w 2217633"/>
              <a:gd name="connsiteY6" fmla="*/ 1105219 h 1593376"/>
              <a:gd name="connsiteX7" fmla="*/ 12648 w 2217633"/>
              <a:gd name="connsiteY7" fmla="*/ 1040926 h 1593376"/>
              <a:gd name="connsiteX8" fmla="*/ 22173 w 2217633"/>
              <a:gd name="connsiteY8" fmla="*/ 840901 h 1593376"/>
              <a:gd name="connsiteX9" fmla="*/ 60273 w 2217633"/>
              <a:gd name="connsiteY9" fmla="*/ 783751 h 1593376"/>
              <a:gd name="connsiteX10" fmla="*/ 107898 w 2217633"/>
              <a:gd name="connsiteY10" fmla="*/ 736126 h 1593376"/>
              <a:gd name="connsiteX11" fmla="*/ 169810 w 2217633"/>
              <a:gd name="connsiteY11" fmla="*/ 698026 h 1593376"/>
              <a:gd name="connsiteX12" fmla="*/ 226961 w 2217633"/>
              <a:gd name="connsiteY12" fmla="*/ 662308 h 1593376"/>
              <a:gd name="connsiteX13" fmla="*/ 298398 w 2217633"/>
              <a:gd name="connsiteY13" fmla="*/ 595632 h 1593376"/>
              <a:gd name="connsiteX14" fmla="*/ 372217 w 2217633"/>
              <a:gd name="connsiteY14" fmla="*/ 521814 h 1593376"/>
              <a:gd name="connsiteX15" fmla="*/ 457942 w 2217633"/>
              <a:gd name="connsiteY15" fmla="*/ 488476 h 1593376"/>
              <a:gd name="connsiteX16" fmla="*/ 541286 w 2217633"/>
              <a:gd name="connsiteY16" fmla="*/ 462282 h 1593376"/>
              <a:gd name="connsiteX17" fmla="*/ 610342 w 2217633"/>
              <a:gd name="connsiteY17" fmla="*/ 443232 h 1593376"/>
              <a:gd name="connsiteX18" fmla="*/ 693686 w 2217633"/>
              <a:gd name="connsiteY18" fmla="*/ 419419 h 1593376"/>
              <a:gd name="connsiteX19" fmla="*/ 798461 w 2217633"/>
              <a:gd name="connsiteY19" fmla="*/ 374176 h 1593376"/>
              <a:gd name="connsiteX20" fmla="*/ 850848 w 2217633"/>
              <a:gd name="connsiteY20" fmla="*/ 314644 h 1593376"/>
              <a:gd name="connsiteX21" fmla="*/ 905617 w 2217633"/>
              <a:gd name="connsiteY21" fmla="*/ 247970 h 1593376"/>
              <a:gd name="connsiteX22" fmla="*/ 927048 w 2217633"/>
              <a:gd name="connsiteY22" fmla="*/ 171770 h 1593376"/>
              <a:gd name="connsiteX23" fmla="*/ 974673 w 2217633"/>
              <a:gd name="connsiteY23" fmla="*/ 124144 h 1593376"/>
              <a:gd name="connsiteX24" fmla="*/ 981817 w 2217633"/>
              <a:gd name="connsiteY24" fmla="*/ 55089 h 1593376"/>
              <a:gd name="connsiteX25" fmla="*/ 991342 w 2217633"/>
              <a:gd name="connsiteY25" fmla="*/ 26513 h 1593376"/>
              <a:gd name="connsiteX26" fmla="*/ 1038967 w 2217633"/>
              <a:gd name="connsiteY26" fmla="*/ 19370 h 1593376"/>
              <a:gd name="connsiteX27" fmla="*/ 1172317 w 2217633"/>
              <a:gd name="connsiteY27" fmla="*/ 21751 h 1593376"/>
              <a:gd name="connsiteX28" fmla="*/ 1279473 w 2217633"/>
              <a:gd name="connsiteY28" fmla="*/ 320 h 1593376"/>
              <a:gd name="connsiteX29" fmla="*/ 1365198 w 2217633"/>
              <a:gd name="connsiteY29" fmla="*/ 36039 h 1593376"/>
              <a:gd name="connsiteX30" fmla="*/ 1508073 w 2217633"/>
              <a:gd name="connsiteY30" fmla="*/ 26514 h 1593376"/>
              <a:gd name="connsiteX31" fmla="*/ 1536648 w 2217633"/>
              <a:gd name="connsiteY31" fmla="*/ 81283 h 1593376"/>
              <a:gd name="connsiteX32" fmla="*/ 1589035 w 2217633"/>
              <a:gd name="connsiteY32" fmla="*/ 188438 h 1593376"/>
              <a:gd name="connsiteX33" fmla="*/ 1641424 w 2217633"/>
              <a:gd name="connsiteY33" fmla="*/ 233681 h 1593376"/>
              <a:gd name="connsiteX34" fmla="*/ 1708097 w 2217633"/>
              <a:gd name="connsiteY34" fmla="*/ 355126 h 1593376"/>
              <a:gd name="connsiteX35" fmla="*/ 1748579 w 2217633"/>
              <a:gd name="connsiteY35" fmla="*/ 417039 h 1593376"/>
              <a:gd name="connsiteX36" fmla="*/ 1817636 w 2217633"/>
              <a:gd name="connsiteY36" fmla="*/ 493239 h 1593376"/>
              <a:gd name="connsiteX37" fmla="*/ 1922411 w 2217633"/>
              <a:gd name="connsiteY37" fmla="*/ 574201 h 1593376"/>
              <a:gd name="connsiteX38" fmla="*/ 1984323 w 2217633"/>
              <a:gd name="connsiteY38" fmla="*/ 621826 h 1593376"/>
              <a:gd name="connsiteX39" fmla="*/ 2089098 w 2217633"/>
              <a:gd name="connsiteY39" fmla="*/ 743270 h 1593376"/>
              <a:gd name="connsiteX40" fmla="*/ 2115291 w 2217633"/>
              <a:gd name="connsiteY40" fmla="*/ 807564 h 1593376"/>
              <a:gd name="connsiteX41" fmla="*/ 2148629 w 2217633"/>
              <a:gd name="connsiteY41" fmla="*/ 888526 h 1593376"/>
              <a:gd name="connsiteX42" fmla="*/ 2179585 w 2217633"/>
              <a:gd name="connsiteY42" fmla="*/ 1005207 h 1593376"/>
              <a:gd name="connsiteX43" fmla="*/ 2203398 w 2217633"/>
              <a:gd name="connsiteY43" fmla="*/ 1257620 h 1593376"/>
              <a:gd name="connsiteX44" fmla="*/ 1931935 w 2217633"/>
              <a:gd name="connsiteY44" fmla="*/ 1345726 h 1593376"/>
              <a:gd name="connsiteX45" fmla="*/ 1777154 w 2217633"/>
              <a:gd name="connsiteY45" fmla="*/ 1421927 h 1593376"/>
              <a:gd name="connsiteX46" fmla="*/ 1619992 w 2217633"/>
              <a:gd name="connsiteY46" fmla="*/ 1400495 h 1593376"/>
              <a:gd name="connsiteX47" fmla="*/ 1527123 w 2217633"/>
              <a:gd name="connsiteY47" fmla="*/ 1374301 h 1593376"/>
              <a:gd name="connsiteX48" fmla="*/ 1415204 w 2217633"/>
              <a:gd name="connsiteY48" fmla="*/ 1343345 h 1593376"/>
              <a:gd name="connsiteX49" fmla="*/ 1298523 w 2217633"/>
              <a:gd name="connsiteY49" fmla="*/ 1300482 h 1593376"/>
              <a:gd name="connsiteX50" fmla="*/ 1222323 w 2217633"/>
              <a:gd name="connsiteY50" fmla="*/ 1271907 h 1593376"/>
              <a:gd name="connsiteX51" fmla="*/ 1222323 w 2217633"/>
              <a:gd name="connsiteY51" fmla="*/ 1243331 h 1593376"/>
              <a:gd name="connsiteX52" fmla="*/ 1224704 w 2217633"/>
              <a:gd name="connsiteY52" fmla="*/ 1226663 h 1593376"/>
              <a:gd name="connsiteX53" fmla="*/ 1177079 w 2217633"/>
              <a:gd name="connsiteY53" fmla="*/ 1286195 h 1593376"/>
              <a:gd name="connsiteX54" fmla="*/ 1086592 w 2217633"/>
              <a:gd name="connsiteY54" fmla="*/ 1345726 h 1593376"/>
              <a:gd name="connsiteX55" fmla="*/ 998485 w 2217633"/>
              <a:gd name="connsiteY55" fmla="*/ 1390970 h 1593376"/>
              <a:gd name="connsiteX56" fmla="*/ 779411 w 2217633"/>
              <a:gd name="connsiteY56" fmla="*/ 1483838 h 1593376"/>
              <a:gd name="connsiteX57" fmla="*/ 712735 w 2217633"/>
              <a:gd name="connsiteY57" fmla="*/ 1538607 h 1593376"/>
              <a:gd name="connsiteX58" fmla="*/ 622248 w 2217633"/>
              <a:gd name="connsiteY58" fmla="*/ 1593376 h 1593376"/>
              <a:gd name="connsiteX0" fmla="*/ 165048 w 2217633"/>
              <a:gd name="connsiteY0" fmla="*/ 1593376 h 1593376"/>
              <a:gd name="connsiteX1" fmla="*/ 143617 w 2217633"/>
              <a:gd name="connsiteY1" fmla="*/ 1548132 h 1593376"/>
              <a:gd name="connsiteX2" fmla="*/ 107898 w 2217633"/>
              <a:gd name="connsiteY2" fmla="*/ 1488601 h 1593376"/>
              <a:gd name="connsiteX3" fmla="*/ 79323 w 2217633"/>
              <a:gd name="connsiteY3" fmla="*/ 1431451 h 1593376"/>
              <a:gd name="connsiteX4" fmla="*/ 34079 w 2217633"/>
              <a:gd name="connsiteY4" fmla="*/ 1376682 h 1593376"/>
              <a:gd name="connsiteX5" fmla="*/ 24554 w 2217633"/>
              <a:gd name="connsiteY5" fmla="*/ 1271907 h 1593376"/>
              <a:gd name="connsiteX6" fmla="*/ 7886 w 2217633"/>
              <a:gd name="connsiteY6" fmla="*/ 1105219 h 1593376"/>
              <a:gd name="connsiteX7" fmla="*/ 12648 w 2217633"/>
              <a:gd name="connsiteY7" fmla="*/ 1040926 h 1593376"/>
              <a:gd name="connsiteX8" fmla="*/ 22173 w 2217633"/>
              <a:gd name="connsiteY8" fmla="*/ 840901 h 1593376"/>
              <a:gd name="connsiteX9" fmla="*/ 60273 w 2217633"/>
              <a:gd name="connsiteY9" fmla="*/ 783751 h 1593376"/>
              <a:gd name="connsiteX10" fmla="*/ 107898 w 2217633"/>
              <a:gd name="connsiteY10" fmla="*/ 736126 h 1593376"/>
              <a:gd name="connsiteX11" fmla="*/ 169810 w 2217633"/>
              <a:gd name="connsiteY11" fmla="*/ 698026 h 1593376"/>
              <a:gd name="connsiteX12" fmla="*/ 226961 w 2217633"/>
              <a:gd name="connsiteY12" fmla="*/ 662308 h 1593376"/>
              <a:gd name="connsiteX13" fmla="*/ 298398 w 2217633"/>
              <a:gd name="connsiteY13" fmla="*/ 595632 h 1593376"/>
              <a:gd name="connsiteX14" fmla="*/ 372217 w 2217633"/>
              <a:gd name="connsiteY14" fmla="*/ 521814 h 1593376"/>
              <a:gd name="connsiteX15" fmla="*/ 457942 w 2217633"/>
              <a:gd name="connsiteY15" fmla="*/ 488476 h 1593376"/>
              <a:gd name="connsiteX16" fmla="*/ 541286 w 2217633"/>
              <a:gd name="connsiteY16" fmla="*/ 462282 h 1593376"/>
              <a:gd name="connsiteX17" fmla="*/ 610342 w 2217633"/>
              <a:gd name="connsiteY17" fmla="*/ 443232 h 1593376"/>
              <a:gd name="connsiteX18" fmla="*/ 693686 w 2217633"/>
              <a:gd name="connsiteY18" fmla="*/ 419419 h 1593376"/>
              <a:gd name="connsiteX19" fmla="*/ 798461 w 2217633"/>
              <a:gd name="connsiteY19" fmla="*/ 374176 h 1593376"/>
              <a:gd name="connsiteX20" fmla="*/ 850848 w 2217633"/>
              <a:gd name="connsiteY20" fmla="*/ 314644 h 1593376"/>
              <a:gd name="connsiteX21" fmla="*/ 905617 w 2217633"/>
              <a:gd name="connsiteY21" fmla="*/ 247970 h 1593376"/>
              <a:gd name="connsiteX22" fmla="*/ 927048 w 2217633"/>
              <a:gd name="connsiteY22" fmla="*/ 171770 h 1593376"/>
              <a:gd name="connsiteX23" fmla="*/ 974673 w 2217633"/>
              <a:gd name="connsiteY23" fmla="*/ 124144 h 1593376"/>
              <a:gd name="connsiteX24" fmla="*/ 981817 w 2217633"/>
              <a:gd name="connsiteY24" fmla="*/ 55089 h 1593376"/>
              <a:gd name="connsiteX25" fmla="*/ 991342 w 2217633"/>
              <a:gd name="connsiteY25" fmla="*/ 26513 h 1593376"/>
              <a:gd name="connsiteX26" fmla="*/ 1038967 w 2217633"/>
              <a:gd name="connsiteY26" fmla="*/ 19370 h 1593376"/>
              <a:gd name="connsiteX27" fmla="*/ 1172317 w 2217633"/>
              <a:gd name="connsiteY27" fmla="*/ 21751 h 1593376"/>
              <a:gd name="connsiteX28" fmla="*/ 1279473 w 2217633"/>
              <a:gd name="connsiteY28" fmla="*/ 320 h 1593376"/>
              <a:gd name="connsiteX29" fmla="*/ 1365198 w 2217633"/>
              <a:gd name="connsiteY29" fmla="*/ 36039 h 1593376"/>
              <a:gd name="connsiteX30" fmla="*/ 1508073 w 2217633"/>
              <a:gd name="connsiteY30" fmla="*/ 26514 h 1593376"/>
              <a:gd name="connsiteX31" fmla="*/ 1536648 w 2217633"/>
              <a:gd name="connsiteY31" fmla="*/ 81283 h 1593376"/>
              <a:gd name="connsiteX32" fmla="*/ 1589035 w 2217633"/>
              <a:gd name="connsiteY32" fmla="*/ 188438 h 1593376"/>
              <a:gd name="connsiteX33" fmla="*/ 1641424 w 2217633"/>
              <a:gd name="connsiteY33" fmla="*/ 233681 h 1593376"/>
              <a:gd name="connsiteX34" fmla="*/ 1708097 w 2217633"/>
              <a:gd name="connsiteY34" fmla="*/ 355126 h 1593376"/>
              <a:gd name="connsiteX35" fmla="*/ 1748579 w 2217633"/>
              <a:gd name="connsiteY35" fmla="*/ 417039 h 1593376"/>
              <a:gd name="connsiteX36" fmla="*/ 1817636 w 2217633"/>
              <a:gd name="connsiteY36" fmla="*/ 493239 h 1593376"/>
              <a:gd name="connsiteX37" fmla="*/ 1922411 w 2217633"/>
              <a:gd name="connsiteY37" fmla="*/ 574201 h 1593376"/>
              <a:gd name="connsiteX38" fmla="*/ 1984323 w 2217633"/>
              <a:gd name="connsiteY38" fmla="*/ 621826 h 1593376"/>
              <a:gd name="connsiteX39" fmla="*/ 2089098 w 2217633"/>
              <a:gd name="connsiteY39" fmla="*/ 743270 h 1593376"/>
              <a:gd name="connsiteX40" fmla="*/ 2115291 w 2217633"/>
              <a:gd name="connsiteY40" fmla="*/ 807564 h 1593376"/>
              <a:gd name="connsiteX41" fmla="*/ 2148629 w 2217633"/>
              <a:gd name="connsiteY41" fmla="*/ 888526 h 1593376"/>
              <a:gd name="connsiteX42" fmla="*/ 2179585 w 2217633"/>
              <a:gd name="connsiteY42" fmla="*/ 1005207 h 1593376"/>
              <a:gd name="connsiteX43" fmla="*/ 2203398 w 2217633"/>
              <a:gd name="connsiteY43" fmla="*/ 1257620 h 1593376"/>
              <a:gd name="connsiteX44" fmla="*/ 1931935 w 2217633"/>
              <a:gd name="connsiteY44" fmla="*/ 1345726 h 1593376"/>
              <a:gd name="connsiteX45" fmla="*/ 1777154 w 2217633"/>
              <a:gd name="connsiteY45" fmla="*/ 1421927 h 1593376"/>
              <a:gd name="connsiteX46" fmla="*/ 1619992 w 2217633"/>
              <a:gd name="connsiteY46" fmla="*/ 1400495 h 1593376"/>
              <a:gd name="connsiteX47" fmla="*/ 1527123 w 2217633"/>
              <a:gd name="connsiteY47" fmla="*/ 1374301 h 1593376"/>
              <a:gd name="connsiteX48" fmla="*/ 1415204 w 2217633"/>
              <a:gd name="connsiteY48" fmla="*/ 1343345 h 1593376"/>
              <a:gd name="connsiteX49" fmla="*/ 1298523 w 2217633"/>
              <a:gd name="connsiteY49" fmla="*/ 1300482 h 1593376"/>
              <a:gd name="connsiteX50" fmla="*/ 1222323 w 2217633"/>
              <a:gd name="connsiteY50" fmla="*/ 1271907 h 1593376"/>
              <a:gd name="connsiteX51" fmla="*/ 1262804 w 2217633"/>
              <a:gd name="connsiteY51" fmla="*/ 1264763 h 1593376"/>
              <a:gd name="connsiteX52" fmla="*/ 1224704 w 2217633"/>
              <a:gd name="connsiteY52" fmla="*/ 1226663 h 1593376"/>
              <a:gd name="connsiteX53" fmla="*/ 1177079 w 2217633"/>
              <a:gd name="connsiteY53" fmla="*/ 1286195 h 1593376"/>
              <a:gd name="connsiteX54" fmla="*/ 1086592 w 2217633"/>
              <a:gd name="connsiteY54" fmla="*/ 1345726 h 1593376"/>
              <a:gd name="connsiteX55" fmla="*/ 998485 w 2217633"/>
              <a:gd name="connsiteY55" fmla="*/ 1390970 h 1593376"/>
              <a:gd name="connsiteX56" fmla="*/ 779411 w 2217633"/>
              <a:gd name="connsiteY56" fmla="*/ 1483838 h 1593376"/>
              <a:gd name="connsiteX57" fmla="*/ 712735 w 2217633"/>
              <a:gd name="connsiteY57" fmla="*/ 1538607 h 1593376"/>
              <a:gd name="connsiteX58" fmla="*/ 622248 w 2217633"/>
              <a:gd name="connsiteY58" fmla="*/ 1593376 h 1593376"/>
              <a:gd name="connsiteX0" fmla="*/ 165048 w 2217633"/>
              <a:gd name="connsiteY0" fmla="*/ 1593376 h 1593376"/>
              <a:gd name="connsiteX1" fmla="*/ 143617 w 2217633"/>
              <a:gd name="connsiteY1" fmla="*/ 1548132 h 1593376"/>
              <a:gd name="connsiteX2" fmla="*/ 107898 w 2217633"/>
              <a:gd name="connsiteY2" fmla="*/ 1488601 h 1593376"/>
              <a:gd name="connsiteX3" fmla="*/ 79323 w 2217633"/>
              <a:gd name="connsiteY3" fmla="*/ 1431451 h 1593376"/>
              <a:gd name="connsiteX4" fmla="*/ 34079 w 2217633"/>
              <a:gd name="connsiteY4" fmla="*/ 1376682 h 1593376"/>
              <a:gd name="connsiteX5" fmla="*/ 24554 w 2217633"/>
              <a:gd name="connsiteY5" fmla="*/ 1271907 h 1593376"/>
              <a:gd name="connsiteX6" fmla="*/ 7886 w 2217633"/>
              <a:gd name="connsiteY6" fmla="*/ 1105219 h 1593376"/>
              <a:gd name="connsiteX7" fmla="*/ 12648 w 2217633"/>
              <a:gd name="connsiteY7" fmla="*/ 1040926 h 1593376"/>
              <a:gd name="connsiteX8" fmla="*/ 22173 w 2217633"/>
              <a:gd name="connsiteY8" fmla="*/ 840901 h 1593376"/>
              <a:gd name="connsiteX9" fmla="*/ 60273 w 2217633"/>
              <a:gd name="connsiteY9" fmla="*/ 783751 h 1593376"/>
              <a:gd name="connsiteX10" fmla="*/ 107898 w 2217633"/>
              <a:gd name="connsiteY10" fmla="*/ 736126 h 1593376"/>
              <a:gd name="connsiteX11" fmla="*/ 169810 w 2217633"/>
              <a:gd name="connsiteY11" fmla="*/ 698026 h 1593376"/>
              <a:gd name="connsiteX12" fmla="*/ 226961 w 2217633"/>
              <a:gd name="connsiteY12" fmla="*/ 662308 h 1593376"/>
              <a:gd name="connsiteX13" fmla="*/ 298398 w 2217633"/>
              <a:gd name="connsiteY13" fmla="*/ 595632 h 1593376"/>
              <a:gd name="connsiteX14" fmla="*/ 372217 w 2217633"/>
              <a:gd name="connsiteY14" fmla="*/ 521814 h 1593376"/>
              <a:gd name="connsiteX15" fmla="*/ 457942 w 2217633"/>
              <a:gd name="connsiteY15" fmla="*/ 488476 h 1593376"/>
              <a:gd name="connsiteX16" fmla="*/ 541286 w 2217633"/>
              <a:gd name="connsiteY16" fmla="*/ 462282 h 1593376"/>
              <a:gd name="connsiteX17" fmla="*/ 610342 w 2217633"/>
              <a:gd name="connsiteY17" fmla="*/ 443232 h 1593376"/>
              <a:gd name="connsiteX18" fmla="*/ 693686 w 2217633"/>
              <a:gd name="connsiteY18" fmla="*/ 419419 h 1593376"/>
              <a:gd name="connsiteX19" fmla="*/ 798461 w 2217633"/>
              <a:gd name="connsiteY19" fmla="*/ 374176 h 1593376"/>
              <a:gd name="connsiteX20" fmla="*/ 850848 w 2217633"/>
              <a:gd name="connsiteY20" fmla="*/ 314644 h 1593376"/>
              <a:gd name="connsiteX21" fmla="*/ 905617 w 2217633"/>
              <a:gd name="connsiteY21" fmla="*/ 247970 h 1593376"/>
              <a:gd name="connsiteX22" fmla="*/ 927048 w 2217633"/>
              <a:gd name="connsiteY22" fmla="*/ 171770 h 1593376"/>
              <a:gd name="connsiteX23" fmla="*/ 974673 w 2217633"/>
              <a:gd name="connsiteY23" fmla="*/ 124144 h 1593376"/>
              <a:gd name="connsiteX24" fmla="*/ 981817 w 2217633"/>
              <a:gd name="connsiteY24" fmla="*/ 55089 h 1593376"/>
              <a:gd name="connsiteX25" fmla="*/ 991342 w 2217633"/>
              <a:gd name="connsiteY25" fmla="*/ 26513 h 1593376"/>
              <a:gd name="connsiteX26" fmla="*/ 1038967 w 2217633"/>
              <a:gd name="connsiteY26" fmla="*/ 19370 h 1593376"/>
              <a:gd name="connsiteX27" fmla="*/ 1172317 w 2217633"/>
              <a:gd name="connsiteY27" fmla="*/ 21751 h 1593376"/>
              <a:gd name="connsiteX28" fmla="*/ 1279473 w 2217633"/>
              <a:gd name="connsiteY28" fmla="*/ 320 h 1593376"/>
              <a:gd name="connsiteX29" fmla="*/ 1365198 w 2217633"/>
              <a:gd name="connsiteY29" fmla="*/ 36039 h 1593376"/>
              <a:gd name="connsiteX30" fmla="*/ 1508073 w 2217633"/>
              <a:gd name="connsiteY30" fmla="*/ 26514 h 1593376"/>
              <a:gd name="connsiteX31" fmla="*/ 1536648 w 2217633"/>
              <a:gd name="connsiteY31" fmla="*/ 81283 h 1593376"/>
              <a:gd name="connsiteX32" fmla="*/ 1589035 w 2217633"/>
              <a:gd name="connsiteY32" fmla="*/ 188438 h 1593376"/>
              <a:gd name="connsiteX33" fmla="*/ 1641424 w 2217633"/>
              <a:gd name="connsiteY33" fmla="*/ 233681 h 1593376"/>
              <a:gd name="connsiteX34" fmla="*/ 1708097 w 2217633"/>
              <a:gd name="connsiteY34" fmla="*/ 355126 h 1593376"/>
              <a:gd name="connsiteX35" fmla="*/ 1748579 w 2217633"/>
              <a:gd name="connsiteY35" fmla="*/ 417039 h 1593376"/>
              <a:gd name="connsiteX36" fmla="*/ 1817636 w 2217633"/>
              <a:gd name="connsiteY36" fmla="*/ 493239 h 1593376"/>
              <a:gd name="connsiteX37" fmla="*/ 1922411 w 2217633"/>
              <a:gd name="connsiteY37" fmla="*/ 574201 h 1593376"/>
              <a:gd name="connsiteX38" fmla="*/ 1984323 w 2217633"/>
              <a:gd name="connsiteY38" fmla="*/ 621826 h 1593376"/>
              <a:gd name="connsiteX39" fmla="*/ 2089098 w 2217633"/>
              <a:gd name="connsiteY39" fmla="*/ 743270 h 1593376"/>
              <a:gd name="connsiteX40" fmla="*/ 2115291 w 2217633"/>
              <a:gd name="connsiteY40" fmla="*/ 807564 h 1593376"/>
              <a:gd name="connsiteX41" fmla="*/ 2148629 w 2217633"/>
              <a:gd name="connsiteY41" fmla="*/ 888526 h 1593376"/>
              <a:gd name="connsiteX42" fmla="*/ 2179585 w 2217633"/>
              <a:gd name="connsiteY42" fmla="*/ 1005207 h 1593376"/>
              <a:gd name="connsiteX43" fmla="*/ 2203398 w 2217633"/>
              <a:gd name="connsiteY43" fmla="*/ 1257620 h 1593376"/>
              <a:gd name="connsiteX44" fmla="*/ 1931935 w 2217633"/>
              <a:gd name="connsiteY44" fmla="*/ 1345726 h 1593376"/>
              <a:gd name="connsiteX45" fmla="*/ 1777154 w 2217633"/>
              <a:gd name="connsiteY45" fmla="*/ 1421927 h 1593376"/>
              <a:gd name="connsiteX46" fmla="*/ 1619992 w 2217633"/>
              <a:gd name="connsiteY46" fmla="*/ 1400495 h 1593376"/>
              <a:gd name="connsiteX47" fmla="*/ 1527123 w 2217633"/>
              <a:gd name="connsiteY47" fmla="*/ 1374301 h 1593376"/>
              <a:gd name="connsiteX48" fmla="*/ 1415204 w 2217633"/>
              <a:gd name="connsiteY48" fmla="*/ 1343345 h 1593376"/>
              <a:gd name="connsiteX49" fmla="*/ 1298523 w 2217633"/>
              <a:gd name="connsiteY49" fmla="*/ 1300482 h 1593376"/>
              <a:gd name="connsiteX50" fmla="*/ 1222323 w 2217633"/>
              <a:gd name="connsiteY50" fmla="*/ 1271907 h 1593376"/>
              <a:gd name="connsiteX51" fmla="*/ 1250898 w 2217633"/>
              <a:gd name="connsiteY51" fmla="*/ 1250476 h 1593376"/>
              <a:gd name="connsiteX52" fmla="*/ 1224704 w 2217633"/>
              <a:gd name="connsiteY52" fmla="*/ 1226663 h 1593376"/>
              <a:gd name="connsiteX53" fmla="*/ 1177079 w 2217633"/>
              <a:gd name="connsiteY53" fmla="*/ 1286195 h 1593376"/>
              <a:gd name="connsiteX54" fmla="*/ 1086592 w 2217633"/>
              <a:gd name="connsiteY54" fmla="*/ 1345726 h 1593376"/>
              <a:gd name="connsiteX55" fmla="*/ 998485 w 2217633"/>
              <a:gd name="connsiteY55" fmla="*/ 1390970 h 1593376"/>
              <a:gd name="connsiteX56" fmla="*/ 779411 w 2217633"/>
              <a:gd name="connsiteY56" fmla="*/ 1483838 h 1593376"/>
              <a:gd name="connsiteX57" fmla="*/ 712735 w 2217633"/>
              <a:gd name="connsiteY57" fmla="*/ 1538607 h 1593376"/>
              <a:gd name="connsiteX58" fmla="*/ 622248 w 2217633"/>
              <a:gd name="connsiteY58" fmla="*/ 1593376 h 1593376"/>
              <a:gd name="connsiteX0" fmla="*/ 165048 w 2217633"/>
              <a:gd name="connsiteY0" fmla="*/ 1593376 h 1593376"/>
              <a:gd name="connsiteX1" fmla="*/ 143617 w 2217633"/>
              <a:gd name="connsiteY1" fmla="*/ 1548132 h 1593376"/>
              <a:gd name="connsiteX2" fmla="*/ 107898 w 2217633"/>
              <a:gd name="connsiteY2" fmla="*/ 1488601 h 1593376"/>
              <a:gd name="connsiteX3" fmla="*/ 79323 w 2217633"/>
              <a:gd name="connsiteY3" fmla="*/ 1431451 h 1593376"/>
              <a:gd name="connsiteX4" fmla="*/ 34079 w 2217633"/>
              <a:gd name="connsiteY4" fmla="*/ 1376682 h 1593376"/>
              <a:gd name="connsiteX5" fmla="*/ 24554 w 2217633"/>
              <a:gd name="connsiteY5" fmla="*/ 1271907 h 1593376"/>
              <a:gd name="connsiteX6" fmla="*/ 7886 w 2217633"/>
              <a:gd name="connsiteY6" fmla="*/ 1105219 h 1593376"/>
              <a:gd name="connsiteX7" fmla="*/ 12648 w 2217633"/>
              <a:gd name="connsiteY7" fmla="*/ 1040926 h 1593376"/>
              <a:gd name="connsiteX8" fmla="*/ 22173 w 2217633"/>
              <a:gd name="connsiteY8" fmla="*/ 840901 h 1593376"/>
              <a:gd name="connsiteX9" fmla="*/ 60273 w 2217633"/>
              <a:gd name="connsiteY9" fmla="*/ 783751 h 1593376"/>
              <a:gd name="connsiteX10" fmla="*/ 107898 w 2217633"/>
              <a:gd name="connsiteY10" fmla="*/ 736126 h 1593376"/>
              <a:gd name="connsiteX11" fmla="*/ 169810 w 2217633"/>
              <a:gd name="connsiteY11" fmla="*/ 698026 h 1593376"/>
              <a:gd name="connsiteX12" fmla="*/ 226961 w 2217633"/>
              <a:gd name="connsiteY12" fmla="*/ 662308 h 1593376"/>
              <a:gd name="connsiteX13" fmla="*/ 298398 w 2217633"/>
              <a:gd name="connsiteY13" fmla="*/ 595632 h 1593376"/>
              <a:gd name="connsiteX14" fmla="*/ 372217 w 2217633"/>
              <a:gd name="connsiteY14" fmla="*/ 521814 h 1593376"/>
              <a:gd name="connsiteX15" fmla="*/ 457942 w 2217633"/>
              <a:gd name="connsiteY15" fmla="*/ 488476 h 1593376"/>
              <a:gd name="connsiteX16" fmla="*/ 541286 w 2217633"/>
              <a:gd name="connsiteY16" fmla="*/ 462282 h 1593376"/>
              <a:gd name="connsiteX17" fmla="*/ 610342 w 2217633"/>
              <a:gd name="connsiteY17" fmla="*/ 443232 h 1593376"/>
              <a:gd name="connsiteX18" fmla="*/ 693686 w 2217633"/>
              <a:gd name="connsiteY18" fmla="*/ 419419 h 1593376"/>
              <a:gd name="connsiteX19" fmla="*/ 798461 w 2217633"/>
              <a:gd name="connsiteY19" fmla="*/ 374176 h 1593376"/>
              <a:gd name="connsiteX20" fmla="*/ 850848 w 2217633"/>
              <a:gd name="connsiteY20" fmla="*/ 314644 h 1593376"/>
              <a:gd name="connsiteX21" fmla="*/ 905617 w 2217633"/>
              <a:gd name="connsiteY21" fmla="*/ 247970 h 1593376"/>
              <a:gd name="connsiteX22" fmla="*/ 927048 w 2217633"/>
              <a:gd name="connsiteY22" fmla="*/ 171770 h 1593376"/>
              <a:gd name="connsiteX23" fmla="*/ 974673 w 2217633"/>
              <a:gd name="connsiteY23" fmla="*/ 124144 h 1593376"/>
              <a:gd name="connsiteX24" fmla="*/ 981817 w 2217633"/>
              <a:gd name="connsiteY24" fmla="*/ 55089 h 1593376"/>
              <a:gd name="connsiteX25" fmla="*/ 991342 w 2217633"/>
              <a:gd name="connsiteY25" fmla="*/ 26513 h 1593376"/>
              <a:gd name="connsiteX26" fmla="*/ 1038967 w 2217633"/>
              <a:gd name="connsiteY26" fmla="*/ 19370 h 1593376"/>
              <a:gd name="connsiteX27" fmla="*/ 1172317 w 2217633"/>
              <a:gd name="connsiteY27" fmla="*/ 21751 h 1593376"/>
              <a:gd name="connsiteX28" fmla="*/ 1279473 w 2217633"/>
              <a:gd name="connsiteY28" fmla="*/ 320 h 1593376"/>
              <a:gd name="connsiteX29" fmla="*/ 1365198 w 2217633"/>
              <a:gd name="connsiteY29" fmla="*/ 36039 h 1593376"/>
              <a:gd name="connsiteX30" fmla="*/ 1508073 w 2217633"/>
              <a:gd name="connsiteY30" fmla="*/ 26514 h 1593376"/>
              <a:gd name="connsiteX31" fmla="*/ 1536648 w 2217633"/>
              <a:gd name="connsiteY31" fmla="*/ 81283 h 1593376"/>
              <a:gd name="connsiteX32" fmla="*/ 1589035 w 2217633"/>
              <a:gd name="connsiteY32" fmla="*/ 188438 h 1593376"/>
              <a:gd name="connsiteX33" fmla="*/ 1641424 w 2217633"/>
              <a:gd name="connsiteY33" fmla="*/ 233681 h 1593376"/>
              <a:gd name="connsiteX34" fmla="*/ 1708097 w 2217633"/>
              <a:gd name="connsiteY34" fmla="*/ 355126 h 1593376"/>
              <a:gd name="connsiteX35" fmla="*/ 1748579 w 2217633"/>
              <a:gd name="connsiteY35" fmla="*/ 417039 h 1593376"/>
              <a:gd name="connsiteX36" fmla="*/ 1817636 w 2217633"/>
              <a:gd name="connsiteY36" fmla="*/ 493239 h 1593376"/>
              <a:gd name="connsiteX37" fmla="*/ 1922411 w 2217633"/>
              <a:gd name="connsiteY37" fmla="*/ 574201 h 1593376"/>
              <a:gd name="connsiteX38" fmla="*/ 1984323 w 2217633"/>
              <a:gd name="connsiteY38" fmla="*/ 621826 h 1593376"/>
              <a:gd name="connsiteX39" fmla="*/ 2089098 w 2217633"/>
              <a:gd name="connsiteY39" fmla="*/ 743270 h 1593376"/>
              <a:gd name="connsiteX40" fmla="*/ 2115291 w 2217633"/>
              <a:gd name="connsiteY40" fmla="*/ 807564 h 1593376"/>
              <a:gd name="connsiteX41" fmla="*/ 2148629 w 2217633"/>
              <a:gd name="connsiteY41" fmla="*/ 888526 h 1593376"/>
              <a:gd name="connsiteX42" fmla="*/ 2179585 w 2217633"/>
              <a:gd name="connsiteY42" fmla="*/ 1005207 h 1593376"/>
              <a:gd name="connsiteX43" fmla="*/ 2203398 w 2217633"/>
              <a:gd name="connsiteY43" fmla="*/ 1257620 h 1593376"/>
              <a:gd name="connsiteX44" fmla="*/ 1931935 w 2217633"/>
              <a:gd name="connsiteY44" fmla="*/ 1345726 h 1593376"/>
              <a:gd name="connsiteX45" fmla="*/ 1777154 w 2217633"/>
              <a:gd name="connsiteY45" fmla="*/ 1421927 h 1593376"/>
              <a:gd name="connsiteX46" fmla="*/ 1619992 w 2217633"/>
              <a:gd name="connsiteY46" fmla="*/ 1400495 h 1593376"/>
              <a:gd name="connsiteX47" fmla="*/ 1527123 w 2217633"/>
              <a:gd name="connsiteY47" fmla="*/ 1374301 h 1593376"/>
              <a:gd name="connsiteX48" fmla="*/ 1415204 w 2217633"/>
              <a:gd name="connsiteY48" fmla="*/ 1343345 h 1593376"/>
              <a:gd name="connsiteX49" fmla="*/ 1298523 w 2217633"/>
              <a:gd name="connsiteY49" fmla="*/ 1300482 h 1593376"/>
              <a:gd name="connsiteX50" fmla="*/ 1222323 w 2217633"/>
              <a:gd name="connsiteY50" fmla="*/ 1271907 h 1593376"/>
              <a:gd name="connsiteX51" fmla="*/ 1250898 w 2217633"/>
              <a:gd name="connsiteY51" fmla="*/ 1250476 h 1593376"/>
              <a:gd name="connsiteX52" fmla="*/ 1231847 w 2217633"/>
              <a:gd name="connsiteY52" fmla="*/ 1243332 h 1593376"/>
              <a:gd name="connsiteX53" fmla="*/ 1177079 w 2217633"/>
              <a:gd name="connsiteY53" fmla="*/ 1286195 h 1593376"/>
              <a:gd name="connsiteX54" fmla="*/ 1086592 w 2217633"/>
              <a:gd name="connsiteY54" fmla="*/ 1345726 h 1593376"/>
              <a:gd name="connsiteX55" fmla="*/ 998485 w 2217633"/>
              <a:gd name="connsiteY55" fmla="*/ 1390970 h 1593376"/>
              <a:gd name="connsiteX56" fmla="*/ 779411 w 2217633"/>
              <a:gd name="connsiteY56" fmla="*/ 1483838 h 1593376"/>
              <a:gd name="connsiteX57" fmla="*/ 712735 w 2217633"/>
              <a:gd name="connsiteY57" fmla="*/ 1538607 h 1593376"/>
              <a:gd name="connsiteX58" fmla="*/ 622248 w 2217633"/>
              <a:gd name="connsiteY58" fmla="*/ 1593376 h 1593376"/>
              <a:gd name="connsiteX0" fmla="*/ 165048 w 2217633"/>
              <a:gd name="connsiteY0" fmla="*/ 1593376 h 1593376"/>
              <a:gd name="connsiteX1" fmla="*/ 143617 w 2217633"/>
              <a:gd name="connsiteY1" fmla="*/ 1548132 h 1593376"/>
              <a:gd name="connsiteX2" fmla="*/ 107898 w 2217633"/>
              <a:gd name="connsiteY2" fmla="*/ 1488601 h 1593376"/>
              <a:gd name="connsiteX3" fmla="*/ 79323 w 2217633"/>
              <a:gd name="connsiteY3" fmla="*/ 1431451 h 1593376"/>
              <a:gd name="connsiteX4" fmla="*/ 34079 w 2217633"/>
              <a:gd name="connsiteY4" fmla="*/ 1376682 h 1593376"/>
              <a:gd name="connsiteX5" fmla="*/ 24554 w 2217633"/>
              <a:gd name="connsiteY5" fmla="*/ 1271907 h 1593376"/>
              <a:gd name="connsiteX6" fmla="*/ 7886 w 2217633"/>
              <a:gd name="connsiteY6" fmla="*/ 1105219 h 1593376"/>
              <a:gd name="connsiteX7" fmla="*/ 12648 w 2217633"/>
              <a:gd name="connsiteY7" fmla="*/ 1040926 h 1593376"/>
              <a:gd name="connsiteX8" fmla="*/ 22173 w 2217633"/>
              <a:gd name="connsiteY8" fmla="*/ 840901 h 1593376"/>
              <a:gd name="connsiteX9" fmla="*/ 60273 w 2217633"/>
              <a:gd name="connsiteY9" fmla="*/ 783751 h 1593376"/>
              <a:gd name="connsiteX10" fmla="*/ 107898 w 2217633"/>
              <a:gd name="connsiteY10" fmla="*/ 736126 h 1593376"/>
              <a:gd name="connsiteX11" fmla="*/ 169810 w 2217633"/>
              <a:gd name="connsiteY11" fmla="*/ 698026 h 1593376"/>
              <a:gd name="connsiteX12" fmla="*/ 226961 w 2217633"/>
              <a:gd name="connsiteY12" fmla="*/ 662308 h 1593376"/>
              <a:gd name="connsiteX13" fmla="*/ 298398 w 2217633"/>
              <a:gd name="connsiteY13" fmla="*/ 595632 h 1593376"/>
              <a:gd name="connsiteX14" fmla="*/ 372217 w 2217633"/>
              <a:gd name="connsiteY14" fmla="*/ 521814 h 1593376"/>
              <a:gd name="connsiteX15" fmla="*/ 457942 w 2217633"/>
              <a:gd name="connsiteY15" fmla="*/ 488476 h 1593376"/>
              <a:gd name="connsiteX16" fmla="*/ 541286 w 2217633"/>
              <a:gd name="connsiteY16" fmla="*/ 462282 h 1593376"/>
              <a:gd name="connsiteX17" fmla="*/ 610342 w 2217633"/>
              <a:gd name="connsiteY17" fmla="*/ 443232 h 1593376"/>
              <a:gd name="connsiteX18" fmla="*/ 693686 w 2217633"/>
              <a:gd name="connsiteY18" fmla="*/ 419419 h 1593376"/>
              <a:gd name="connsiteX19" fmla="*/ 798461 w 2217633"/>
              <a:gd name="connsiteY19" fmla="*/ 374176 h 1593376"/>
              <a:gd name="connsiteX20" fmla="*/ 850848 w 2217633"/>
              <a:gd name="connsiteY20" fmla="*/ 314644 h 1593376"/>
              <a:gd name="connsiteX21" fmla="*/ 905617 w 2217633"/>
              <a:gd name="connsiteY21" fmla="*/ 247970 h 1593376"/>
              <a:gd name="connsiteX22" fmla="*/ 927048 w 2217633"/>
              <a:gd name="connsiteY22" fmla="*/ 171770 h 1593376"/>
              <a:gd name="connsiteX23" fmla="*/ 974673 w 2217633"/>
              <a:gd name="connsiteY23" fmla="*/ 124144 h 1593376"/>
              <a:gd name="connsiteX24" fmla="*/ 981817 w 2217633"/>
              <a:gd name="connsiteY24" fmla="*/ 55089 h 1593376"/>
              <a:gd name="connsiteX25" fmla="*/ 991342 w 2217633"/>
              <a:gd name="connsiteY25" fmla="*/ 26513 h 1593376"/>
              <a:gd name="connsiteX26" fmla="*/ 1038967 w 2217633"/>
              <a:gd name="connsiteY26" fmla="*/ 19370 h 1593376"/>
              <a:gd name="connsiteX27" fmla="*/ 1172317 w 2217633"/>
              <a:gd name="connsiteY27" fmla="*/ 21751 h 1593376"/>
              <a:gd name="connsiteX28" fmla="*/ 1279473 w 2217633"/>
              <a:gd name="connsiteY28" fmla="*/ 320 h 1593376"/>
              <a:gd name="connsiteX29" fmla="*/ 1365198 w 2217633"/>
              <a:gd name="connsiteY29" fmla="*/ 36039 h 1593376"/>
              <a:gd name="connsiteX30" fmla="*/ 1508073 w 2217633"/>
              <a:gd name="connsiteY30" fmla="*/ 26514 h 1593376"/>
              <a:gd name="connsiteX31" fmla="*/ 1536648 w 2217633"/>
              <a:gd name="connsiteY31" fmla="*/ 81283 h 1593376"/>
              <a:gd name="connsiteX32" fmla="*/ 1589035 w 2217633"/>
              <a:gd name="connsiteY32" fmla="*/ 188438 h 1593376"/>
              <a:gd name="connsiteX33" fmla="*/ 1641424 w 2217633"/>
              <a:gd name="connsiteY33" fmla="*/ 233681 h 1593376"/>
              <a:gd name="connsiteX34" fmla="*/ 1708097 w 2217633"/>
              <a:gd name="connsiteY34" fmla="*/ 355126 h 1593376"/>
              <a:gd name="connsiteX35" fmla="*/ 1748579 w 2217633"/>
              <a:gd name="connsiteY35" fmla="*/ 417039 h 1593376"/>
              <a:gd name="connsiteX36" fmla="*/ 1817636 w 2217633"/>
              <a:gd name="connsiteY36" fmla="*/ 493239 h 1593376"/>
              <a:gd name="connsiteX37" fmla="*/ 1922411 w 2217633"/>
              <a:gd name="connsiteY37" fmla="*/ 574201 h 1593376"/>
              <a:gd name="connsiteX38" fmla="*/ 1984323 w 2217633"/>
              <a:gd name="connsiteY38" fmla="*/ 621826 h 1593376"/>
              <a:gd name="connsiteX39" fmla="*/ 2089098 w 2217633"/>
              <a:gd name="connsiteY39" fmla="*/ 743270 h 1593376"/>
              <a:gd name="connsiteX40" fmla="*/ 2115291 w 2217633"/>
              <a:gd name="connsiteY40" fmla="*/ 807564 h 1593376"/>
              <a:gd name="connsiteX41" fmla="*/ 2148629 w 2217633"/>
              <a:gd name="connsiteY41" fmla="*/ 888526 h 1593376"/>
              <a:gd name="connsiteX42" fmla="*/ 2179585 w 2217633"/>
              <a:gd name="connsiteY42" fmla="*/ 1005207 h 1593376"/>
              <a:gd name="connsiteX43" fmla="*/ 2203398 w 2217633"/>
              <a:gd name="connsiteY43" fmla="*/ 1257620 h 1593376"/>
              <a:gd name="connsiteX44" fmla="*/ 1931935 w 2217633"/>
              <a:gd name="connsiteY44" fmla="*/ 1345726 h 1593376"/>
              <a:gd name="connsiteX45" fmla="*/ 1777154 w 2217633"/>
              <a:gd name="connsiteY45" fmla="*/ 1421927 h 1593376"/>
              <a:gd name="connsiteX46" fmla="*/ 1619992 w 2217633"/>
              <a:gd name="connsiteY46" fmla="*/ 1400495 h 1593376"/>
              <a:gd name="connsiteX47" fmla="*/ 1527123 w 2217633"/>
              <a:gd name="connsiteY47" fmla="*/ 1374301 h 1593376"/>
              <a:gd name="connsiteX48" fmla="*/ 1415204 w 2217633"/>
              <a:gd name="connsiteY48" fmla="*/ 1343345 h 1593376"/>
              <a:gd name="connsiteX49" fmla="*/ 1298523 w 2217633"/>
              <a:gd name="connsiteY49" fmla="*/ 1300482 h 1593376"/>
              <a:gd name="connsiteX50" fmla="*/ 1210417 w 2217633"/>
              <a:gd name="connsiteY50" fmla="*/ 1260001 h 1593376"/>
              <a:gd name="connsiteX51" fmla="*/ 1250898 w 2217633"/>
              <a:gd name="connsiteY51" fmla="*/ 1250476 h 1593376"/>
              <a:gd name="connsiteX52" fmla="*/ 1231847 w 2217633"/>
              <a:gd name="connsiteY52" fmla="*/ 1243332 h 1593376"/>
              <a:gd name="connsiteX53" fmla="*/ 1177079 w 2217633"/>
              <a:gd name="connsiteY53" fmla="*/ 1286195 h 1593376"/>
              <a:gd name="connsiteX54" fmla="*/ 1086592 w 2217633"/>
              <a:gd name="connsiteY54" fmla="*/ 1345726 h 1593376"/>
              <a:gd name="connsiteX55" fmla="*/ 998485 w 2217633"/>
              <a:gd name="connsiteY55" fmla="*/ 1390970 h 1593376"/>
              <a:gd name="connsiteX56" fmla="*/ 779411 w 2217633"/>
              <a:gd name="connsiteY56" fmla="*/ 1483838 h 1593376"/>
              <a:gd name="connsiteX57" fmla="*/ 712735 w 2217633"/>
              <a:gd name="connsiteY57" fmla="*/ 1538607 h 1593376"/>
              <a:gd name="connsiteX58" fmla="*/ 622248 w 2217633"/>
              <a:gd name="connsiteY58" fmla="*/ 1593376 h 1593376"/>
              <a:gd name="connsiteX0" fmla="*/ 165048 w 2217633"/>
              <a:gd name="connsiteY0" fmla="*/ 1593376 h 1593376"/>
              <a:gd name="connsiteX1" fmla="*/ 143617 w 2217633"/>
              <a:gd name="connsiteY1" fmla="*/ 1548132 h 1593376"/>
              <a:gd name="connsiteX2" fmla="*/ 107898 w 2217633"/>
              <a:gd name="connsiteY2" fmla="*/ 1488601 h 1593376"/>
              <a:gd name="connsiteX3" fmla="*/ 79323 w 2217633"/>
              <a:gd name="connsiteY3" fmla="*/ 1431451 h 1593376"/>
              <a:gd name="connsiteX4" fmla="*/ 34079 w 2217633"/>
              <a:gd name="connsiteY4" fmla="*/ 1376682 h 1593376"/>
              <a:gd name="connsiteX5" fmla="*/ 24554 w 2217633"/>
              <a:gd name="connsiteY5" fmla="*/ 1271907 h 1593376"/>
              <a:gd name="connsiteX6" fmla="*/ 7886 w 2217633"/>
              <a:gd name="connsiteY6" fmla="*/ 1105219 h 1593376"/>
              <a:gd name="connsiteX7" fmla="*/ 12648 w 2217633"/>
              <a:gd name="connsiteY7" fmla="*/ 1040926 h 1593376"/>
              <a:gd name="connsiteX8" fmla="*/ 22173 w 2217633"/>
              <a:gd name="connsiteY8" fmla="*/ 840901 h 1593376"/>
              <a:gd name="connsiteX9" fmla="*/ 60273 w 2217633"/>
              <a:gd name="connsiteY9" fmla="*/ 783751 h 1593376"/>
              <a:gd name="connsiteX10" fmla="*/ 107898 w 2217633"/>
              <a:gd name="connsiteY10" fmla="*/ 736126 h 1593376"/>
              <a:gd name="connsiteX11" fmla="*/ 169810 w 2217633"/>
              <a:gd name="connsiteY11" fmla="*/ 698026 h 1593376"/>
              <a:gd name="connsiteX12" fmla="*/ 226961 w 2217633"/>
              <a:gd name="connsiteY12" fmla="*/ 662308 h 1593376"/>
              <a:gd name="connsiteX13" fmla="*/ 298398 w 2217633"/>
              <a:gd name="connsiteY13" fmla="*/ 595632 h 1593376"/>
              <a:gd name="connsiteX14" fmla="*/ 372217 w 2217633"/>
              <a:gd name="connsiteY14" fmla="*/ 521814 h 1593376"/>
              <a:gd name="connsiteX15" fmla="*/ 457942 w 2217633"/>
              <a:gd name="connsiteY15" fmla="*/ 488476 h 1593376"/>
              <a:gd name="connsiteX16" fmla="*/ 541286 w 2217633"/>
              <a:gd name="connsiteY16" fmla="*/ 462282 h 1593376"/>
              <a:gd name="connsiteX17" fmla="*/ 610342 w 2217633"/>
              <a:gd name="connsiteY17" fmla="*/ 443232 h 1593376"/>
              <a:gd name="connsiteX18" fmla="*/ 693686 w 2217633"/>
              <a:gd name="connsiteY18" fmla="*/ 419419 h 1593376"/>
              <a:gd name="connsiteX19" fmla="*/ 798461 w 2217633"/>
              <a:gd name="connsiteY19" fmla="*/ 374176 h 1593376"/>
              <a:gd name="connsiteX20" fmla="*/ 850848 w 2217633"/>
              <a:gd name="connsiteY20" fmla="*/ 314644 h 1593376"/>
              <a:gd name="connsiteX21" fmla="*/ 905617 w 2217633"/>
              <a:gd name="connsiteY21" fmla="*/ 247970 h 1593376"/>
              <a:gd name="connsiteX22" fmla="*/ 927048 w 2217633"/>
              <a:gd name="connsiteY22" fmla="*/ 171770 h 1593376"/>
              <a:gd name="connsiteX23" fmla="*/ 974673 w 2217633"/>
              <a:gd name="connsiteY23" fmla="*/ 124144 h 1593376"/>
              <a:gd name="connsiteX24" fmla="*/ 981817 w 2217633"/>
              <a:gd name="connsiteY24" fmla="*/ 55089 h 1593376"/>
              <a:gd name="connsiteX25" fmla="*/ 991342 w 2217633"/>
              <a:gd name="connsiteY25" fmla="*/ 26513 h 1593376"/>
              <a:gd name="connsiteX26" fmla="*/ 1038967 w 2217633"/>
              <a:gd name="connsiteY26" fmla="*/ 19370 h 1593376"/>
              <a:gd name="connsiteX27" fmla="*/ 1172317 w 2217633"/>
              <a:gd name="connsiteY27" fmla="*/ 21751 h 1593376"/>
              <a:gd name="connsiteX28" fmla="*/ 1279473 w 2217633"/>
              <a:gd name="connsiteY28" fmla="*/ 320 h 1593376"/>
              <a:gd name="connsiteX29" fmla="*/ 1365198 w 2217633"/>
              <a:gd name="connsiteY29" fmla="*/ 36039 h 1593376"/>
              <a:gd name="connsiteX30" fmla="*/ 1508073 w 2217633"/>
              <a:gd name="connsiteY30" fmla="*/ 26514 h 1593376"/>
              <a:gd name="connsiteX31" fmla="*/ 1536648 w 2217633"/>
              <a:gd name="connsiteY31" fmla="*/ 81283 h 1593376"/>
              <a:gd name="connsiteX32" fmla="*/ 1589035 w 2217633"/>
              <a:gd name="connsiteY32" fmla="*/ 188438 h 1593376"/>
              <a:gd name="connsiteX33" fmla="*/ 1641424 w 2217633"/>
              <a:gd name="connsiteY33" fmla="*/ 233681 h 1593376"/>
              <a:gd name="connsiteX34" fmla="*/ 1708097 w 2217633"/>
              <a:gd name="connsiteY34" fmla="*/ 355126 h 1593376"/>
              <a:gd name="connsiteX35" fmla="*/ 1748579 w 2217633"/>
              <a:gd name="connsiteY35" fmla="*/ 417039 h 1593376"/>
              <a:gd name="connsiteX36" fmla="*/ 1817636 w 2217633"/>
              <a:gd name="connsiteY36" fmla="*/ 493239 h 1593376"/>
              <a:gd name="connsiteX37" fmla="*/ 1922411 w 2217633"/>
              <a:gd name="connsiteY37" fmla="*/ 574201 h 1593376"/>
              <a:gd name="connsiteX38" fmla="*/ 1984323 w 2217633"/>
              <a:gd name="connsiteY38" fmla="*/ 621826 h 1593376"/>
              <a:gd name="connsiteX39" fmla="*/ 2089098 w 2217633"/>
              <a:gd name="connsiteY39" fmla="*/ 743270 h 1593376"/>
              <a:gd name="connsiteX40" fmla="*/ 2115291 w 2217633"/>
              <a:gd name="connsiteY40" fmla="*/ 807564 h 1593376"/>
              <a:gd name="connsiteX41" fmla="*/ 2148629 w 2217633"/>
              <a:gd name="connsiteY41" fmla="*/ 888526 h 1593376"/>
              <a:gd name="connsiteX42" fmla="*/ 2179585 w 2217633"/>
              <a:gd name="connsiteY42" fmla="*/ 1005207 h 1593376"/>
              <a:gd name="connsiteX43" fmla="*/ 2203398 w 2217633"/>
              <a:gd name="connsiteY43" fmla="*/ 1257620 h 1593376"/>
              <a:gd name="connsiteX44" fmla="*/ 1931935 w 2217633"/>
              <a:gd name="connsiteY44" fmla="*/ 1345726 h 1593376"/>
              <a:gd name="connsiteX45" fmla="*/ 1777154 w 2217633"/>
              <a:gd name="connsiteY45" fmla="*/ 1421927 h 1593376"/>
              <a:gd name="connsiteX46" fmla="*/ 1619992 w 2217633"/>
              <a:gd name="connsiteY46" fmla="*/ 1400495 h 1593376"/>
              <a:gd name="connsiteX47" fmla="*/ 1527123 w 2217633"/>
              <a:gd name="connsiteY47" fmla="*/ 1374301 h 1593376"/>
              <a:gd name="connsiteX48" fmla="*/ 1415204 w 2217633"/>
              <a:gd name="connsiteY48" fmla="*/ 1343345 h 1593376"/>
              <a:gd name="connsiteX49" fmla="*/ 1298523 w 2217633"/>
              <a:gd name="connsiteY49" fmla="*/ 1300482 h 1593376"/>
              <a:gd name="connsiteX50" fmla="*/ 1210417 w 2217633"/>
              <a:gd name="connsiteY50" fmla="*/ 1260001 h 1593376"/>
              <a:gd name="connsiteX51" fmla="*/ 1260423 w 2217633"/>
              <a:gd name="connsiteY51" fmla="*/ 1252857 h 1593376"/>
              <a:gd name="connsiteX52" fmla="*/ 1231847 w 2217633"/>
              <a:gd name="connsiteY52" fmla="*/ 1243332 h 1593376"/>
              <a:gd name="connsiteX53" fmla="*/ 1177079 w 2217633"/>
              <a:gd name="connsiteY53" fmla="*/ 1286195 h 1593376"/>
              <a:gd name="connsiteX54" fmla="*/ 1086592 w 2217633"/>
              <a:gd name="connsiteY54" fmla="*/ 1345726 h 1593376"/>
              <a:gd name="connsiteX55" fmla="*/ 998485 w 2217633"/>
              <a:gd name="connsiteY55" fmla="*/ 1390970 h 1593376"/>
              <a:gd name="connsiteX56" fmla="*/ 779411 w 2217633"/>
              <a:gd name="connsiteY56" fmla="*/ 1483838 h 1593376"/>
              <a:gd name="connsiteX57" fmla="*/ 712735 w 2217633"/>
              <a:gd name="connsiteY57" fmla="*/ 1538607 h 1593376"/>
              <a:gd name="connsiteX58" fmla="*/ 622248 w 2217633"/>
              <a:gd name="connsiteY58" fmla="*/ 1593376 h 1593376"/>
              <a:gd name="connsiteX0" fmla="*/ 165048 w 2217633"/>
              <a:gd name="connsiteY0" fmla="*/ 1593376 h 1593376"/>
              <a:gd name="connsiteX1" fmla="*/ 143617 w 2217633"/>
              <a:gd name="connsiteY1" fmla="*/ 1548132 h 1593376"/>
              <a:gd name="connsiteX2" fmla="*/ 107898 w 2217633"/>
              <a:gd name="connsiteY2" fmla="*/ 1488601 h 1593376"/>
              <a:gd name="connsiteX3" fmla="*/ 79323 w 2217633"/>
              <a:gd name="connsiteY3" fmla="*/ 1431451 h 1593376"/>
              <a:gd name="connsiteX4" fmla="*/ 34079 w 2217633"/>
              <a:gd name="connsiteY4" fmla="*/ 1376682 h 1593376"/>
              <a:gd name="connsiteX5" fmla="*/ 24554 w 2217633"/>
              <a:gd name="connsiteY5" fmla="*/ 1271907 h 1593376"/>
              <a:gd name="connsiteX6" fmla="*/ 7886 w 2217633"/>
              <a:gd name="connsiteY6" fmla="*/ 1105219 h 1593376"/>
              <a:gd name="connsiteX7" fmla="*/ 12648 w 2217633"/>
              <a:gd name="connsiteY7" fmla="*/ 1040926 h 1593376"/>
              <a:gd name="connsiteX8" fmla="*/ 22173 w 2217633"/>
              <a:gd name="connsiteY8" fmla="*/ 840901 h 1593376"/>
              <a:gd name="connsiteX9" fmla="*/ 60273 w 2217633"/>
              <a:gd name="connsiteY9" fmla="*/ 783751 h 1593376"/>
              <a:gd name="connsiteX10" fmla="*/ 107898 w 2217633"/>
              <a:gd name="connsiteY10" fmla="*/ 736126 h 1593376"/>
              <a:gd name="connsiteX11" fmla="*/ 169810 w 2217633"/>
              <a:gd name="connsiteY11" fmla="*/ 698026 h 1593376"/>
              <a:gd name="connsiteX12" fmla="*/ 226961 w 2217633"/>
              <a:gd name="connsiteY12" fmla="*/ 662308 h 1593376"/>
              <a:gd name="connsiteX13" fmla="*/ 298398 w 2217633"/>
              <a:gd name="connsiteY13" fmla="*/ 595632 h 1593376"/>
              <a:gd name="connsiteX14" fmla="*/ 372217 w 2217633"/>
              <a:gd name="connsiteY14" fmla="*/ 521814 h 1593376"/>
              <a:gd name="connsiteX15" fmla="*/ 457942 w 2217633"/>
              <a:gd name="connsiteY15" fmla="*/ 488476 h 1593376"/>
              <a:gd name="connsiteX16" fmla="*/ 541286 w 2217633"/>
              <a:gd name="connsiteY16" fmla="*/ 462282 h 1593376"/>
              <a:gd name="connsiteX17" fmla="*/ 610342 w 2217633"/>
              <a:gd name="connsiteY17" fmla="*/ 443232 h 1593376"/>
              <a:gd name="connsiteX18" fmla="*/ 693686 w 2217633"/>
              <a:gd name="connsiteY18" fmla="*/ 419419 h 1593376"/>
              <a:gd name="connsiteX19" fmla="*/ 798461 w 2217633"/>
              <a:gd name="connsiteY19" fmla="*/ 374176 h 1593376"/>
              <a:gd name="connsiteX20" fmla="*/ 850848 w 2217633"/>
              <a:gd name="connsiteY20" fmla="*/ 314644 h 1593376"/>
              <a:gd name="connsiteX21" fmla="*/ 905617 w 2217633"/>
              <a:gd name="connsiteY21" fmla="*/ 247970 h 1593376"/>
              <a:gd name="connsiteX22" fmla="*/ 927048 w 2217633"/>
              <a:gd name="connsiteY22" fmla="*/ 171770 h 1593376"/>
              <a:gd name="connsiteX23" fmla="*/ 974673 w 2217633"/>
              <a:gd name="connsiteY23" fmla="*/ 124144 h 1593376"/>
              <a:gd name="connsiteX24" fmla="*/ 981817 w 2217633"/>
              <a:gd name="connsiteY24" fmla="*/ 55089 h 1593376"/>
              <a:gd name="connsiteX25" fmla="*/ 991342 w 2217633"/>
              <a:gd name="connsiteY25" fmla="*/ 26513 h 1593376"/>
              <a:gd name="connsiteX26" fmla="*/ 1038967 w 2217633"/>
              <a:gd name="connsiteY26" fmla="*/ 19370 h 1593376"/>
              <a:gd name="connsiteX27" fmla="*/ 1172317 w 2217633"/>
              <a:gd name="connsiteY27" fmla="*/ 21751 h 1593376"/>
              <a:gd name="connsiteX28" fmla="*/ 1279473 w 2217633"/>
              <a:gd name="connsiteY28" fmla="*/ 320 h 1593376"/>
              <a:gd name="connsiteX29" fmla="*/ 1365198 w 2217633"/>
              <a:gd name="connsiteY29" fmla="*/ 36039 h 1593376"/>
              <a:gd name="connsiteX30" fmla="*/ 1508073 w 2217633"/>
              <a:gd name="connsiteY30" fmla="*/ 26514 h 1593376"/>
              <a:gd name="connsiteX31" fmla="*/ 1536648 w 2217633"/>
              <a:gd name="connsiteY31" fmla="*/ 81283 h 1593376"/>
              <a:gd name="connsiteX32" fmla="*/ 1589035 w 2217633"/>
              <a:gd name="connsiteY32" fmla="*/ 188438 h 1593376"/>
              <a:gd name="connsiteX33" fmla="*/ 1641424 w 2217633"/>
              <a:gd name="connsiteY33" fmla="*/ 233681 h 1593376"/>
              <a:gd name="connsiteX34" fmla="*/ 1708097 w 2217633"/>
              <a:gd name="connsiteY34" fmla="*/ 355126 h 1593376"/>
              <a:gd name="connsiteX35" fmla="*/ 1748579 w 2217633"/>
              <a:gd name="connsiteY35" fmla="*/ 417039 h 1593376"/>
              <a:gd name="connsiteX36" fmla="*/ 1817636 w 2217633"/>
              <a:gd name="connsiteY36" fmla="*/ 493239 h 1593376"/>
              <a:gd name="connsiteX37" fmla="*/ 1922411 w 2217633"/>
              <a:gd name="connsiteY37" fmla="*/ 574201 h 1593376"/>
              <a:gd name="connsiteX38" fmla="*/ 1984323 w 2217633"/>
              <a:gd name="connsiteY38" fmla="*/ 621826 h 1593376"/>
              <a:gd name="connsiteX39" fmla="*/ 2089098 w 2217633"/>
              <a:gd name="connsiteY39" fmla="*/ 743270 h 1593376"/>
              <a:gd name="connsiteX40" fmla="*/ 2115291 w 2217633"/>
              <a:gd name="connsiteY40" fmla="*/ 807564 h 1593376"/>
              <a:gd name="connsiteX41" fmla="*/ 2148629 w 2217633"/>
              <a:gd name="connsiteY41" fmla="*/ 888526 h 1593376"/>
              <a:gd name="connsiteX42" fmla="*/ 2179585 w 2217633"/>
              <a:gd name="connsiteY42" fmla="*/ 1005207 h 1593376"/>
              <a:gd name="connsiteX43" fmla="*/ 2203398 w 2217633"/>
              <a:gd name="connsiteY43" fmla="*/ 1257620 h 1593376"/>
              <a:gd name="connsiteX44" fmla="*/ 1931935 w 2217633"/>
              <a:gd name="connsiteY44" fmla="*/ 1345726 h 1593376"/>
              <a:gd name="connsiteX45" fmla="*/ 1777154 w 2217633"/>
              <a:gd name="connsiteY45" fmla="*/ 1421927 h 1593376"/>
              <a:gd name="connsiteX46" fmla="*/ 1619992 w 2217633"/>
              <a:gd name="connsiteY46" fmla="*/ 1400495 h 1593376"/>
              <a:gd name="connsiteX47" fmla="*/ 1527123 w 2217633"/>
              <a:gd name="connsiteY47" fmla="*/ 1374301 h 1593376"/>
              <a:gd name="connsiteX48" fmla="*/ 1415204 w 2217633"/>
              <a:gd name="connsiteY48" fmla="*/ 1343345 h 1593376"/>
              <a:gd name="connsiteX49" fmla="*/ 1298523 w 2217633"/>
              <a:gd name="connsiteY49" fmla="*/ 1300482 h 1593376"/>
              <a:gd name="connsiteX50" fmla="*/ 1210417 w 2217633"/>
              <a:gd name="connsiteY50" fmla="*/ 1267145 h 1593376"/>
              <a:gd name="connsiteX51" fmla="*/ 1260423 w 2217633"/>
              <a:gd name="connsiteY51" fmla="*/ 1252857 h 1593376"/>
              <a:gd name="connsiteX52" fmla="*/ 1231847 w 2217633"/>
              <a:gd name="connsiteY52" fmla="*/ 1243332 h 1593376"/>
              <a:gd name="connsiteX53" fmla="*/ 1177079 w 2217633"/>
              <a:gd name="connsiteY53" fmla="*/ 1286195 h 1593376"/>
              <a:gd name="connsiteX54" fmla="*/ 1086592 w 2217633"/>
              <a:gd name="connsiteY54" fmla="*/ 1345726 h 1593376"/>
              <a:gd name="connsiteX55" fmla="*/ 998485 w 2217633"/>
              <a:gd name="connsiteY55" fmla="*/ 1390970 h 1593376"/>
              <a:gd name="connsiteX56" fmla="*/ 779411 w 2217633"/>
              <a:gd name="connsiteY56" fmla="*/ 1483838 h 1593376"/>
              <a:gd name="connsiteX57" fmla="*/ 712735 w 2217633"/>
              <a:gd name="connsiteY57" fmla="*/ 1538607 h 1593376"/>
              <a:gd name="connsiteX58" fmla="*/ 622248 w 2217633"/>
              <a:gd name="connsiteY58" fmla="*/ 1593376 h 159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217633" h="1593376">
                <a:moveTo>
                  <a:pt x="165048" y="1593376"/>
                </a:moveTo>
                <a:cubicBezTo>
                  <a:pt x="161873" y="1577501"/>
                  <a:pt x="153142" y="1565595"/>
                  <a:pt x="143617" y="1548132"/>
                </a:cubicBezTo>
                <a:cubicBezTo>
                  <a:pt x="134092" y="1530670"/>
                  <a:pt x="118614" y="1508048"/>
                  <a:pt x="107898" y="1488601"/>
                </a:cubicBezTo>
                <a:cubicBezTo>
                  <a:pt x="97182" y="1469154"/>
                  <a:pt x="91626" y="1450104"/>
                  <a:pt x="79323" y="1431451"/>
                </a:cubicBezTo>
                <a:cubicBezTo>
                  <a:pt x="67020" y="1412798"/>
                  <a:pt x="42016" y="1395732"/>
                  <a:pt x="34079" y="1376682"/>
                </a:cubicBezTo>
                <a:cubicBezTo>
                  <a:pt x="26142" y="1357632"/>
                  <a:pt x="28920" y="1317151"/>
                  <a:pt x="24554" y="1271907"/>
                </a:cubicBezTo>
                <a:cubicBezTo>
                  <a:pt x="20189" y="1226663"/>
                  <a:pt x="57495" y="1217535"/>
                  <a:pt x="7886" y="1105219"/>
                </a:cubicBezTo>
                <a:cubicBezTo>
                  <a:pt x="-7689" y="1069957"/>
                  <a:pt x="3000" y="1079419"/>
                  <a:pt x="12648" y="1040926"/>
                </a:cubicBezTo>
                <a:cubicBezTo>
                  <a:pt x="20942" y="1007835"/>
                  <a:pt x="-23319" y="949398"/>
                  <a:pt x="22173" y="840901"/>
                </a:cubicBezTo>
                <a:cubicBezTo>
                  <a:pt x="31026" y="819787"/>
                  <a:pt x="47573" y="802801"/>
                  <a:pt x="60273" y="783751"/>
                </a:cubicBezTo>
                <a:cubicBezTo>
                  <a:pt x="77652" y="757683"/>
                  <a:pt x="89642" y="750413"/>
                  <a:pt x="107898" y="736126"/>
                </a:cubicBezTo>
                <a:cubicBezTo>
                  <a:pt x="126154" y="721839"/>
                  <a:pt x="149966" y="710329"/>
                  <a:pt x="169810" y="698026"/>
                </a:cubicBezTo>
                <a:cubicBezTo>
                  <a:pt x="189654" y="685723"/>
                  <a:pt x="196005" y="667468"/>
                  <a:pt x="226961" y="662308"/>
                </a:cubicBezTo>
                <a:cubicBezTo>
                  <a:pt x="253984" y="657804"/>
                  <a:pt x="274189" y="619048"/>
                  <a:pt x="298398" y="595632"/>
                </a:cubicBezTo>
                <a:cubicBezTo>
                  <a:pt x="322607" y="572216"/>
                  <a:pt x="345626" y="539673"/>
                  <a:pt x="372217" y="521814"/>
                </a:cubicBezTo>
                <a:cubicBezTo>
                  <a:pt x="398808" y="503955"/>
                  <a:pt x="429764" y="498398"/>
                  <a:pt x="457942" y="488476"/>
                </a:cubicBezTo>
                <a:cubicBezTo>
                  <a:pt x="486120" y="478554"/>
                  <a:pt x="515886" y="469823"/>
                  <a:pt x="541286" y="462282"/>
                </a:cubicBezTo>
                <a:cubicBezTo>
                  <a:pt x="566686" y="454741"/>
                  <a:pt x="584942" y="450376"/>
                  <a:pt x="610342" y="443232"/>
                </a:cubicBezTo>
                <a:cubicBezTo>
                  <a:pt x="638123" y="435294"/>
                  <a:pt x="662333" y="430928"/>
                  <a:pt x="693686" y="419419"/>
                </a:cubicBezTo>
                <a:cubicBezTo>
                  <a:pt x="725039" y="407910"/>
                  <a:pt x="778617" y="383304"/>
                  <a:pt x="798461" y="374176"/>
                </a:cubicBezTo>
                <a:cubicBezTo>
                  <a:pt x="827830" y="361873"/>
                  <a:pt x="832989" y="335678"/>
                  <a:pt x="850848" y="314644"/>
                </a:cubicBezTo>
                <a:cubicBezTo>
                  <a:pt x="868707" y="293610"/>
                  <a:pt x="892917" y="271782"/>
                  <a:pt x="905617" y="247970"/>
                </a:cubicBezTo>
                <a:cubicBezTo>
                  <a:pt x="918317" y="224158"/>
                  <a:pt x="915539" y="192408"/>
                  <a:pt x="927048" y="171770"/>
                </a:cubicBezTo>
                <a:cubicBezTo>
                  <a:pt x="938557" y="151132"/>
                  <a:pt x="965545" y="143591"/>
                  <a:pt x="974673" y="124144"/>
                </a:cubicBezTo>
                <a:cubicBezTo>
                  <a:pt x="983801" y="104697"/>
                  <a:pt x="979039" y="71361"/>
                  <a:pt x="981817" y="55089"/>
                </a:cubicBezTo>
                <a:cubicBezTo>
                  <a:pt x="984595" y="38817"/>
                  <a:pt x="981817" y="32466"/>
                  <a:pt x="991342" y="26513"/>
                </a:cubicBezTo>
                <a:cubicBezTo>
                  <a:pt x="1000867" y="20560"/>
                  <a:pt x="1008805" y="20164"/>
                  <a:pt x="1038967" y="19370"/>
                </a:cubicBezTo>
                <a:cubicBezTo>
                  <a:pt x="1069129" y="18576"/>
                  <a:pt x="1132233" y="24926"/>
                  <a:pt x="1172317" y="21751"/>
                </a:cubicBezTo>
                <a:cubicBezTo>
                  <a:pt x="1212401" y="18576"/>
                  <a:pt x="1187398" y="-2855"/>
                  <a:pt x="1279473" y="320"/>
                </a:cubicBezTo>
                <a:cubicBezTo>
                  <a:pt x="1288998" y="6670"/>
                  <a:pt x="1327098" y="31673"/>
                  <a:pt x="1365198" y="36039"/>
                </a:cubicBezTo>
                <a:cubicBezTo>
                  <a:pt x="1403298" y="40405"/>
                  <a:pt x="1479498" y="18973"/>
                  <a:pt x="1508073" y="26514"/>
                </a:cubicBezTo>
                <a:cubicBezTo>
                  <a:pt x="1536648" y="34055"/>
                  <a:pt x="1523154" y="54296"/>
                  <a:pt x="1536648" y="81283"/>
                </a:cubicBezTo>
                <a:cubicBezTo>
                  <a:pt x="1550142" y="108270"/>
                  <a:pt x="1571572" y="163038"/>
                  <a:pt x="1589035" y="188438"/>
                </a:cubicBezTo>
                <a:cubicBezTo>
                  <a:pt x="1606498" y="213838"/>
                  <a:pt x="1621183" y="210265"/>
                  <a:pt x="1641424" y="233681"/>
                </a:cubicBezTo>
                <a:cubicBezTo>
                  <a:pt x="1661665" y="257097"/>
                  <a:pt x="1690238" y="324566"/>
                  <a:pt x="1708097" y="355126"/>
                </a:cubicBezTo>
                <a:cubicBezTo>
                  <a:pt x="1725956" y="385686"/>
                  <a:pt x="1711079" y="360489"/>
                  <a:pt x="1748579" y="417039"/>
                </a:cubicBezTo>
                <a:cubicBezTo>
                  <a:pt x="1766042" y="436089"/>
                  <a:pt x="1788664" y="467045"/>
                  <a:pt x="1817636" y="493239"/>
                </a:cubicBezTo>
                <a:cubicBezTo>
                  <a:pt x="1846608" y="519433"/>
                  <a:pt x="1875501" y="558564"/>
                  <a:pt x="1922411" y="574201"/>
                </a:cubicBezTo>
                <a:cubicBezTo>
                  <a:pt x="1950192" y="595632"/>
                  <a:pt x="1956542" y="593648"/>
                  <a:pt x="1984323" y="621826"/>
                </a:cubicBezTo>
                <a:cubicBezTo>
                  <a:pt x="2012104" y="650004"/>
                  <a:pt x="2067270" y="712314"/>
                  <a:pt x="2089098" y="743270"/>
                </a:cubicBezTo>
                <a:cubicBezTo>
                  <a:pt x="2110926" y="774226"/>
                  <a:pt x="2105369" y="783355"/>
                  <a:pt x="2115291" y="807564"/>
                </a:cubicBezTo>
                <a:cubicBezTo>
                  <a:pt x="2125213" y="831773"/>
                  <a:pt x="2137913" y="855586"/>
                  <a:pt x="2148629" y="888526"/>
                </a:cubicBezTo>
                <a:cubicBezTo>
                  <a:pt x="2159345" y="921466"/>
                  <a:pt x="2170457" y="943691"/>
                  <a:pt x="2179585" y="1005207"/>
                </a:cubicBezTo>
                <a:cubicBezTo>
                  <a:pt x="2188713" y="1066723"/>
                  <a:pt x="2242865" y="1283932"/>
                  <a:pt x="2203398" y="1257620"/>
                </a:cubicBezTo>
                <a:cubicBezTo>
                  <a:pt x="2167282" y="1330248"/>
                  <a:pt x="1997023" y="1320326"/>
                  <a:pt x="1931935" y="1345726"/>
                </a:cubicBezTo>
                <a:cubicBezTo>
                  <a:pt x="1866848" y="1371126"/>
                  <a:pt x="1829144" y="1412799"/>
                  <a:pt x="1777154" y="1421927"/>
                </a:cubicBezTo>
                <a:cubicBezTo>
                  <a:pt x="1725164" y="1431055"/>
                  <a:pt x="1661664" y="1408433"/>
                  <a:pt x="1619992" y="1400495"/>
                </a:cubicBezTo>
                <a:cubicBezTo>
                  <a:pt x="1578320" y="1392557"/>
                  <a:pt x="1561254" y="1383826"/>
                  <a:pt x="1527123" y="1374301"/>
                </a:cubicBezTo>
                <a:cubicBezTo>
                  <a:pt x="1492992" y="1364776"/>
                  <a:pt x="1453304" y="1355648"/>
                  <a:pt x="1415204" y="1343345"/>
                </a:cubicBezTo>
                <a:cubicBezTo>
                  <a:pt x="1377104" y="1331042"/>
                  <a:pt x="1328685" y="1316357"/>
                  <a:pt x="1298523" y="1300482"/>
                </a:cubicBezTo>
                <a:cubicBezTo>
                  <a:pt x="1288998" y="1290957"/>
                  <a:pt x="1216767" y="1275082"/>
                  <a:pt x="1210417" y="1267145"/>
                </a:cubicBezTo>
                <a:cubicBezTo>
                  <a:pt x="1204067" y="1259208"/>
                  <a:pt x="1260026" y="1260398"/>
                  <a:pt x="1260423" y="1252857"/>
                </a:cubicBezTo>
                <a:cubicBezTo>
                  <a:pt x="1260820" y="1245316"/>
                  <a:pt x="1239388" y="1236188"/>
                  <a:pt x="1231847" y="1243332"/>
                </a:cubicBezTo>
                <a:cubicBezTo>
                  <a:pt x="1209622" y="1246507"/>
                  <a:pt x="1201288" y="1269129"/>
                  <a:pt x="1177079" y="1286195"/>
                </a:cubicBezTo>
                <a:cubicBezTo>
                  <a:pt x="1152870" y="1303261"/>
                  <a:pt x="1116358" y="1328264"/>
                  <a:pt x="1086592" y="1345726"/>
                </a:cubicBezTo>
                <a:cubicBezTo>
                  <a:pt x="1056826" y="1363188"/>
                  <a:pt x="1049682" y="1367951"/>
                  <a:pt x="998485" y="1390970"/>
                </a:cubicBezTo>
                <a:cubicBezTo>
                  <a:pt x="947288" y="1413989"/>
                  <a:pt x="838333" y="1464197"/>
                  <a:pt x="779411" y="1483838"/>
                </a:cubicBezTo>
                <a:cubicBezTo>
                  <a:pt x="734167" y="1509635"/>
                  <a:pt x="738929" y="1520351"/>
                  <a:pt x="712735" y="1538607"/>
                </a:cubicBezTo>
                <a:cubicBezTo>
                  <a:pt x="686541" y="1556863"/>
                  <a:pt x="641099" y="1581966"/>
                  <a:pt x="622248" y="1593376"/>
                </a:cubicBezTo>
              </a:path>
            </a:pathLst>
          </a:custGeom>
          <a:solidFill>
            <a:srgbClr val="AD4F0F">
              <a:alpha val="30196"/>
            </a:srgbClr>
          </a:solidFill>
          <a:ln w="38100">
            <a:solidFill>
              <a:srgbClr val="FF0000"/>
            </a:solidFill>
            <a:prstDash val="solid"/>
          </a:ln>
        </p:spPr>
        <p:txBody>
          <a:bodyPr lIns="32243" tIns="16121" rIns="32243" bIns="16121"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20514" y="173398"/>
            <a:ext cx="2994523" cy="1365775"/>
            <a:chOff x="1678800" y="1344103"/>
            <a:chExt cx="5559922" cy="296581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1483" y="1579706"/>
              <a:ext cx="509452" cy="54000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8800" y="2727161"/>
              <a:ext cx="509452" cy="5400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0751" y="1344103"/>
              <a:ext cx="509452" cy="54000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98" y="1614103"/>
              <a:ext cx="509452" cy="54000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8259" y="3769919"/>
              <a:ext cx="509452" cy="540000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5189" y="3461376"/>
              <a:ext cx="509452" cy="540000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29270" y="2420107"/>
              <a:ext cx="509452" cy="540000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5218" y="2577408"/>
              <a:ext cx="509452" cy="540000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4346" y="3631421"/>
              <a:ext cx="509452" cy="540000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4485" y="3461376"/>
              <a:ext cx="509452" cy="540000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4484" y="2838708"/>
              <a:ext cx="509452" cy="540000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87305" y="2976995"/>
              <a:ext cx="509452" cy="540000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5755" y="2987422"/>
              <a:ext cx="509452" cy="540000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-104364" y="368994"/>
            <a:ext cx="3173398" cy="1277643"/>
            <a:chOff x="1446941" y="1768844"/>
            <a:chExt cx="5892041" cy="2774435"/>
          </a:xfrm>
        </p:grpSpPr>
        <p:sp>
          <p:nvSpPr>
            <p:cNvPr id="5" name="TextBox 4"/>
            <p:cNvSpPr txBox="1"/>
            <p:nvPr/>
          </p:nvSpPr>
          <p:spPr>
            <a:xfrm>
              <a:off x="2648761" y="1981877"/>
              <a:ext cx="1095719" cy="334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嘉定</a:t>
              </a:r>
              <a:r>
                <a:rPr lang="zh-CN" altLang="en-U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用服</a:t>
              </a:r>
              <a:r>
                <a:rPr lang="zh-CN" altLang="en-US" sz="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中心</a:t>
              </a:r>
              <a:endParaRPr lang="zh-CN" altLang="en-US" sz="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46941" y="3134217"/>
              <a:ext cx="1278455" cy="334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安</a:t>
              </a:r>
              <a:r>
                <a:rPr lang="zh-CN" altLang="en-US" sz="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亭用服中心</a:t>
              </a:r>
              <a:endParaRPr lang="zh-CN" altLang="en-US" sz="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32089" y="1768844"/>
              <a:ext cx="675506" cy="334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宝山办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668325" y="1904263"/>
              <a:ext cx="629823" cy="334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杨鑫办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432798" y="4209107"/>
              <a:ext cx="1229940" cy="334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江</a:t>
              </a:r>
              <a:r>
                <a:rPr lang="zh-CN" altLang="en-US" sz="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桥用服中心</a:t>
              </a:r>
              <a:endParaRPr lang="zh-CN" altLang="en-US" sz="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40526" y="3925199"/>
              <a:ext cx="757085" cy="334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铜川办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654793" y="2812269"/>
              <a:ext cx="636610" cy="334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国和办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97613" y="3008451"/>
              <a:ext cx="798161" cy="334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彭浦办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244109" y="4055613"/>
              <a:ext cx="649926" cy="334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普陀办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960525" y="3891513"/>
              <a:ext cx="781505" cy="334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静安北办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768405" y="3257555"/>
              <a:ext cx="700138" cy="334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工业办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652329" y="3212592"/>
              <a:ext cx="686653" cy="334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铁岭办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269210" y="3404311"/>
              <a:ext cx="641008" cy="334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虹口办</a:t>
              </a: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789" y="52557"/>
            <a:ext cx="378011" cy="13488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1415902" y="843825"/>
            <a:ext cx="524855" cy="186453"/>
          </a:xfrm>
          <a:prstGeom prst="rect">
            <a:avLst/>
          </a:prstGeom>
          <a:noFill/>
        </p:spPr>
        <p:txBody>
          <a:bodyPr wrap="square" lIns="32242" tIns="16121" rIns="32242" bIns="1612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zh-CN" sz="1000" b="1" spc="212" dirty="0">
                <a:ln w="635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90</a:t>
            </a:r>
            <a:r>
              <a:rPr lang="zh-CN" altLang="zh-CN" sz="600" b="1" spc="212" dirty="0">
                <a:ln w="635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分钟</a:t>
            </a:r>
            <a:endParaRPr lang="en-US" altLang="zh-CN" sz="1000" b="1" spc="212" dirty="0">
              <a:ln w="635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578102" y="1409231"/>
            <a:ext cx="537779" cy="186453"/>
          </a:xfrm>
          <a:prstGeom prst="rect">
            <a:avLst/>
          </a:prstGeom>
          <a:noFill/>
        </p:spPr>
        <p:txBody>
          <a:bodyPr wrap="square" lIns="32242" tIns="16121" rIns="32242" bIns="1612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zh-CN" sz="1000" b="1" spc="212" dirty="0">
                <a:ln w="635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45</a:t>
            </a:r>
            <a:r>
              <a:rPr lang="zh-CN" altLang="zh-CN" sz="600" b="1" spc="212" dirty="0">
                <a:ln w="635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分钟</a:t>
            </a:r>
            <a:endParaRPr lang="en-US" altLang="zh-CN" sz="700" b="1" spc="212" dirty="0">
              <a:ln w="635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sp>
        <p:nvSpPr>
          <p:cNvPr id="45" name="文本框 3"/>
          <p:cNvSpPr txBox="1"/>
          <p:nvPr/>
        </p:nvSpPr>
        <p:spPr>
          <a:xfrm>
            <a:off x="414445" y="117781"/>
            <a:ext cx="574095" cy="155667"/>
          </a:xfrm>
          <a:prstGeom prst="rect">
            <a:avLst/>
          </a:prstGeom>
          <a:noFill/>
          <a:effectLst/>
        </p:spPr>
        <p:txBody>
          <a:bodyPr wrap="square" lIns="32242" tIns="16121" rIns="32242" bIns="16121" rtlCol="0">
            <a:spAutoFit/>
          </a:bodyPr>
          <a:lstStyle>
            <a:defPPr>
              <a:defRPr lang="zh-CN"/>
            </a:defPPr>
            <a:lvl1pPr algn="ctr">
              <a:defRPr sz="2400" b="1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方正正粗黑简体" panose="02000000000000000000" pitchFamily="2" charset="-122"/>
                <a:ea typeface="方正正粗黑简体" panose="02000000000000000000" pitchFamily="2" charset="-122"/>
              </a:defRPr>
            </a:lvl1pPr>
          </a:lstStyle>
          <a:p>
            <a:r>
              <a:rPr lang="zh-CN" altLang="en-US" sz="800" dirty="0" smtClean="0"/>
              <a:t>客户服务</a:t>
            </a:r>
            <a:endParaRPr lang="zh-CN" altLang="en-US" sz="800" dirty="0"/>
          </a:p>
        </p:txBody>
      </p:sp>
      <p:grpSp>
        <p:nvGrpSpPr>
          <p:cNvPr id="46" name="组合 45"/>
          <p:cNvGrpSpPr/>
          <p:nvPr/>
        </p:nvGrpSpPr>
        <p:grpSpPr>
          <a:xfrm>
            <a:off x="-3857" y="120126"/>
            <a:ext cx="403859" cy="145116"/>
            <a:chOff x="-14514" y="457622"/>
            <a:chExt cx="1519466" cy="552821"/>
          </a:xfrm>
        </p:grpSpPr>
        <p:sp>
          <p:nvSpPr>
            <p:cNvPr id="47" name="矩形 46"/>
            <p:cNvSpPr/>
            <p:nvPr userDrawn="1"/>
          </p:nvSpPr>
          <p:spPr>
            <a:xfrm>
              <a:off x="-14514" y="457622"/>
              <a:ext cx="1054327" cy="552449"/>
            </a:xfrm>
            <a:prstGeom prst="rect">
              <a:avLst/>
            </a:prstGeom>
            <a:gradFill flip="none" rotWithShape="1">
              <a:gsLst>
                <a:gs pos="100000">
                  <a:srgbClr val="00C898"/>
                </a:gs>
                <a:gs pos="0">
                  <a:srgbClr val="04B5EC"/>
                </a:gs>
              </a:gsLst>
              <a:lin ang="0" scaled="1"/>
              <a:tileRect/>
            </a:gra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00"/>
            </a:p>
          </p:txBody>
        </p:sp>
        <p:sp>
          <p:nvSpPr>
            <p:cNvPr id="48" name="五边形 47"/>
            <p:cNvSpPr/>
            <p:nvPr userDrawn="1"/>
          </p:nvSpPr>
          <p:spPr>
            <a:xfrm>
              <a:off x="1100139" y="457994"/>
              <a:ext cx="404813" cy="552449"/>
            </a:xfrm>
            <a:prstGeom prst="homePlate">
              <a:avLst/>
            </a:prstGeom>
            <a:gradFill flip="none" rotWithShape="1">
              <a:gsLst>
                <a:gs pos="100000">
                  <a:srgbClr val="00C898"/>
                </a:gs>
                <a:gs pos="0">
                  <a:srgbClr val="04B5EC"/>
                </a:gs>
              </a:gsLst>
              <a:lin ang="0" scaled="1"/>
              <a:tileRect/>
            </a:gra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00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941234" y="160483"/>
            <a:ext cx="739544" cy="94112"/>
          </a:xfrm>
          <a:prstGeom prst="rect">
            <a:avLst/>
          </a:prstGeom>
          <a:noFill/>
        </p:spPr>
        <p:txBody>
          <a:bodyPr wrap="square" lIns="32243" tIns="16121" rIns="32243" bIns="16121" rtlCol="0">
            <a:spAutoFit/>
          </a:bodyPr>
          <a:lstStyle/>
          <a:p>
            <a:r>
              <a:rPr lang="en-US" altLang="zh-CN" sz="400" dirty="0">
                <a:solidFill>
                  <a:schemeClr val="bg1">
                    <a:lumMod val="65000"/>
                  </a:schemeClr>
                </a:solidFill>
                <a:latin typeface="Impact" panose="020B0806030902050204" pitchFamily="34" charset="0"/>
              </a:rPr>
              <a:t>Customer Service</a:t>
            </a:r>
            <a:endParaRPr lang="zh-CN" altLang="en-US" sz="400" dirty="0">
              <a:solidFill>
                <a:schemeClr val="bg1">
                  <a:lumMod val="6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4" name="矩形 10"/>
          <p:cNvSpPr>
            <a:spLocks noChangeArrowheads="1"/>
          </p:cNvSpPr>
          <p:nvPr/>
        </p:nvSpPr>
        <p:spPr bwMode="auto">
          <a:xfrm>
            <a:off x="131031" y="795051"/>
            <a:ext cx="1099249" cy="1052593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lIns="32242" tIns="16121" rIns="32242" bIns="16121" anchor="ctr"/>
          <a:lstStyle/>
          <a:p>
            <a:pPr algn="ctr"/>
            <a:endParaRPr lang="zh-CN" altLang="en-US" sz="40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366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23" grpId="0"/>
      <p:bldP spid="21" grpId="0"/>
      <p:bldP spid="45" grpId="0"/>
      <p:bldP spid="49" grpId="0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119"/>
          <p:cNvSpPr txBox="1"/>
          <p:nvPr/>
        </p:nvSpPr>
        <p:spPr>
          <a:xfrm>
            <a:off x="932087" y="170403"/>
            <a:ext cx="739544" cy="94112"/>
          </a:xfrm>
          <a:prstGeom prst="rect">
            <a:avLst/>
          </a:prstGeom>
          <a:noFill/>
        </p:spPr>
        <p:txBody>
          <a:bodyPr wrap="square" lIns="32243" tIns="16121" rIns="32243" bIns="16121" rtlCol="0">
            <a:spAutoFit/>
          </a:bodyPr>
          <a:lstStyle/>
          <a:p>
            <a:r>
              <a:rPr lang="en-US" altLang="zh-CN" sz="400" dirty="0">
                <a:solidFill>
                  <a:schemeClr val="bg1">
                    <a:lumMod val="65000"/>
                  </a:schemeClr>
                </a:solidFill>
                <a:latin typeface="Impact" panose="020B0806030902050204" pitchFamily="34" charset="0"/>
              </a:rPr>
              <a:t>Customer Service</a:t>
            </a:r>
            <a:endParaRPr lang="zh-CN" altLang="en-US" sz="400" dirty="0">
              <a:solidFill>
                <a:schemeClr val="bg1">
                  <a:lumMod val="65000"/>
                </a:schemeClr>
              </a:solidFill>
              <a:latin typeface="Impact" panose="020B0806030902050204" pitchFamily="34" charset="0"/>
            </a:endParaRPr>
          </a:p>
        </p:txBody>
      </p:sp>
      <p:grpSp>
        <p:nvGrpSpPr>
          <p:cNvPr id="256" name="组合 255"/>
          <p:cNvGrpSpPr/>
          <p:nvPr/>
        </p:nvGrpSpPr>
        <p:grpSpPr>
          <a:xfrm>
            <a:off x="1216394" y="114700"/>
            <a:ext cx="853450" cy="1658318"/>
            <a:chOff x="1038541" y="237649"/>
            <a:chExt cx="2192409" cy="4679951"/>
          </a:xfrm>
        </p:grpSpPr>
        <p:grpSp>
          <p:nvGrpSpPr>
            <p:cNvPr id="243" name="组合 242"/>
            <p:cNvGrpSpPr/>
            <p:nvPr/>
          </p:nvGrpSpPr>
          <p:grpSpPr>
            <a:xfrm>
              <a:off x="1038541" y="237649"/>
              <a:ext cx="2192409" cy="4679951"/>
              <a:chOff x="611560" y="519522"/>
              <a:chExt cx="1872208" cy="3996444"/>
            </a:xfrm>
          </p:grpSpPr>
          <p:cxnSp>
            <p:nvCxnSpPr>
              <p:cNvPr id="244" name="直接连接符 243"/>
              <p:cNvCxnSpPr/>
              <p:nvPr/>
            </p:nvCxnSpPr>
            <p:spPr>
              <a:xfrm flipH="1">
                <a:off x="2109326" y="519522"/>
                <a:ext cx="160475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直接连接符 244"/>
              <p:cNvCxnSpPr/>
              <p:nvPr/>
            </p:nvCxnSpPr>
            <p:spPr>
              <a:xfrm>
                <a:off x="611560" y="1491630"/>
                <a:ext cx="0" cy="108012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直接连接符 245"/>
              <p:cNvCxnSpPr/>
              <p:nvPr/>
            </p:nvCxnSpPr>
            <p:spPr>
              <a:xfrm>
                <a:off x="611560" y="897564"/>
                <a:ext cx="0" cy="162018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直接连接符 246"/>
              <p:cNvCxnSpPr/>
              <p:nvPr/>
            </p:nvCxnSpPr>
            <p:spPr>
              <a:xfrm>
                <a:off x="611560" y="1275606"/>
                <a:ext cx="0" cy="108012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8" name="圆角矩形 247"/>
              <p:cNvSpPr/>
              <p:nvPr/>
            </p:nvSpPr>
            <p:spPr>
              <a:xfrm>
                <a:off x="611560" y="519522"/>
                <a:ext cx="1872208" cy="3996444"/>
              </a:xfrm>
              <a:prstGeom prst="roundRect">
                <a:avLst>
                  <a:gd name="adj" fmla="val 10226"/>
                </a:avLst>
              </a:prstGeom>
              <a:solidFill>
                <a:schemeClr val="bg1"/>
              </a:solidFill>
              <a:ln w="635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9" name="圆角矩形 248"/>
              <p:cNvSpPr/>
              <p:nvPr/>
            </p:nvSpPr>
            <p:spPr>
              <a:xfrm>
                <a:off x="611560" y="519522"/>
                <a:ext cx="1872208" cy="3996444"/>
              </a:xfrm>
              <a:prstGeom prst="roundRect">
                <a:avLst>
                  <a:gd name="adj" fmla="val 10226"/>
                </a:avLst>
              </a:prstGeom>
              <a:gradFill flip="none" rotWithShape="1">
                <a:gsLst>
                  <a:gs pos="0">
                    <a:schemeClr val="bg1">
                      <a:shade val="67500"/>
                      <a:satMod val="115000"/>
                      <a:alpha val="44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8900000" scaled="1"/>
                <a:tileRect/>
              </a:gradFill>
              <a:ln w="635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椭圆 249"/>
              <p:cNvSpPr/>
              <p:nvPr/>
            </p:nvSpPr>
            <p:spPr>
              <a:xfrm>
                <a:off x="1306952" y="735546"/>
                <a:ext cx="53492" cy="54006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圆角矩形 250"/>
              <p:cNvSpPr/>
              <p:nvPr/>
            </p:nvSpPr>
            <p:spPr>
              <a:xfrm>
                <a:off x="1413935" y="755263"/>
                <a:ext cx="320950" cy="34289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椭圆 251"/>
              <p:cNvSpPr/>
              <p:nvPr/>
            </p:nvSpPr>
            <p:spPr>
              <a:xfrm>
                <a:off x="1387189" y="4083918"/>
                <a:ext cx="320950" cy="32403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2"/>
              <p:cNvSpPr/>
              <p:nvPr/>
            </p:nvSpPr>
            <p:spPr>
              <a:xfrm>
                <a:off x="1494173" y="4191930"/>
                <a:ext cx="106983" cy="10801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椭圆 253"/>
              <p:cNvSpPr/>
              <p:nvPr/>
            </p:nvSpPr>
            <p:spPr>
              <a:xfrm>
                <a:off x="1520918" y="627534"/>
                <a:ext cx="53492" cy="54006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4"/>
              <p:cNvSpPr/>
              <p:nvPr/>
            </p:nvSpPr>
            <p:spPr>
              <a:xfrm>
                <a:off x="688906" y="951570"/>
                <a:ext cx="1717515" cy="3060340"/>
              </a:xfrm>
              <a:prstGeom prst="rect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0698" y="625457"/>
              <a:ext cx="2023575" cy="3701879"/>
            </a:xfrm>
            <a:prstGeom prst="rect">
              <a:avLst/>
            </a:prstGeom>
          </p:spPr>
        </p:pic>
      </p:grpSp>
      <p:sp>
        <p:nvSpPr>
          <p:cNvPr id="29" name="文本框 3"/>
          <p:cNvSpPr txBox="1"/>
          <p:nvPr/>
        </p:nvSpPr>
        <p:spPr>
          <a:xfrm>
            <a:off x="414445" y="130326"/>
            <a:ext cx="574095" cy="155667"/>
          </a:xfrm>
          <a:prstGeom prst="rect">
            <a:avLst/>
          </a:prstGeom>
          <a:noFill/>
          <a:effectLst/>
        </p:spPr>
        <p:txBody>
          <a:bodyPr wrap="square" lIns="32242" tIns="16121" rIns="32242" bIns="16121" rtlCol="0">
            <a:spAutoFit/>
          </a:bodyPr>
          <a:lstStyle>
            <a:defPPr>
              <a:defRPr lang="zh-CN"/>
            </a:defPPr>
            <a:lvl1pPr algn="ctr">
              <a:defRPr sz="2400" b="1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方正正粗黑简体" panose="02000000000000000000" pitchFamily="2" charset="-122"/>
                <a:ea typeface="方正正粗黑简体" panose="02000000000000000000" pitchFamily="2" charset="-122"/>
              </a:defRPr>
            </a:lvl1pPr>
          </a:lstStyle>
          <a:p>
            <a:r>
              <a:rPr lang="zh-CN" altLang="en-US" sz="800" dirty="0"/>
              <a:t>客户服务</a:t>
            </a:r>
          </a:p>
        </p:txBody>
      </p:sp>
      <p:sp>
        <p:nvSpPr>
          <p:cNvPr id="56" name="Oval 16"/>
          <p:cNvSpPr/>
          <p:nvPr/>
        </p:nvSpPr>
        <p:spPr>
          <a:xfrm>
            <a:off x="2271732" y="584857"/>
            <a:ext cx="384158" cy="38880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3" tIns="16121" rIns="32243" bIns="16121" rtlCol="0" anchor="ctr"/>
          <a:lstStyle/>
          <a:p>
            <a:pPr algn="ctr" defTabSz="241813"/>
            <a:r>
              <a:rPr lang="zh-CN" altLang="en-US" sz="600" spc="106" dirty="0">
                <a:solidFill>
                  <a:prstClr val="white">
                    <a:lumMod val="95000"/>
                  </a:prstClr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便民</a:t>
            </a:r>
            <a:endParaRPr lang="en-US" altLang="zh-CN" sz="600" spc="106" dirty="0">
              <a:solidFill>
                <a:prstClr val="white">
                  <a:lumMod val="95000"/>
                </a:prstClr>
              </a:solidFill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  <a:p>
            <a:pPr algn="ctr" defTabSz="241813"/>
            <a:r>
              <a:rPr lang="zh-CN" altLang="en-US" sz="600" spc="106" dirty="0">
                <a:solidFill>
                  <a:prstClr val="white">
                    <a:lumMod val="95000"/>
                  </a:prstClr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服务</a:t>
            </a:r>
            <a:endParaRPr lang="en-US" sz="600" spc="106" dirty="0">
              <a:solidFill>
                <a:prstClr val="white">
                  <a:lumMod val="95000"/>
                </a:prstClr>
              </a:solidFill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  <p:sp>
        <p:nvSpPr>
          <p:cNvPr id="144" name="Oval 21"/>
          <p:cNvSpPr/>
          <p:nvPr/>
        </p:nvSpPr>
        <p:spPr>
          <a:xfrm>
            <a:off x="1017496" y="501324"/>
            <a:ext cx="272808" cy="271013"/>
          </a:xfrm>
          <a:prstGeom prst="ellipse">
            <a:avLst/>
          </a:prstGeom>
          <a:solidFill>
            <a:srgbClr val="00C898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3" tIns="16121" rIns="32243" bIns="16121" rtlCol="0" anchor="ctr"/>
          <a:lstStyle/>
          <a:p>
            <a:pPr algn="ctr" defTabSz="241813"/>
            <a:r>
              <a:rPr lang="zh-CN" altLang="en-US" sz="350" spc="106" dirty="0">
                <a:solidFill>
                  <a:prstClr val="white">
                    <a:lumMod val="95000"/>
                  </a:prstClr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业务</a:t>
            </a:r>
            <a:endParaRPr lang="en-US" altLang="zh-CN" sz="350" spc="106" dirty="0">
              <a:solidFill>
                <a:prstClr val="white">
                  <a:lumMod val="95000"/>
                </a:prstClr>
              </a:solidFill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  <a:p>
            <a:pPr algn="ctr" defTabSz="241813"/>
            <a:r>
              <a:rPr lang="zh-CN" altLang="en-US" sz="350" spc="106" dirty="0">
                <a:solidFill>
                  <a:prstClr val="white">
                    <a:lumMod val="95000"/>
                  </a:prstClr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申请</a:t>
            </a:r>
            <a:endParaRPr lang="en-US" sz="350" spc="106" dirty="0">
              <a:solidFill>
                <a:prstClr val="white">
                  <a:lumMod val="95000"/>
                </a:prstClr>
              </a:solidFill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  <p:grpSp>
        <p:nvGrpSpPr>
          <p:cNvPr id="194" name="Group 550"/>
          <p:cNvGrpSpPr>
            <a:grpSpLocks/>
          </p:cNvGrpSpPr>
          <p:nvPr/>
        </p:nvGrpSpPr>
        <p:grpSpPr bwMode="auto">
          <a:xfrm>
            <a:off x="1505184" y="698983"/>
            <a:ext cx="278403" cy="274682"/>
            <a:chOff x="295" y="3475"/>
            <a:chExt cx="1407" cy="1407"/>
          </a:xfrm>
        </p:grpSpPr>
        <p:sp>
          <p:nvSpPr>
            <p:cNvPr id="195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241813">
                <a:defRPr/>
              </a:pPr>
              <a:endParaRPr lang="zh-CN" altLang="en-US">
                <a:solidFill>
                  <a:prstClr val="white">
                    <a:lumMod val="95000"/>
                  </a:prstClr>
                </a:solidFill>
              </a:endParaRPr>
            </a:p>
          </p:txBody>
        </p:sp>
        <p:grpSp>
          <p:nvGrpSpPr>
            <p:cNvPr id="196" name="Group 552"/>
            <p:cNvGrpSpPr>
              <a:grpSpLocks/>
            </p:cNvGrpSpPr>
            <p:nvPr/>
          </p:nvGrpSpPr>
          <p:grpSpPr bwMode="auto">
            <a:xfrm>
              <a:off x="475" y="3657"/>
              <a:ext cx="1056" cy="1055"/>
              <a:chOff x="-6059" y="-2209"/>
              <a:chExt cx="2219" cy="2219"/>
            </a:xfrm>
          </p:grpSpPr>
          <p:sp>
            <p:nvSpPr>
              <p:cNvPr id="197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2">
                      <a:lumMod val="40000"/>
                      <a:lumOff val="60000"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41813"/>
                <a:endParaRPr lang="zh-CN" altLang="en-US">
                  <a:solidFill>
                    <a:prstClr val="white">
                      <a:lumMod val="95000"/>
                    </a:prstClr>
                  </a:solidFill>
                  <a:ea typeface="微软雅黑" pitchFamily="34" charset="-122"/>
                </a:endParaRPr>
              </a:p>
            </p:txBody>
          </p:sp>
          <p:grpSp>
            <p:nvGrpSpPr>
              <p:cNvPr id="198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19" cy="2219"/>
                <a:chOff x="-4063" y="-880"/>
                <a:chExt cx="2219" cy="2219"/>
              </a:xfrm>
            </p:grpSpPr>
            <p:grpSp>
              <p:nvGrpSpPr>
                <p:cNvPr id="199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19" cy="2219"/>
                  <a:chOff x="-3927" y="-789"/>
                  <a:chExt cx="2219" cy="2219"/>
                </a:xfrm>
              </p:grpSpPr>
              <p:grpSp>
                <p:nvGrpSpPr>
                  <p:cNvPr id="215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8"/>
                    <a:ext cx="2219" cy="2202"/>
                    <a:chOff x="168" y="696"/>
                    <a:chExt cx="1429" cy="1429"/>
                  </a:xfrm>
                </p:grpSpPr>
                <p:grpSp>
                  <p:nvGrpSpPr>
                    <p:cNvPr id="223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27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defTabSz="241813"/>
                        <a:endParaRPr lang="zh-CN" altLang="en-US">
                          <a:solidFill>
                            <a:prstClr val="white">
                              <a:lumMod val="95000"/>
                            </a:prstClr>
                          </a:solidFill>
                          <a:ea typeface="微软雅黑" pitchFamily="34" charset="-122"/>
                        </a:endParaRPr>
                      </a:p>
                    </p:txBody>
                  </p:sp>
                  <p:sp>
                    <p:nvSpPr>
                      <p:cNvPr id="228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defTabSz="241813"/>
                        <a:endParaRPr lang="zh-CN" altLang="en-US">
                          <a:solidFill>
                            <a:prstClr val="white">
                              <a:lumMod val="95000"/>
                            </a:prstClr>
                          </a:solidFill>
                          <a:ea typeface="微软雅黑" pitchFamily="34" charset="-122"/>
                        </a:endParaRPr>
                      </a:p>
                    </p:txBody>
                  </p:sp>
                </p:grpSp>
                <p:grpSp>
                  <p:nvGrpSpPr>
                    <p:cNvPr id="224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25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defTabSz="241813"/>
                        <a:endParaRPr lang="zh-CN" altLang="en-US">
                          <a:solidFill>
                            <a:prstClr val="white">
                              <a:lumMod val="95000"/>
                            </a:prstClr>
                          </a:solidFill>
                          <a:ea typeface="微软雅黑" pitchFamily="34" charset="-122"/>
                        </a:endParaRPr>
                      </a:p>
                    </p:txBody>
                  </p:sp>
                  <p:sp>
                    <p:nvSpPr>
                      <p:cNvPr id="226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defTabSz="241813"/>
                        <a:endParaRPr lang="zh-CN" altLang="en-US">
                          <a:solidFill>
                            <a:prstClr val="white">
                              <a:lumMod val="95000"/>
                            </a:prstClr>
                          </a:solidFill>
                          <a:ea typeface="微软雅黑" pitchFamily="34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216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8" y="-780"/>
                    <a:ext cx="2219" cy="2202"/>
                    <a:chOff x="168" y="696"/>
                    <a:chExt cx="1429" cy="1429"/>
                  </a:xfrm>
                </p:grpSpPr>
                <p:grpSp>
                  <p:nvGrpSpPr>
                    <p:cNvPr id="217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21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defTabSz="241813"/>
                        <a:endParaRPr lang="zh-CN" altLang="en-US">
                          <a:solidFill>
                            <a:prstClr val="white">
                              <a:lumMod val="95000"/>
                            </a:prstClr>
                          </a:solidFill>
                          <a:ea typeface="微软雅黑" pitchFamily="34" charset="-122"/>
                        </a:endParaRPr>
                      </a:p>
                    </p:txBody>
                  </p:sp>
                  <p:sp>
                    <p:nvSpPr>
                      <p:cNvPr id="222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defTabSz="241813"/>
                        <a:endParaRPr lang="zh-CN" altLang="en-US">
                          <a:solidFill>
                            <a:prstClr val="white">
                              <a:lumMod val="95000"/>
                            </a:prstClr>
                          </a:solidFill>
                          <a:ea typeface="微软雅黑" pitchFamily="34" charset="-122"/>
                        </a:endParaRPr>
                      </a:p>
                    </p:txBody>
                  </p:sp>
                </p:grpSp>
                <p:grpSp>
                  <p:nvGrpSpPr>
                    <p:cNvPr id="218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19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defTabSz="241813"/>
                        <a:endParaRPr lang="zh-CN" altLang="en-US">
                          <a:solidFill>
                            <a:prstClr val="white">
                              <a:lumMod val="95000"/>
                            </a:prstClr>
                          </a:solidFill>
                          <a:ea typeface="微软雅黑" pitchFamily="34" charset="-122"/>
                        </a:endParaRPr>
                      </a:p>
                    </p:txBody>
                  </p:sp>
                  <p:sp>
                    <p:nvSpPr>
                      <p:cNvPr id="220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defTabSz="241813"/>
                        <a:endParaRPr lang="zh-CN" altLang="en-US">
                          <a:solidFill>
                            <a:prstClr val="white">
                              <a:lumMod val="95000"/>
                            </a:prstClr>
                          </a:solidFill>
                          <a:ea typeface="微软雅黑" pitchFamily="34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00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7" y="-523"/>
                  <a:ext cx="1555" cy="1554"/>
                  <a:chOff x="-3927" y="-789"/>
                  <a:chExt cx="2219" cy="2219"/>
                </a:xfrm>
              </p:grpSpPr>
              <p:grpSp>
                <p:nvGrpSpPr>
                  <p:cNvPr id="201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8"/>
                    <a:ext cx="2219" cy="2202"/>
                    <a:chOff x="168" y="696"/>
                    <a:chExt cx="1429" cy="1429"/>
                  </a:xfrm>
                </p:grpSpPr>
                <p:grpSp>
                  <p:nvGrpSpPr>
                    <p:cNvPr id="209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13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defTabSz="241813"/>
                        <a:endParaRPr lang="zh-CN" altLang="en-US">
                          <a:solidFill>
                            <a:prstClr val="white">
                              <a:lumMod val="95000"/>
                            </a:prstClr>
                          </a:solidFill>
                          <a:ea typeface="微软雅黑" pitchFamily="34" charset="-122"/>
                        </a:endParaRPr>
                      </a:p>
                    </p:txBody>
                  </p:sp>
                  <p:sp>
                    <p:nvSpPr>
                      <p:cNvPr id="214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defTabSz="241813"/>
                        <a:endParaRPr lang="zh-CN" altLang="en-US">
                          <a:solidFill>
                            <a:prstClr val="white">
                              <a:lumMod val="95000"/>
                            </a:prstClr>
                          </a:solidFill>
                          <a:ea typeface="微软雅黑" pitchFamily="34" charset="-122"/>
                        </a:endParaRPr>
                      </a:p>
                    </p:txBody>
                  </p:sp>
                </p:grpSp>
                <p:grpSp>
                  <p:nvGrpSpPr>
                    <p:cNvPr id="210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11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defTabSz="241813"/>
                        <a:endParaRPr lang="zh-CN" altLang="en-US">
                          <a:solidFill>
                            <a:prstClr val="white">
                              <a:lumMod val="95000"/>
                            </a:prstClr>
                          </a:solidFill>
                          <a:ea typeface="微软雅黑" pitchFamily="34" charset="-122"/>
                        </a:endParaRPr>
                      </a:p>
                    </p:txBody>
                  </p:sp>
                  <p:sp>
                    <p:nvSpPr>
                      <p:cNvPr id="212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defTabSz="241813"/>
                        <a:endParaRPr lang="zh-CN" altLang="en-US">
                          <a:solidFill>
                            <a:prstClr val="white">
                              <a:lumMod val="95000"/>
                            </a:prstClr>
                          </a:solidFill>
                          <a:ea typeface="微软雅黑" pitchFamily="34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202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8" y="-780"/>
                    <a:ext cx="2219" cy="2202"/>
                    <a:chOff x="168" y="696"/>
                    <a:chExt cx="1429" cy="1429"/>
                  </a:xfrm>
                </p:grpSpPr>
                <p:grpSp>
                  <p:nvGrpSpPr>
                    <p:cNvPr id="203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07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defTabSz="241813"/>
                        <a:endParaRPr lang="zh-CN" altLang="en-US">
                          <a:solidFill>
                            <a:prstClr val="white">
                              <a:lumMod val="95000"/>
                            </a:prstClr>
                          </a:solidFill>
                          <a:ea typeface="微软雅黑" pitchFamily="34" charset="-122"/>
                        </a:endParaRPr>
                      </a:p>
                    </p:txBody>
                  </p:sp>
                  <p:sp>
                    <p:nvSpPr>
                      <p:cNvPr id="208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defTabSz="241813"/>
                        <a:endParaRPr lang="zh-CN" altLang="en-US">
                          <a:solidFill>
                            <a:prstClr val="white">
                              <a:lumMod val="95000"/>
                            </a:prstClr>
                          </a:solidFill>
                          <a:ea typeface="微软雅黑" pitchFamily="34" charset="-122"/>
                        </a:endParaRPr>
                      </a:p>
                    </p:txBody>
                  </p:sp>
                </p:grpSp>
                <p:grpSp>
                  <p:nvGrpSpPr>
                    <p:cNvPr id="204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05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defTabSz="241813"/>
                        <a:endParaRPr lang="zh-CN" altLang="en-US">
                          <a:solidFill>
                            <a:prstClr val="white">
                              <a:lumMod val="95000"/>
                            </a:prstClr>
                          </a:solidFill>
                          <a:ea typeface="微软雅黑" pitchFamily="34" charset="-122"/>
                        </a:endParaRPr>
                      </a:p>
                    </p:txBody>
                  </p:sp>
                  <p:sp>
                    <p:nvSpPr>
                      <p:cNvPr id="206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defTabSz="241813"/>
                        <a:endParaRPr lang="zh-CN" altLang="en-US">
                          <a:solidFill>
                            <a:prstClr val="white">
                              <a:lumMod val="95000"/>
                            </a:prstClr>
                          </a:solidFill>
                          <a:ea typeface="微软雅黑" pitchFamily="34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sp>
        <p:nvSpPr>
          <p:cNvPr id="18" name="TextBox 17"/>
          <p:cNvSpPr txBox="1"/>
          <p:nvPr/>
        </p:nvSpPr>
        <p:spPr>
          <a:xfrm>
            <a:off x="2044167" y="1259916"/>
            <a:ext cx="1049705" cy="309564"/>
          </a:xfrm>
          <a:prstGeom prst="rect">
            <a:avLst/>
          </a:prstGeom>
          <a:noFill/>
        </p:spPr>
        <p:txBody>
          <a:bodyPr wrap="square" lIns="32242" tIns="16121" rIns="32242" bIns="16121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600" b="1" spc="212" dirty="0">
                <a:solidFill>
                  <a:schemeClr val="accent1">
                    <a:lumMod val="50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燃气服务 </a:t>
            </a:r>
            <a:endParaRPr lang="en-US" altLang="zh-CN" sz="600" b="1" spc="212" dirty="0">
              <a:solidFill>
                <a:schemeClr val="accent1">
                  <a:lumMod val="50000"/>
                </a:schemeClr>
              </a:solidFill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" b="1" spc="212" dirty="0">
                <a:solidFill>
                  <a:schemeClr val="accent1">
                    <a:lumMod val="50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智慧先行</a:t>
            </a:r>
            <a:endParaRPr lang="en-US" altLang="zh-CN" sz="600" b="1" spc="212" dirty="0">
              <a:solidFill>
                <a:schemeClr val="accent1">
                  <a:lumMod val="50000"/>
                </a:schemeClr>
              </a:solidFill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grpSp>
        <p:nvGrpSpPr>
          <p:cNvPr id="242" name="组合 241"/>
          <p:cNvGrpSpPr/>
          <p:nvPr/>
        </p:nvGrpSpPr>
        <p:grpSpPr>
          <a:xfrm>
            <a:off x="-65477" y="1271484"/>
            <a:ext cx="1319098" cy="350129"/>
            <a:chOff x="-424882" y="4615307"/>
            <a:chExt cx="3722687" cy="1000368"/>
          </a:xfrm>
        </p:grpSpPr>
        <p:sp>
          <p:nvSpPr>
            <p:cNvPr id="233" name="文本框 3"/>
            <p:cNvSpPr txBox="1"/>
            <p:nvPr/>
          </p:nvSpPr>
          <p:spPr>
            <a:xfrm>
              <a:off x="346210" y="5088058"/>
              <a:ext cx="2951595" cy="52761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" b="1" spc="106" dirty="0">
                  <a:solidFill>
                    <a:schemeClr val="accent1">
                      <a:lumMod val="50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智能表具应用</a:t>
              </a:r>
              <a:endParaRPr lang="en-US" altLang="zh-CN" sz="600" b="1" spc="106" dirty="0">
                <a:solidFill>
                  <a:schemeClr val="accent1">
                    <a:lumMod val="50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424882" y="4615307"/>
              <a:ext cx="2771192" cy="527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" b="1" spc="106" dirty="0">
                  <a:solidFill>
                    <a:schemeClr val="accent1">
                      <a:lumMod val="50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燃气微客服</a:t>
              </a:r>
            </a:p>
          </p:txBody>
        </p:sp>
      </p:grpSp>
      <p:sp>
        <p:nvSpPr>
          <p:cNvPr id="80" name="Oval 17"/>
          <p:cNvSpPr/>
          <p:nvPr/>
        </p:nvSpPr>
        <p:spPr>
          <a:xfrm>
            <a:off x="2054302" y="212520"/>
            <a:ext cx="311943" cy="30812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3" tIns="16121" rIns="32243" bIns="16121" rtlCol="0" anchor="ctr"/>
          <a:lstStyle/>
          <a:p>
            <a:pPr algn="ctr" defTabSz="241813"/>
            <a:r>
              <a:rPr lang="zh-CN" altLang="en-US" sz="400" spc="106" dirty="0">
                <a:solidFill>
                  <a:prstClr val="white">
                    <a:lumMod val="95000"/>
                  </a:prstClr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缴费</a:t>
            </a:r>
            <a:endParaRPr lang="en-US" altLang="zh-CN" sz="400" spc="106" dirty="0">
              <a:solidFill>
                <a:prstClr val="white">
                  <a:lumMod val="95000"/>
                </a:prstClr>
              </a:solidFill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  <a:p>
            <a:pPr algn="ctr" defTabSz="241813"/>
            <a:r>
              <a:rPr lang="zh-CN" altLang="en-US" sz="400" spc="106" dirty="0">
                <a:solidFill>
                  <a:prstClr val="white">
                    <a:lumMod val="95000"/>
                  </a:prstClr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服务</a:t>
            </a:r>
            <a:endParaRPr lang="en-US" sz="400" spc="106" dirty="0">
              <a:solidFill>
                <a:prstClr val="white">
                  <a:lumMod val="95000"/>
                </a:prstClr>
              </a:solidFill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  <p:sp>
        <p:nvSpPr>
          <p:cNvPr id="77" name="Oval 20"/>
          <p:cNvSpPr/>
          <p:nvPr/>
        </p:nvSpPr>
        <p:spPr>
          <a:xfrm>
            <a:off x="650685" y="545301"/>
            <a:ext cx="355527" cy="351172"/>
          </a:xfrm>
          <a:prstGeom prst="ellipse">
            <a:avLst/>
          </a:prstGeom>
          <a:solidFill>
            <a:srgbClr val="00C898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3" tIns="16121" rIns="32243" bIns="16121" rtlCol="0" anchor="ctr"/>
          <a:lstStyle/>
          <a:p>
            <a:pPr algn="ctr" defTabSz="241813"/>
            <a:r>
              <a:rPr lang="zh-CN" altLang="en-US" sz="600" spc="106" dirty="0">
                <a:solidFill>
                  <a:prstClr val="white">
                    <a:lumMod val="95000"/>
                  </a:prstClr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自助抄表</a:t>
            </a:r>
            <a:endParaRPr lang="en-US" sz="600" spc="106" dirty="0">
              <a:solidFill>
                <a:prstClr val="white">
                  <a:lumMod val="95000"/>
                </a:prstClr>
              </a:solidFill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  <p:sp>
        <p:nvSpPr>
          <p:cNvPr id="83" name="Oval 18"/>
          <p:cNvSpPr/>
          <p:nvPr/>
        </p:nvSpPr>
        <p:spPr>
          <a:xfrm>
            <a:off x="1688477" y="126255"/>
            <a:ext cx="351519" cy="347213"/>
          </a:xfrm>
          <a:prstGeom prst="ellipse">
            <a:avLst/>
          </a:prstGeom>
          <a:solidFill>
            <a:srgbClr val="00A1DA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3" tIns="16121" rIns="32243" bIns="16121" rtlCol="0" anchor="ctr"/>
          <a:lstStyle/>
          <a:p>
            <a:pPr algn="ctr" defTabSz="241813"/>
            <a:r>
              <a:rPr lang="zh-CN" altLang="en-US" sz="600" spc="106" dirty="0">
                <a:solidFill>
                  <a:prstClr val="white">
                    <a:lumMod val="95000"/>
                  </a:prstClr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账单</a:t>
            </a:r>
            <a:endParaRPr lang="en-US" altLang="zh-CN" sz="600" spc="106" dirty="0">
              <a:solidFill>
                <a:prstClr val="white">
                  <a:lumMod val="95000"/>
                </a:prstClr>
              </a:solidFill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  <a:p>
            <a:pPr algn="ctr" defTabSz="241813"/>
            <a:r>
              <a:rPr lang="zh-CN" altLang="en-US" sz="600" spc="106" dirty="0">
                <a:solidFill>
                  <a:prstClr val="white">
                    <a:lumMod val="95000"/>
                  </a:prstClr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查询</a:t>
            </a:r>
            <a:endParaRPr lang="en-US" sz="600" spc="106" dirty="0">
              <a:solidFill>
                <a:prstClr val="white">
                  <a:lumMod val="95000"/>
                </a:prstClr>
              </a:solidFill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  <p:sp>
        <p:nvSpPr>
          <p:cNvPr id="272" name="Oval 19"/>
          <p:cNvSpPr/>
          <p:nvPr/>
        </p:nvSpPr>
        <p:spPr>
          <a:xfrm>
            <a:off x="1043228" y="204338"/>
            <a:ext cx="338914" cy="336684"/>
          </a:xfrm>
          <a:prstGeom prst="ellipse">
            <a:avLst/>
          </a:prstGeom>
          <a:solidFill>
            <a:srgbClr val="00A1DA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3" tIns="16121" rIns="32243" bIns="16121" rtlCol="0" anchor="ctr"/>
          <a:lstStyle/>
          <a:p>
            <a:pPr algn="ctr" defTabSz="241813"/>
            <a:r>
              <a:rPr lang="zh-CN" altLang="en-US" spc="106" dirty="0">
                <a:solidFill>
                  <a:prstClr val="white">
                    <a:lumMod val="95000"/>
                  </a:prstClr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燃气</a:t>
            </a:r>
            <a:endParaRPr lang="en-US" altLang="zh-CN" spc="106" dirty="0">
              <a:solidFill>
                <a:prstClr val="white">
                  <a:lumMod val="95000"/>
                </a:prstClr>
              </a:solidFill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  <a:p>
            <a:pPr algn="ctr" defTabSz="241813"/>
            <a:r>
              <a:rPr lang="zh-CN" altLang="en-US" spc="106" dirty="0">
                <a:solidFill>
                  <a:prstClr val="white">
                    <a:lumMod val="95000"/>
                  </a:prstClr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保修</a:t>
            </a:r>
            <a:endParaRPr lang="en-US" spc="106" dirty="0">
              <a:solidFill>
                <a:prstClr val="white">
                  <a:lumMod val="95000"/>
                </a:prstClr>
              </a:solidFill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  <p:pic>
        <p:nvPicPr>
          <p:cNvPr id="279" name="图片 27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789" y="52557"/>
            <a:ext cx="378011" cy="134881"/>
          </a:xfrm>
          <a:prstGeom prst="rect">
            <a:avLst/>
          </a:prstGeom>
        </p:spPr>
      </p:pic>
      <p:grpSp>
        <p:nvGrpSpPr>
          <p:cNvPr id="154" name="组合 153"/>
          <p:cNvGrpSpPr/>
          <p:nvPr/>
        </p:nvGrpSpPr>
        <p:grpSpPr>
          <a:xfrm>
            <a:off x="1568930" y="388787"/>
            <a:ext cx="161482" cy="189831"/>
            <a:chOff x="4732113" y="2711471"/>
            <a:chExt cx="896832" cy="1067349"/>
          </a:xfrm>
        </p:grpSpPr>
        <p:sp>
          <p:nvSpPr>
            <p:cNvPr id="155" name="Freeform 9"/>
            <p:cNvSpPr>
              <a:spLocks/>
            </p:cNvSpPr>
            <p:nvPr/>
          </p:nvSpPr>
          <p:spPr bwMode="auto">
            <a:xfrm rot="10213820">
              <a:off x="4732113" y="2711471"/>
              <a:ext cx="896832" cy="1067349"/>
            </a:xfrm>
            <a:custGeom>
              <a:avLst/>
              <a:gdLst>
                <a:gd name="T0" fmla="*/ 339 w 596"/>
                <a:gd name="T1" fmla="*/ 115 h 709"/>
                <a:gd name="T2" fmla="*/ 596 w 596"/>
                <a:gd name="T3" fmla="*/ 410 h 709"/>
                <a:gd name="T4" fmla="*/ 298 w 596"/>
                <a:gd name="T5" fmla="*/ 709 h 709"/>
                <a:gd name="T6" fmla="*/ 0 w 596"/>
                <a:gd name="T7" fmla="*/ 410 h 709"/>
                <a:gd name="T8" fmla="*/ 255 w 596"/>
                <a:gd name="T9" fmla="*/ 115 h 709"/>
                <a:gd name="T10" fmla="*/ 296 w 596"/>
                <a:gd name="T11" fmla="*/ 0 h 709"/>
                <a:gd name="T12" fmla="*/ 339 w 596"/>
                <a:gd name="T13" fmla="*/ 115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6" h="709">
                  <a:moveTo>
                    <a:pt x="339" y="115"/>
                  </a:moveTo>
                  <a:cubicBezTo>
                    <a:pt x="484" y="135"/>
                    <a:pt x="596" y="259"/>
                    <a:pt x="596" y="410"/>
                  </a:cubicBezTo>
                  <a:cubicBezTo>
                    <a:pt x="596" y="575"/>
                    <a:pt x="463" y="709"/>
                    <a:pt x="298" y="709"/>
                  </a:cubicBezTo>
                  <a:cubicBezTo>
                    <a:pt x="133" y="709"/>
                    <a:pt x="0" y="575"/>
                    <a:pt x="0" y="410"/>
                  </a:cubicBezTo>
                  <a:cubicBezTo>
                    <a:pt x="0" y="260"/>
                    <a:pt x="111" y="136"/>
                    <a:pt x="255" y="115"/>
                  </a:cubicBezTo>
                  <a:cubicBezTo>
                    <a:pt x="296" y="0"/>
                    <a:pt x="296" y="0"/>
                    <a:pt x="296" y="0"/>
                  </a:cubicBezTo>
                  <a:lnTo>
                    <a:pt x="339" y="115"/>
                  </a:lnTo>
                  <a:close/>
                </a:path>
              </a:pathLst>
            </a:custGeom>
            <a:solidFill>
              <a:srgbClr val="00A1DA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241813"/>
              <a:endParaRPr lang="en-US" sz="800">
                <a:solidFill>
                  <a:prstClr val="white">
                    <a:lumMod val="95000"/>
                  </a:prstClr>
                </a:solidFill>
              </a:endParaRPr>
            </a:p>
          </p:txBody>
        </p:sp>
        <p:grpSp>
          <p:nvGrpSpPr>
            <p:cNvPr id="156" name="Group 31"/>
            <p:cNvGrpSpPr/>
            <p:nvPr/>
          </p:nvGrpSpPr>
          <p:grpSpPr>
            <a:xfrm>
              <a:off x="4950385" y="2916044"/>
              <a:ext cx="451304" cy="435920"/>
              <a:chOff x="5099140" y="1309474"/>
              <a:chExt cx="439257" cy="424283"/>
            </a:xfrm>
            <a:solidFill>
              <a:schemeClr val="bg1"/>
            </a:solidFill>
          </p:grpSpPr>
          <p:sp>
            <p:nvSpPr>
              <p:cNvPr id="157" name="Rectangle 18"/>
              <p:cNvSpPr>
                <a:spLocks noChangeArrowheads="1"/>
              </p:cNvSpPr>
              <p:nvPr/>
            </p:nvSpPr>
            <p:spPr bwMode="auto">
              <a:xfrm>
                <a:off x="5256374" y="1479187"/>
                <a:ext cx="47421" cy="4492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41813"/>
                <a:endParaRPr lang="en-US" sz="8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  <p:sp>
            <p:nvSpPr>
              <p:cNvPr id="158" name="Rectangle 19"/>
              <p:cNvSpPr>
                <a:spLocks noChangeArrowheads="1"/>
              </p:cNvSpPr>
              <p:nvPr/>
            </p:nvSpPr>
            <p:spPr bwMode="auto">
              <a:xfrm>
                <a:off x="5331247" y="1479187"/>
                <a:ext cx="49916" cy="4492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41813"/>
                <a:endParaRPr lang="en-US" sz="8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  <p:sp>
            <p:nvSpPr>
              <p:cNvPr id="159" name="Rectangle 20"/>
              <p:cNvSpPr>
                <a:spLocks noChangeArrowheads="1"/>
              </p:cNvSpPr>
              <p:nvPr/>
            </p:nvSpPr>
            <p:spPr bwMode="auto">
              <a:xfrm>
                <a:off x="5408617" y="1479187"/>
                <a:ext cx="49916" cy="4492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41813"/>
                <a:endParaRPr lang="en-US" sz="8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  <p:sp>
            <p:nvSpPr>
              <p:cNvPr id="160" name="Rectangle 21"/>
              <p:cNvSpPr>
                <a:spLocks noChangeArrowheads="1"/>
              </p:cNvSpPr>
              <p:nvPr/>
            </p:nvSpPr>
            <p:spPr bwMode="auto">
              <a:xfrm>
                <a:off x="5256374" y="1546573"/>
                <a:ext cx="47421" cy="4742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41813"/>
                <a:endParaRPr lang="en-US" sz="8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  <p:sp>
            <p:nvSpPr>
              <p:cNvPr id="161" name="Rectangle 22"/>
              <p:cNvSpPr>
                <a:spLocks noChangeArrowheads="1"/>
              </p:cNvSpPr>
              <p:nvPr/>
            </p:nvSpPr>
            <p:spPr bwMode="auto">
              <a:xfrm>
                <a:off x="5331247" y="1546573"/>
                <a:ext cx="49916" cy="4742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41813"/>
                <a:endParaRPr lang="en-US" sz="8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  <p:sp>
            <p:nvSpPr>
              <p:cNvPr id="162" name="Rectangle 23"/>
              <p:cNvSpPr>
                <a:spLocks noChangeArrowheads="1"/>
              </p:cNvSpPr>
              <p:nvPr/>
            </p:nvSpPr>
            <p:spPr bwMode="auto">
              <a:xfrm>
                <a:off x="5408617" y="1546573"/>
                <a:ext cx="49916" cy="4742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41813"/>
                <a:endParaRPr lang="en-US" sz="8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  <p:sp>
            <p:nvSpPr>
              <p:cNvPr id="163" name="Rectangle 24"/>
              <p:cNvSpPr>
                <a:spLocks noChangeArrowheads="1"/>
              </p:cNvSpPr>
              <p:nvPr/>
            </p:nvSpPr>
            <p:spPr bwMode="auto">
              <a:xfrm>
                <a:off x="5256374" y="1618951"/>
                <a:ext cx="47421" cy="4492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41813"/>
                <a:endParaRPr lang="en-US" sz="8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  <p:sp>
            <p:nvSpPr>
              <p:cNvPr id="164" name="Rectangle 25"/>
              <p:cNvSpPr>
                <a:spLocks noChangeArrowheads="1"/>
              </p:cNvSpPr>
              <p:nvPr/>
            </p:nvSpPr>
            <p:spPr bwMode="auto">
              <a:xfrm>
                <a:off x="5179005" y="1546573"/>
                <a:ext cx="49916" cy="4742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41813"/>
                <a:endParaRPr lang="en-US" sz="8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  <p:sp>
            <p:nvSpPr>
              <p:cNvPr id="165" name="Rectangle 26"/>
              <p:cNvSpPr>
                <a:spLocks noChangeArrowheads="1"/>
              </p:cNvSpPr>
              <p:nvPr/>
            </p:nvSpPr>
            <p:spPr bwMode="auto">
              <a:xfrm>
                <a:off x="5179005" y="1618951"/>
                <a:ext cx="49916" cy="4492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41813"/>
                <a:endParaRPr lang="en-US" sz="8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  <p:sp>
            <p:nvSpPr>
              <p:cNvPr id="166" name="Rectangle 27"/>
              <p:cNvSpPr>
                <a:spLocks noChangeArrowheads="1"/>
              </p:cNvSpPr>
              <p:nvPr/>
            </p:nvSpPr>
            <p:spPr bwMode="auto">
              <a:xfrm>
                <a:off x="5331247" y="1618951"/>
                <a:ext cx="49916" cy="4492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41813"/>
                <a:endParaRPr lang="en-US" sz="8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  <p:sp>
            <p:nvSpPr>
              <p:cNvPr id="167" name="Rectangle 28"/>
              <p:cNvSpPr>
                <a:spLocks noChangeArrowheads="1"/>
              </p:cNvSpPr>
              <p:nvPr/>
            </p:nvSpPr>
            <p:spPr bwMode="auto">
              <a:xfrm>
                <a:off x="5408617" y="1618951"/>
                <a:ext cx="49916" cy="4492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41813"/>
                <a:endParaRPr lang="en-US" sz="8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  <p:sp>
            <p:nvSpPr>
              <p:cNvPr id="168" name="Freeform 29"/>
              <p:cNvSpPr>
                <a:spLocks noEditPoints="1"/>
              </p:cNvSpPr>
              <p:nvPr/>
            </p:nvSpPr>
            <p:spPr bwMode="auto">
              <a:xfrm>
                <a:off x="5099140" y="1339424"/>
                <a:ext cx="439257" cy="394333"/>
              </a:xfrm>
              <a:custGeom>
                <a:avLst/>
                <a:gdLst>
                  <a:gd name="T0" fmla="*/ 174 w 176"/>
                  <a:gd name="T1" fmla="*/ 0 h 158"/>
                  <a:gd name="T2" fmla="*/ 150 w 176"/>
                  <a:gd name="T3" fmla="*/ 0 h 158"/>
                  <a:gd name="T4" fmla="*/ 150 w 176"/>
                  <a:gd name="T5" fmla="*/ 16 h 158"/>
                  <a:gd name="T6" fmla="*/ 126 w 176"/>
                  <a:gd name="T7" fmla="*/ 16 h 158"/>
                  <a:gd name="T8" fmla="*/ 126 w 176"/>
                  <a:gd name="T9" fmla="*/ 0 h 158"/>
                  <a:gd name="T10" fmla="*/ 52 w 176"/>
                  <a:gd name="T11" fmla="*/ 0 h 158"/>
                  <a:gd name="T12" fmla="*/ 52 w 176"/>
                  <a:gd name="T13" fmla="*/ 16 h 158"/>
                  <a:gd name="T14" fmla="*/ 28 w 176"/>
                  <a:gd name="T15" fmla="*/ 16 h 158"/>
                  <a:gd name="T16" fmla="*/ 28 w 176"/>
                  <a:gd name="T17" fmla="*/ 0 h 158"/>
                  <a:gd name="T18" fmla="*/ 0 w 176"/>
                  <a:gd name="T19" fmla="*/ 0 h 158"/>
                  <a:gd name="T20" fmla="*/ 0 w 176"/>
                  <a:gd name="T21" fmla="*/ 158 h 158"/>
                  <a:gd name="T22" fmla="*/ 13 w 176"/>
                  <a:gd name="T23" fmla="*/ 158 h 158"/>
                  <a:gd name="T24" fmla="*/ 162 w 176"/>
                  <a:gd name="T25" fmla="*/ 158 h 158"/>
                  <a:gd name="T26" fmla="*/ 176 w 176"/>
                  <a:gd name="T27" fmla="*/ 158 h 158"/>
                  <a:gd name="T28" fmla="*/ 174 w 176"/>
                  <a:gd name="T29" fmla="*/ 0 h 158"/>
                  <a:gd name="T30" fmla="*/ 162 w 176"/>
                  <a:gd name="T31" fmla="*/ 144 h 158"/>
                  <a:gd name="T32" fmla="*/ 13 w 176"/>
                  <a:gd name="T33" fmla="*/ 144 h 158"/>
                  <a:gd name="T34" fmla="*/ 13 w 176"/>
                  <a:gd name="T35" fmla="*/ 44 h 158"/>
                  <a:gd name="T36" fmla="*/ 162 w 176"/>
                  <a:gd name="T37" fmla="*/ 44 h 158"/>
                  <a:gd name="T38" fmla="*/ 162 w 176"/>
                  <a:gd name="T39" fmla="*/ 14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6" h="158">
                    <a:moveTo>
                      <a:pt x="174" y="0"/>
                    </a:moveTo>
                    <a:lnTo>
                      <a:pt x="150" y="0"/>
                    </a:lnTo>
                    <a:lnTo>
                      <a:pt x="150" y="16"/>
                    </a:lnTo>
                    <a:lnTo>
                      <a:pt x="126" y="16"/>
                    </a:lnTo>
                    <a:lnTo>
                      <a:pt x="126" y="0"/>
                    </a:lnTo>
                    <a:lnTo>
                      <a:pt x="52" y="0"/>
                    </a:lnTo>
                    <a:lnTo>
                      <a:pt x="52" y="16"/>
                    </a:lnTo>
                    <a:lnTo>
                      <a:pt x="28" y="16"/>
                    </a:lnTo>
                    <a:lnTo>
                      <a:pt x="28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13" y="158"/>
                    </a:lnTo>
                    <a:lnTo>
                      <a:pt x="162" y="158"/>
                    </a:lnTo>
                    <a:lnTo>
                      <a:pt x="176" y="158"/>
                    </a:lnTo>
                    <a:lnTo>
                      <a:pt x="174" y="0"/>
                    </a:lnTo>
                    <a:close/>
                    <a:moveTo>
                      <a:pt x="162" y="144"/>
                    </a:moveTo>
                    <a:lnTo>
                      <a:pt x="13" y="144"/>
                    </a:lnTo>
                    <a:lnTo>
                      <a:pt x="13" y="44"/>
                    </a:lnTo>
                    <a:lnTo>
                      <a:pt x="162" y="44"/>
                    </a:lnTo>
                    <a:lnTo>
                      <a:pt x="162" y="1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41813"/>
                <a:endParaRPr lang="en-US" sz="8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  <p:sp>
            <p:nvSpPr>
              <p:cNvPr id="169" name="Rectangle 30"/>
              <p:cNvSpPr>
                <a:spLocks noChangeArrowheads="1"/>
              </p:cNvSpPr>
              <p:nvPr/>
            </p:nvSpPr>
            <p:spPr bwMode="auto">
              <a:xfrm>
                <a:off x="5181500" y="1309474"/>
                <a:ext cx="37438" cy="5989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41813"/>
                <a:endParaRPr lang="en-US" sz="8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  <p:sp>
            <p:nvSpPr>
              <p:cNvPr id="173" name="Rectangle 31"/>
              <p:cNvSpPr>
                <a:spLocks noChangeArrowheads="1"/>
              </p:cNvSpPr>
              <p:nvPr/>
            </p:nvSpPr>
            <p:spPr bwMode="auto">
              <a:xfrm>
                <a:off x="5428583" y="1309474"/>
                <a:ext cx="34941" cy="5989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41813"/>
                <a:endParaRPr lang="en-US" sz="8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</p:grpSp>
      </p:grpSp>
      <p:grpSp>
        <p:nvGrpSpPr>
          <p:cNvPr id="174" name="组合 173"/>
          <p:cNvGrpSpPr/>
          <p:nvPr/>
        </p:nvGrpSpPr>
        <p:grpSpPr>
          <a:xfrm>
            <a:off x="1398298" y="153846"/>
            <a:ext cx="221012" cy="219557"/>
            <a:chOff x="3733000" y="1701884"/>
            <a:chExt cx="1254984" cy="1262184"/>
          </a:xfrm>
        </p:grpSpPr>
        <p:sp>
          <p:nvSpPr>
            <p:cNvPr id="175" name="Oval 19"/>
            <p:cNvSpPr/>
            <p:nvPr/>
          </p:nvSpPr>
          <p:spPr>
            <a:xfrm>
              <a:off x="3733000" y="1701884"/>
              <a:ext cx="1254984" cy="1262184"/>
            </a:xfrm>
            <a:prstGeom prst="ellipse">
              <a:avLst/>
            </a:prstGeom>
            <a:solidFill>
              <a:srgbClr val="00A1DA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41813"/>
              <a:endParaRPr lang="en-US" sz="3100">
                <a:solidFill>
                  <a:prstClr val="white">
                    <a:lumMod val="95000"/>
                  </a:prstClr>
                </a:solidFill>
              </a:endParaRPr>
            </a:p>
          </p:txBody>
        </p:sp>
        <p:grpSp>
          <p:nvGrpSpPr>
            <p:cNvPr id="176" name="Group 76"/>
            <p:cNvGrpSpPr/>
            <p:nvPr/>
          </p:nvGrpSpPr>
          <p:grpSpPr>
            <a:xfrm>
              <a:off x="4030664" y="2009636"/>
              <a:ext cx="732467" cy="644851"/>
              <a:chOff x="6040049" y="4182118"/>
              <a:chExt cx="521619" cy="459224"/>
            </a:xfrm>
            <a:solidFill>
              <a:schemeClr val="bg1"/>
            </a:solidFill>
          </p:grpSpPr>
          <p:sp>
            <p:nvSpPr>
              <p:cNvPr id="177" name="Freeform 84"/>
              <p:cNvSpPr>
                <a:spLocks/>
              </p:cNvSpPr>
              <p:nvPr/>
            </p:nvSpPr>
            <p:spPr bwMode="auto">
              <a:xfrm>
                <a:off x="6087469" y="4202084"/>
                <a:ext cx="194671" cy="419291"/>
              </a:xfrm>
              <a:custGeom>
                <a:avLst/>
                <a:gdLst>
                  <a:gd name="T0" fmla="*/ 52 w 59"/>
                  <a:gd name="T1" fmla="*/ 5 h 126"/>
                  <a:gd name="T2" fmla="*/ 9 w 59"/>
                  <a:gd name="T3" fmla="*/ 38 h 126"/>
                  <a:gd name="T4" fmla="*/ 0 w 59"/>
                  <a:gd name="T5" fmla="*/ 39 h 126"/>
                  <a:gd name="T6" fmla="*/ 0 w 59"/>
                  <a:gd name="T7" fmla="*/ 86 h 126"/>
                  <a:gd name="T8" fmla="*/ 9 w 59"/>
                  <a:gd name="T9" fmla="*/ 88 h 126"/>
                  <a:gd name="T10" fmla="*/ 51 w 59"/>
                  <a:gd name="T11" fmla="*/ 119 h 126"/>
                  <a:gd name="T12" fmla="*/ 59 w 59"/>
                  <a:gd name="T13" fmla="*/ 119 h 126"/>
                  <a:gd name="T14" fmla="*/ 59 w 59"/>
                  <a:gd name="T15" fmla="*/ 5 h 126"/>
                  <a:gd name="T16" fmla="*/ 52 w 59"/>
                  <a:gd name="T17" fmla="*/ 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126">
                    <a:moveTo>
                      <a:pt x="52" y="5"/>
                    </a:move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5" y="38"/>
                      <a:pt x="0" y="3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5" y="87"/>
                      <a:pt x="9" y="88"/>
                      <a:pt x="9" y="88"/>
                    </a:cubicBezTo>
                    <a:cubicBezTo>
                      <a:pt x="51" y="119"/>
                      <a:pt x="51" y="119"/>
                      <a:pt x="51" y="119"/>
                    </a:cubicBezTo>
                    <a:cubicBezTo>
                      <a:pt x="51" y="119"/>
                      <a:pt x="59" y="126"/>
                      <a:pt x="59" y="119"/>
                    </a:cubicBezTo>
                    <a:cubicBezTo>
                      <a:pt x="59" y="112"/>
                      <a:pt x="59" y="11"/>
                      <a:pt x="59" y="5"/>
                    </a:cubicBezTo>
                    <a:cubicBezTo>
                      <a:pt x="59" y="0"/>
                      <a:pt x="52" y="5"/>
                      <a:pt x="5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41813"/>
                <a:endParaRPr lang="en-US" sz="8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  <p:sp>
            <p:nvSpPr>
              <p:cNvPr id="188" name="Freeform 85"/>
              <p:cNvSpPr>
                <a:spLocks/>
              </p:cNvSpPr>
              <p:nvPr/>
            </p:nvSpPr>
            <p:spPr bwMode="auto">
              <a:xfrm>
                <a:off x="6040049" y="4339353"/>
                <a:ext cx="27454" cy="147252"/>
              </a:xfrm>
              <a:custGeom>
                <a:avLst/>
                <a:gdLst>
                  <a:gd name="T0" fmla="*/ 0 w 8"/>
                  <a:gd name="T1" fmla="*/ 8 h 44"/>
                  <a:gd name="T2" fmla="*/ 0 w 8"/>
                  <a:gd name="T3" fmla="*/ 38 h 44"/>
                  <a:gd name="T4" fmla="*/ 8 w 8"/>
                  <a:gd name="T5" fmla="*/ 44 h 44"/>
                  <a:gd name="T6" fmla="*/ 8 w 8"/>
                  <a:gd name="T7" fmla="*/ 0 h 44"/>
                  <a:gd name="T8" fmla="*/ 0 w 8"/>
                  <a:gd name="T9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4">
                    <a:moveTo>
                      <a:pt x="0" y="8"/>
                    </a:moveTo>
                    <a:cubicBezTo>
                      <a:pt x="0" y="16"/>
                      <a:pt x="0" y="32"/>
                      <a:pt x="0" y="38"/>
                    </a:cubicBezTo>
                    <a:cubicBezTo>
                      <a:pt x="0" y="40"/>
                      <a:pt x="4" y="42"/>
                      <a:pt x="8" y="4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2"/>
                      <a:pt x="0" y="4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41813"/>
                <a:endParaRPr lang="en-US" sz="8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  <p:sp>
            <p:nvSpPr>
              <p:cNvPr id="189" name="Freeform 86"/>
              <p:cNvSpPr>
                <a:spLocks/>
              </p:cNvSpPr>
              <p:nvPr/>
            </p:nvSpPr>
            <p:spPr bwMode="auto">
              <a:xfrm>
                <a:off x="6329559" y="4296924"/>
                <a:ext cx="77370" cy="229612"/>
              </a:xfrm>
              <a:custGeom>
                <a:avLst/>
                <a:gdLst>
                  <a:gd name="T0" fmla="*/ 10 w 23"/>
                  <a:gd name="T1" fmla="*/ 2 h 69"/>
                  <a:gd name="T2" fmla="*/ 2 w 23"/>
                  <a:gd name="T3" fmla="*/ 2 h 69"/>
                  <a:gd name="T4" fmla="*/ 2 w 23"/>
                  <a:gd name="T5" fmla="*/ 10 h 69"/>
                  <a:gd name="T6" fmla="*/ 12 w 23"/>
                  <a:gd name="T7" fmla="*/ 35 h 69"/>
                  <a:gd name="T8" fmla="*/ 2 w 23"/>
                  <a:gd name="T9" fmla="*/ 60 h 69"/>
                  <a:gd name="T10" fmla="*/ 2 w 23"/>
                  <a:gd name="T11" fmla="*/ 67 h 69"/>
                  <a:gd name="T12" fmla="*/ 6 w 23"/>
                  <a:gd name="T13" fmla="*/ 69 h 69"/>
                  <a:gd name="T14" fmla="*/ 10 w 23"/>
                  <a:gd name="T15" fmla="*/ 67 h 69"/>
                  <a:gd name="T16" fmla="*/ 23 w 23"/>
                  <a:gd name="T17" fmla="*/ 35 h 69"/>
                  <a:gd name="T18" fmla="*/ 10 w 23"/>
                  <a:gd name="T19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69">
                    <a:moveTo>
                      <a:pt x="10" y="2"/>
                    </a:moveTo>
                    <a:cubicBezTo>
                      <a:pt x="7" y="0"/>
                      <a:pt x="4" y="0"/>
                      <a:pt x="2" y="2"/>
                    </a:cubicBezTo>
                    <a:cubicBezTo>
                      <a:pt x="0" y="4"/>
                      <a:pt x="0" y="8"/>
                      <a:pt x="2" y="10"/>
                    </a:cubicBezTo>
                    <a:cubicBezTo>
                      <a:pt x="9" y="17"/>
                      <a:pt x="12" y="26"/>
                      <a:pt x="12" y="35"/>
                    </a:cubicBezTo>
                    <a:cubicBezTo>
                      <a:pt x="12" y="44"/>
                      <a:pt x="9" y="53"/>
                      <a:pt x="2" y="60"/>
                    </a:cubicBezTo>
                    <a:cubicBezTo>
                      <a:pt x="0" y="62"/>
                      <a:pt x="0" y="65"/>
                      <a:pt x="2" y="67"/>
                    </a:cubicBezTo>
                    <a:cubicBezTo>
                      <a:pt x="3" y="68"/>
                      <a:pt x="4" y="69"/>
                      <a:pt x="6" y="69"/>
                    </a:cubicBezTo>
                    <a:cubicBezTo>
                      <a:pt x="7" y="69"/>
                      <a:pt x="9" y="68"/>
                      <a:pt x="10" y="67"/>
                    </a:cubicBezTo>
                    <a:cubicBezTo>
                      <a:pt x="19" y="58"/>
                      <a:pt x="23" y="47"/>
                      <a:pt x="23" y="35"/>
                    </a:cubicBezTo>
                    <a:cubicBezTo>
                      <a:pt x="23" y="23"/>
                      <a:pt x="19" y="11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41813"/>
                <a:endParaRPr lang="en-US" sz="8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  <p:sp>
            <p:nvSpPr>
              <p:cNvPr id="190" name="Freeform 87"/>
              <p:cNvSpPr>
                <a:spLocks/>
              </p:cNvSpPr>
              <p:nvPr/>
            </p:nvSpPr>
            <p:spPr bwMode="auto">
              <a:xfrm>
                <a:off x="6376980" y="4239521"/>
                <a:ext cx="102328" cy="341923"/>
              </a:xfrm>
              <a:custGeom>
                <a:avLst/>
                <a:gdLst>
                  <a:gd name="T0" fmla="*/ 10 w 31"/>
                  <a:gd name="T1" fmla="*/ 2 h 103"/>
                  <a:gd name="T2" fmla="*/ 3 w 31"/>
                  <a:gd name="T3" fmla="*/ 2 h 103"/>
                  <a:gd name="T4" fmla="*/ 3 w 31"/>
                  <a:gd name="T5" fmla="*/ 10 h 103"/>
                  <a:gd name="T6" fmla="*/ 20 w 31"/>
                  <a:gd name="T7" fmla="*/ 52 h 103"/>
                  <a:gd name="T8" fmla="*/ 3 w 31"/>
                  <a:gd name="T9" fmla="*/ 94 h 103"/>
                  <a:gd name="T10" fmla="*/ 3 w 31"/>
                  <a:gd name="T11" fmla="*/ 102 h 103"/>
                  <a:gd name="T12" fmla="*/ 6 w 31"/>
                  <a:gd name="T13" fmla="*/ 103 h 103"/>
                  <a:gd name="T14" fmla="*/ 10 w 31"/>
                  <a:gd name="T15" fmla="*/ 102 h 103"/>
                  <a:gd name="T16" fmla="*/ 31 w 31"/>
                  <a:gd name="T17" fmla="*/ 52 h 103"/>
                  <a:gd name="T18" fmla="*/ 10 w 31"/>
                  <a:gd name="T19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03">
                    <a:moveTo>
                      <a:pt x="10" y="2"/>
                    </a:moveTo>
                    <a:cubicBezTo>
                      <a:pt x="8" y="0"/>
                      <a:pt x="5" y="0"/>
                      <a:pt x="3" y="2"/>
                    </a:cubicBezTo>
                    <a:cubicBezTo>
                      <a:pt x="0" y="4"/>
                      <a:pt x="0" y="8"/>
                      <a:pt x="3" y="10"/>
                    </a:cubicBezTo>
                    <a:cubicBezTo>
                      <a:pt x="14" y="21"/>
                      <a:pt x="20" y="37"/>
                      <a:pt x="20" y="52"/>
                    </a:cubicBezTo>
                    <a:cubicBezTo>
                      <a:pt x="20" y="67"/>
                      <a:pt x="14" y="82"/>
                      <a:pt x="3" y="94"/>
                    </a:cubicBezTo>
                    <a:cubicBezTo>
                      <a:pt x="0" y="96"/>
                      <a:pt x="0" y="100"/>
                      <a:pt x="3" y="102"/>
                    </a:cubicBezTo>
                    <a:cubicBezTo>
                      <a:pt x="4" y="103"/>
                      <a:pt x="5" y="103"/>
                      <a:pt x="6" y="103"/>
                    </a:cubicBezTo>
                    <a:cubicBezTo>
                      <a:pt x="8" y="103"/>
                      <a:pt x="9" y="103"/>
                      <a:pt x="10" y="102"/>
                    </a:cubicBezTo>
                    <a:cubicBezTo>
                      <a:pt x="24" y="88"/>
                      <a:pt x="31" y="70"/>
                      <a:pt x="31" y="52"/>
                    </a:cubicBezTo>
                    <a:cubicBezTo>
                      <a:pt x="31" y="34"/>
                      <a:pt x="24" y="16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41813"/>
                <a:endParaRPr lang="en-US" sz="8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  <p:sp>
            <p:nvSpPr>
              <p:cNvPr id="229" name="Freeform 88"/>
              <p:cNvSpPr>
                <a:spLocks/>
              </p:cNvSpPr>
              <p:nvPr/>
            </p:nvSpPr>
            <p:spPr bwMode="auto">
              <a:xfrm>
                <a:off x="6436879" y="4182118"/>
                <a:ext cx="124789" cy="459224"/>
              </a:xfrm>
              <a:custGeom>
                <a:avLst/>
                <a:gdLst>
                  <a:gd name="T0" fmla="*/ 10 w 38"/>
                  <a:gd name="T1" fmla="*/ 2 h 138"/>
                  <a:gd name="T2" fmla="*/ 2 w 38"/>
                  <a:gd name="T3" fmla="*/ 2 h 138"/>
                  <a:gd name="T4" fmla="*/ 2 w 38"/>
                  <a:gd name="T5" fmla="*/ 9 h 138"/>
                  <a:gd name="T6" fmla="*/ 27 w 38"/>
                  <a:gd name="T7" fmla="*/ 69 h 138"/>
                  <a:gd name="T8" fmla="*/ 2 w 38"/>
                  <a:gd name="T9" fmla="*/ 128 h 138"/>
                  <a:gd name="T10" fmla="*/ 2 w 38"/>
                  <a:gd name="T11" fmla="*/ 136 h 138"/>
                  <a:gd name="T12" fmla="*/ 6 w 38"/>
                  <a:gd name="T13" fmla="*/ 138 h 138"/>
                  <a:gd name="T14" fmla="*/ 10 w 38"/>
                  <a:gd name="T15" fmla="*/ 136 h 138"/>
                  <a:gd name="T16" fmla="*/ 38 w 38"/>
                  <a:gd name="T17" fmla="*/ 69 h 138"/>
                  <a:gd name="T18" fmla="*/ 10 w 38"/>
                  <a:gd name="T19" fmla="*/ 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38">
                    <a:moveTo>
                      <a:pt x="10" y="2"/>
                    </a:moveTo>
                    <a:cubicBezTo>
                      <a:pt x="8" y="0"/>
                      <a:pt x="5" y="0"/>
                      <a:pt x="2" y="2"/>
                    </a:cubicBezTo>
                    <a:cubicBezTo>
                      <a:pt x="0" y="4"/>
                      <a:pt x="0" y="7"/>
                      <a:pt x="2" y="9"/>
                    </a:cubicBezTo>
                    <a:cubicBezTo>
                      <a:pt x="19" y="26"/>
                      <a:pt x="27" y="47"/>
                      <a:pt x="27" y="69"/>
                    </a:cubicBezTo>
                    <a:cubicBezTo>
                      <a:pt x="27" y="90"/>
                      <a:pt x="19" y="112"/>
                      <a:pt x="2" y="128"/>
                    </a:cubicBezTo>
                    <a:cubicBezTo>
                      <a:pt x="0" y="130"/>
                      <a:pt x="0" y="134"/>
                      <a:pt x="2" y="136"/>
                    </a:cubicBezTo>
                    <a:cubicBezTo>
                      <a:pt x="4" y="137"/>
                      <a:pt x="5" y="138"/>
                      <a:pt x="6" y="138"/>
                    </a:cubicBezTo>
                    <a:cubicBezTo>
                      <a:pt x="8" y="138"/>
                      <a:pt x="9" y="137"/>
                      <a:pt x="10" y="136"/>
                    </a:cubicBezTo>
                    <a:cubicBezTo>
                      <a:pt x="29" y="117"/>
                      <a:pt x="38" y="93"/>
                      <a:pt x="38" y="69"/>
                    </a:cubicBezTo>
                    <a:cubicBezTo>
                      <a:pt x="38" y="45"/>
                      <a:pt x="29" y="20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41813"/>
                <a:endParaRPr lang="en-US" sz="8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</p:grpSp>
      </p:grpSp>
      <p:grpSp>
        <p:nvGrpSpPr>
          <p:cNvPr id="231" name="组合 230"/>
          <p:cNvGrpSpPr/>
          <p:nvPr/>
        </p:nvGrpSpPr>
        <p:grpSpPr>
          <a:xfrm rot="20964001">
            <a:off x="881626" y="402110"/>
            <a:ext cx="170415" cy="141435"/>
            <a:chOff x="4337445" y="3651963"/>
            <a:chExt cx="894867" cy="751904"/>
          </a:xfrm>
        </p:grpSpPr>
        <p:sp>
          <p:nvSpPr>
            <p:cNvPr id="232" name="Freeform 7"/>
            <p:cNvSpPr>
              <a:spLocks/>
            </p:cNvSpPr>
            <p:nvPr/>
          </p:nvSpPr>
          <p:spPr bwMode="auto">
            <a:xfrm rot="7869690">
              <a:off x="4408927" y="3580481"/>
              <a:ext cx="751904" cy="894867"/>
            </a:xfrm>
            <a:custGeom>
              <a:avLst/>
              <a:gdLst>
                <a:gd name="T0" fmla="*/ 339 w 596"/>
                <a:gd name="T1" fmla="*/ 115 h 709"/>
                <a:gd name="T2" fmla="*/ 596 w 596"/>
                <a:gd name="T3" fmla="*/ 410 h 709"/>
                <a:gd name="T4" fmla="*/ 298 w 596"/>
                <a:gd name="T5" fmla="*/ 709 h 709"/>
                <a:gd name="T6" fmla="*/ 0 w 596"/>
                <a:gd name="T7" fmla="*/ 410 h 709"/>
                <a:gd name="T8" fmla="*/ 255 w 596"/>
                <a:gd name="T9" fmla="*/ 115 h 709"/>
                <a:gd name="T10" fmla="*/ 296 w 596"/>
                <a:gd name="T11" fmla="*/ 0 h 709"/>
                <a:gd name="T12" fmla="*/ 339 w 596"/>
                <a:gd name="T13" fmla="*/ 115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6" h="709">
                  <a:moveTo>
                    <a:pt x="339" y="115"/>
                  </a:moveTo>
                  <a:cubicBezTo>
                    <a:pt x="484" y="135"/>
                    <a:pt x="596" y="259"/>
                    <a:pt x="596" y="410"/>
                  </a:cubicBezTo>
                  <a:cubicBezTo>
                    <a:pt x="596" y="575"/>
                    <a:pt x="463" y="709"/>
                    <a:pt x="298" y="709"/>
                  </a:cubicBezTo>
                  <a:cubicBezTo>
                    <a:pt x="133" y="709"/>
                    <a:pt x="0" y="575"/>
                    <a:pt x="0" y="410"/>
                  </a:cubicBezTo>
                  <a:cubicBezTo>
                    <a:pt x="0" y="260"/>
                    <a:pt x="111" y="136"/>
                    <a:pt x="255" y="115"/>
                  </a:cubicBezTo>
                  <a:cubicBezTo>
                    <a:pt x="296" y="0"/>
                    <a:pt x="296" y="0"/>
                    <a:pt x="296" y="0"/>
                  </a:cubicBezTo>
                  <a:lnTo>
                    <a:pt x="339" y="115"/>
                  </a:lnTo>
                  <a:close/>
                </a:path>
              </a:pathLst>
            </a:custGeom>
            <a:solidFill>
              <a:srgbClr val="00C898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241813"/>
              <a:endParaRPr lang="en-US" sz="800">
                <a:solidFill>
                  <a:prstClr val="white">
                    <a:lumMod val="95000"/>
                  </a:prstClr>
                </a:solidFill>
              </a:endParaRPr>
            </a:p>
          </p:txBody>
        </p:sp>
        <p:sp>
          <p:nvSpPr>
            <p:cNvPr id="234" name="Freeform 145"/>
            <p:cNvSpPr>
              <a:spLocks/>
            </p:cNvSpPr>
            <p:nvPr/>
          </p:nvSpPr>
          <p:spPr bwMode="auto">
            <a:xfrm>
              <a:off x="4539592" y="3798050"/>
              <a:ext cx="434745" cy="341585"/>
            </a:xfrm>
            <a:custGeom>
              <a:avLst/>
              <a:gdLst>
                <a:gd name="T0" fmla="*/ 145 w 147"/>
                <a:gd name="T1" fmla="*/ 47 h 116"/>
                <a:gd name="T2" fmla="*/ 118 w 147"/>
                <a:gd name="T3" fmla="*/ 30 h 116"/>
                <a:gd name="T4" fmla="*/ 114 w 147"/>
                <a:gd name="T5" fmla="*/ 31 h 116"/>
                <a:gd name="T6" fmla="*/ 114 w 147"/>
                <a:gd name="T7" fmla="*/ 38 h 116"/>
                <a:gd name="T8" fmla="*/ 110 w 147"/>
                <a:gd name="T9" fmla="*/ 38 h 116"/>
                <a:gd name="T10" fmla="*/ 81 w 147"/>
                <a:gd name="T11" fmla="*/ 38 h 116"/>
                <a:gd name="T12" fmla="*/ 81 w 147"/>
                <a:gd name="T13" fmla="*/ 11 h 116"/>
                <a:gd name="T14" fmla="*/ 84 w 147"/>
                <a:gd name="T15" fmla="*/ 6 h 116"/>
                <a:gd name="T16" fmla="*/ 79 w 147"/>
                <a:gd name="T17" fmla="*/ 0 h 116"/>
                <a:gd name="T18" fmla="*/ 70 w 147"/>
                <a:gd name="T19" fmla="*/ 0 h 116"/>
                <a:gd name="T20" fmla="*/ 65 w 147"/>
                <a:gd name="T21" fmla="*/ 6 h 116"/>
                <a:gd name="T22" fmla="*/ 68 w 147"/>
                <a:gd name="T23" fmla="*/ 11 h 116"/>
                <a:gd name="T24" fmla="*/ 68 w 147"/>
                <a:gd name="T25" fmla="*/ 17 h 116"/>
                <a:gd name="T26" fmla="*/ 37 w 147"/>
                <a:gd name="T27" fmla="*/ 17 h 116"/>
                <a:gd name="T28" fmla="*/ 32 w 147"/>
                <a:gd name="T29" fmla="*/ 17 h 116"/>
                <a:gd name="T30" fmla="*/ 32 w 147"/>
                <a:gd name="T31" fmla="*/ 9 h 116"/>
                <a:gd name="T32" fmla="*/ 28 w 147"/>
                <a:gd name="T33" fmla="*/ 9 h 116"/>
                <a:gd name="T34" fmla="*/ 2 w 147"/>
                <a:gd name="T35" fmla="*/ 27 h 116"/>
                <a:gd name="T36" fmla="*/ 1 w 147"/>
                <a:gd name="T37" fmla="*/ 29 h 116"/>
                <a:gd name="T38" fmla="*/ 29 w 147"/>
                <a:gd name="T39" fmla="*/ 47 h 116"/>
                <a:gd name="T40" fmla="*/ 32 w 147"/>
                <a:gd name="T41" fmla="*/ 46 h 116"/>
                <a:gd name="T42" fmla="*/ 32 w 147"/>
                <a:gd name="T43" fmla="*/ 39 h 116"/>
                <a:gd name="T44" fmla="*/ 37 w 147"/>
                <a:gd name="T45" fmla="*/ 39 h 116"/>
                <a:gd name="T46" fmla="*/ 68 w 147"/>
                <a:gd name="T47" fmla="*/ 39 h 116"/>
                <a:gd name="T48" fmla="*/ 68 w 147"/>
                <a:gd name="T49" fmla="*/ 109 h 116"/>
                <a:gd name="T50" fmla="*/ 65 w 147"/>
                <a:gd name="T51" fmla="*/ 108 h 116"/>
                <a:gd name="T52" fmla="*/ 68 w 147"/>
                <a:gd name="T53" fmla="*/ 115 h 116"/>
                <a:gd name="T54" fmla="*/ 63 w 147"/>
                <a:gd name="T55" fmla="*/ 111 h 116"/>
                <a:gd name="T56" fmla="*/ 65 w 147"/>
                <a:gd name="T57" fmla="*/ 116 h 116"/>
                <a:gd name="T58" fmla="*/ 68 w 147"/>
                <a:gd name="T59" fmla="*/ 116 h 116"/>
                <a:gd name="T60" fmla="*/ 68 w 147"/>
                <a:gd name="T61" fmla="*/ 116 h 116"/>
                <a:gd name="T62" fmla="*/ 68 w 147"/>
                <a:gd name="T63" fmla="*/ 116 h 116"/>
                <a:gd name="T64" fmla="*/ 73 w 147"/>
                <a:gd name="T65" fmla="*/ 116 h 116"/>
                <a:gd name="T66" fmla="*/ 78 w 147"/>
                <a:gd name="T67" fmla="*/ 116 h 116"/>
                <a:gd name="T68" fmla="*/ 81 w 147"/>
                <a:gd name="T69" fmla="*/ 116 h 116"/>
                <a:gd name="T70" fmla="*/ 83 w 147"/>
                <a:gd name="T71" fmla="*/ 116 h 116"/>
                <a:gd name="T72" fmla="*/ 83 w 147"/>
                <a:gd name="T73" fmla="*/ 116 h 116"/>
                <a:gd name="T74" fmla="*/ 86 w 147"/>
                <a:gd name="T75" fmla="*/ 116 h 116"/>
                <a:gd name="T76" fmla="*/ 88 w 147"/>
                <a:gd name="T77" fmla="*/ 111 h 116"/>
                <a:gd name="T78" fmla="*/ 83 w 147"/>
                <a:gd name="T79" fmla="*/ 115 h 116"/>
                <a:gd name="T80" fmla="*/ 87 w 147"/>
                <a:gd name="T81" fmla="*/ 108 h 116"/>
                <a:gd name="T82" fmla="*/ 81 w 147"/>
                <a:gd name="T83" fmla="*/ 111 h 116"/>
                <a:gd name="T84" fmla="*/ 81 w 147"/>
                <a:gd name="T85" fmla="*/ 59 h 116"/>
                <a:gd name="T86" fmla="*/ 110 w 147"/>
                <a:gd name="T87" fmla="*/ 59 h 116"/>
                <a:gd name="T88" fmla="*/ 115 w 147"/>
                <a:gd name="T89" fmla="*/ 59 h 116"/>
                <a:gd name="T90" fmla="*/ 115 w 147"/>
                <a:gd name="T91" fmla="*/ 68 h 116"/>
                <a:gd name="T92" fmla="*/ 118 w 147"/>
                <a:gd name="T93" fmla="*/ 68 h 116"/>
                <a:gd name="T94" fmla="*/ 145 w 147"/>
                <a:gd name="T95" fmla="*/ 50 h 116"/>
                <a:gd name="T96" fmla="*/ 145 w 147"/>
                <a:gd name="T97" fmla="*/ 4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7" h="116">
                  <a:moveTo>
                    <a:pt x="145" y="47"/>
                  </a:moveTo>
                  <a:cubicBezTo>
                    <a:pt x="143" y="46"/>
                    <a:pt x="118" y="30"/>
                    <a:pt x="118" y="30"/>
                  </a:cubicBezTo>
                  <a:cubicBezTo>
                    <a:pt x="118" y="30"/>
                    <a:pt x="114" y="28"/>
                    <a:pt x="114" y="31"/>
                  </a:cubicBezTo>
                  <a:cubicBezTo>
                    <a:pt x="114" y="33"/>
                    <a:pt x="114" y="38"/>
                    <a:pt x="114" y="38"/>
                  </a:cubicBezTo>
                  <a:cubicBezTo>
                    <a:pt x="114" y="38"/>
                    <a:pt x="112" y="38"/>
                    <a:pt x="110" y="38"/>
                  </a:cubicBezTo>
                  <a:cubicBezTo>
                    <a:pt x="102" y="38"/>
                    <a:pt x="89" y="38"/>
                    <a:pt x="81" y="38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83" y="10"/>
                    <a:pt x="84" y="8"/>
                    <a:pt x="84" y="6"/>
                  </a:cubicBezTo>
                  <a:cubicBezTo>
                    <a:pt x="84" y="3"/>
                    <a:pt x="82" y="0"/>
                    <a:pt x="79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7" y="0"/>
                    <a:pt x="65" y="3"/>
                    <a:pt x="65" y="6"/>
                  </a:cubicBezTo>
                  <a:cubicBezTo>
                    <a:pt x="65" y="8"/>
                    <a:pt x="66" y="10"/>
                    <a:pt x="68" y="11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0" y="17"/>
                    <a:pt x="45" y="17"/>
                    <a:pt x="37" y="17"/>
                  </a:cubicBezTo>
                  <a:cubicBezTo>
                    <a:pt x="34" y="17"/>
                    <a:pt x="32" y="17"/>
                    <a:pt x="32" y="17"/>
                  </a:cubicBezTo>
                  <a:cubicBezTo>
                    <a:pt x="32" y="17"/>
                    <a:pt x="32" y="12"/>
                    <a:pt x="32" y="9"/>
                  </a:cubicBezTo>
                  <a:cubicBezTo>
                    <a:pt x="32" y="7"/>
                    <a:pt x="28" y="9"/>
                    <a:pt x="28" y="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0" y="28"/>
                    <a:pt x="1" y="29"/>
                  </a:cubicBezTo>
                  <a:cubicBezTo>
                    <a:pt x="4" y="31"/>
                    <a:pt x="29" y="47"/>
                    <a:pt x="29" y="47"/>
                  </a:cubicBezTo>
                  <a:cubicBezTo>
                    <a:pt x="29" y="47"/>
                    <a:pt x="32" y="49"/>
                    <a:pt x="32" y="46"/>
                  </a:cubicBezTo>
                  <a:cubicBezTo>
                    <a:pt x="32" y="43"/>
                    <a:pt x="32" y="39"/>
                    <a:pt x="32" y="39"/>
                  </a:cubicBezTo>
                  <a:cubicBezTo>
                    <a:pt x="32" y="39"/>
                    <a:pt x="34" y="39"/>
                    <a:pt x="37" y="39"/>
                  </a:cubicBezTo>
                  <a:cubicBezTo>
                    <a:pt x="45" y="39"/>
                    <a:pt x="60" y="39"/>
                    <a:pt x="68" y="39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8" y="110"/>
                    <a:pt x="68" y="114"/>
                    <a:pt x="68" y="115"/>
                  </a:cubicBezTo>
                  <a:cubicBezTo>
                    <a:pt x="66" y="111"/>
                    <a:pt x="63" y="111"/>
                    <a:pt x="63" y="111"/>
                  </a:cubicBezTo>
                  <a:cubicBezTo>
                    <a:pt x="65" y="113"/>
                    <a:pt x="65" y="116"/>
                    <a:pt x="65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73" y="116"/>
                    <a:pt x="73" y="116"/>
                    <a:pt x="73" y="116"/>
                  </a:cubicBezTo>
                  <a:cubicBezTo>
                    <a:pt x="78" y="116"/>
                    <a:pt x="78" y="116"/>
                    <a:pt x="78" y="116"/>
                  </a:cubicBezTo>
                  <a:cubicBezTo>
                    <a:pt x="81" y="116"/>
                    <a:pt x="81" y="116"/>
                    <a:pt x="81" y="116"/>
                  </a:cubicBezTo>
                  <a:cubicBezTo>
                    <a:pt x="83" y="116"/>
                    <a:pt x="83" y="116"/>
                    <a:pt x="83" y="116"/>
                  </a:cubicBezTo>
                  <a:cubicBezTo>
                    <a:pt x="83" y="116"/>
                    <a:pt x="83" y="116"/>
                    <a:pt x="83" y="116"/>
                  </a:cubicBezTo>
                  <a:cubicBezTo>
                    <a:pt x="86" y="116"/>
                    <a:pt x="86" y="116"/>
                    <a:pt x="86" y="116"/>
                  </a:cubicBezTo>
                  <a:cubicBezTo>
                    <a:pt x="86" y="116"/>
                    <a:pt x="86" y="113"/>
                    <a:pt x="88" y="111"/>
                  </a:cubicBezTo>
                  <a:cubicBezTo>
                    <a:pt x="88" y="111"/>
                    <a:pt x="85" y="111"/>
                    <a:pt x="83" y="115"/>
                  </a:cubicBezTo>
                  <a:cubicBezTo>
                    <a:pt x="83" y="114"/>
                    <a:pt x="84" y="110"/>
                    <a:pt x="87" y="108"/>
                  </a:cubicBezTo>
                  <a:cubicBezTo>
                    <a:pt x="87" y="108"/>
                    <a:pt x="84" y="107"/>
                    <a:pt x="81" y="111"/>
                  </a:cubicBezTo>
                  <a:cubicBezTo>
                    <a:pt x="81" y="59"/>
                    <a:pt x="81" y="59"/>
                    <a:pt x="81" y="59"/>
                  </a:cubicBezTo>
                  <a:cubicBezTo>
                    <a:pt x="89" y="59"/>
                    <a:pt x="102" y="59"/>
                    <a:pt x="110" y="59"/>
                  </a:cubicBezTo>
                  <a:cubicBezTo>
                    <a:pt x="113" y="59"/>
                    <a:pt x="115" y="59"/>
                    <a:pt x="115" y="59"/>
                  </a:cubicBezTo>
                  <a:cubicBezTo>
                    <a:pt x="115" y="59"/>
                    <a:pt x="115" y="65"/>
                    <a:pt x="115" y="68"/>
                  </a:cubicBezTo>
                  <a:cubicBezTo>
                    <a:pt x="115" y="70"/>
                    <a:pt x="118" y="68"/>
                    <a:pt x="118" y="68"/>
                  </a:cubicBezTo>
                  <a:cubicBezTo>
                    <a:pt x="145" y="50"/>
                    <a:pt x="145" y="50"/>
                    <a:pt x="145" y="50"/>
                  </a:cubicBezTo>
                  <a:cubicBezTo>
                    <a:pt x="145" y="50"/>
                    <a:pt x="147" y="49"/>
                    <a:pt x="145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241813"/>
              <a:endParaRPr lang="en-US" sz="800">
                <a:solidFill>
                  <a:prstClr val="white">
                    <a:lumMod val="95000"/>
                  </a:prstClr>
                </a:solidFill>
              </a:endParaRPr>
            </a:p>
          </p:txBody>
        </p:sp>
      </p:grpSp>
      <p:grpSp>
        <p:nvGrpSpPr>
          <p:cNvPr id="235" name="组合 234"/>
          <p:cNvGrpSpPr/>
          <p:nvPr/>
        </p:nvGrpSpPr>
        <p:grpSpPr>
          <a:xfrm>
            <a:off x="2078051" y="550101"/>
            <a:ext cx="199549" cy="198235"/>
            <a:chOff x="8205303" y="2912178"/>
            <a:chExt cx="1005867" cy="1011639"/>
          </a:xfrm>
        </p:grpSpPr>
        <p:sp>
          <p:nvSpPr>
            <p:cNvPr id="236" name="Oval 16"/>
            <p:cNvSpPr/>
            <p:nvPr/>
          </p:nvSpPr>
          <p:spPr>
            <a:xfrm>
              <a:off x="8205303" y="2912178"/>
              <a:ext cx="1005867" cy="101163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41813"/>
              <a:endParaRPr lang="en-US" sz="3100">
                <a:solidFill>
                  <a:prstClr val="white">
                    <a:lumMod val="95000"/>
                  </a:prstClr>
                </a:solidFill>
              </a:endParaRPr>
            </a:p>
          </p:txBody>
        </p:sp>
        <p:grpSp>
          <p:nvGrpSpPr>
            <p:cNvPr id="237" name="Group 47"/>
            <p:cNvGrpSpPr/>
            <p:nvPr/>
          </p:nvGrpSpPr>
          <p:grpSpPr>
            <a:xfrm>
              <a:off x="8447737" y="3130499"/>
              <a:ext cx="532703" cy="543216"/>
              <a:chOff x="7160655" y="2178006"/>
              <a:chExt cx="379359" cy="386846"/>
            </a:xfrm>
            <a:solidFill>
              <a:schemeClr val="bg1"/>
            </a:solidFill>
          </p:grpSpPr>
          <p:sp>
            <p:nvSpPr>
              <p:cNvPr id="238" name="Freeform 36"/>
              <p:cNvSpPr>
                <a:spLocks noEditPoints="1"/>
              </p:cNvSpPr>
              <p:nvPr/>
            </p:nvSpPr>
            <p:spPr bwMode="auto">
              <a:xfrm>
                <a:off x="7277956" y="2178006"/>
                <a:ext cx="262058" cy="262058"/>
              </a:xfrm>
              <a:custGeom>
                <a:avLst/>
                <a:gdLst>
                  <a:gd name="T0" fmla="*/ 65 w 79"/>
                  <a:gd name="T1" fmla="*/ 14 h 79"/>
                  <a:gd name="T2" fmla="*/ 14 w 79"/>
                  <a:gd name="T3" fmla="*/ 14 h 79"/>
                  <a:gd name="T4" fmla="*/ 11 w 79"/>
                  <a:gd name="T5" fmla="*/ 63 h 79"/>
                  <a:gd name="T6" fmla="*/ 11 w 79"/>
                  <a:gd name="T7" fmla="*/ 63 h 79"/>
                  <a:gd name="T8" fmla="*/ 17 w 79"/>
                  <a:gd name="T9" fmla="*/ 68 h 79"/>
                  <a:gd name="T10" fmla="*/ 64 w 79"/>
                  <a:gd name="T11" fmla="*/ 65 h 79"/>
                  <a:gd name="T12" fmla="*/ 65 w 79"/>
                  <a:gd name="T13" fmla="*/ 14 h 79"/>
                  <a:gd name="T14" fmla="*/ 58 w 79"/>
                  <a:gd name="T15" fmla="*/ 59 h 79"/>
                  <a:gd name="T16" fmla="*/ 20 w 79"/>
                  <a:gd name="T17" fmla="*/ 59 h 79"/>
                  <a:gd name="T18" fmla="*/ 20 w 79"/>
                  <a:gd name="T19" fmla="*/ 21 h 79"/>
                  <a:gd name="T20" fmla="*/ 58 w 79"/>
                  <a:gd name="T21" fmla="*/ 21 h 79"/>
                  <a:gd name="T22" fmla="*/ 58 w 79"/>
                  <a:gd name="T23" fmla="*/ 5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9" h="79">
                    <a:moveTo>
                      <a:pt x="65" y="14"/>
                    </a:moveTo>
                    <a:cubicBezTo>
                      <a:pt x="51" y="0"/>
                      <a:pt x="28" y="0"/>
                      <a:pt x="14" y="14"/>
                    </a:cubicBezTo>
                    <a:cubicBezTo>
                      <a:pt x="0" y="28"/>
                      <a:pt x="0" y="49"/>
                      <a:pt x="11" y="63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14" y="66"/>
                      <a:pt x="15" y="67"/>
                      <a:pt x="17" y="68"/>
                    </a:cubicBezTo>
                    <a:cubicBezTo>
                      <a:pt x="31" y="79"/>
                      <a:pt x="51" y="78"/>
                      <a:pt x="64" y="65"/>
                    </a:cubicBezTo>
                    <a:cubicBezTo>
                      <a:pt x="78" y="51"/>
                      <a:pt x="79" y="29"/>
                      <a:pt x="65" y="14"/>
                    </a:cubicBezTo>
                    <a:close/>
                    <a:moveTo>
                      <a:pt x="58" y="59"/>
                    </a:moveTo>
                    <a:cubicBezTo>
                      <a:pt x="47" y="69"/>
                      <a:pt x="30" y="69"/>
                      <a:pt x="20" y="59"/>
                    </a:cubicBezTo>
                    <a:cubicBezTo>
                      <a:pt x="9" y="48"/>
                      <a:pt x="9" y="31"/>
                      <a:pt x="20" y="21"/>
                    </a:cubicBezTo>
                    <a:cubicBezTo>
                      <a:pt x="31" y="10"/>
                      <a:pt x="48" y="10"/>
                      <a:pt x="58" y="21"/>
                    </a:cubicBezTo>
                    <a:cubicBezTo>
                      <a:pt x="69" y="31"/>
                      <a:pt x="69" y="48"/>
                      <a:pt x="58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41813"/>
                <a:endParaRPr lang="en-US" sz="8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  <p:sp>
            <p:nvSpPr>
              <p:cNvPr id="239" name="Freeform 37"/>
              <p:cNvSpPr>
                <a:spLocks/>
              </p:cNvSpPr>
              <p:nvPr/>
            </p:nvSpPr>
            <p:spPr bwMode="auto">
              <a:xfrm>
                <a:off x="7160655" y="2400130"/>
                <a:ext cx="159730" cy="164722"/>
              </a:xfrm>
              <a:custGeom>
                <a:avLst/>
                <a:gdLst>
                  <a:gd name="T0" fmla="*/ 0 w 64"/>
                  <a:gd name="T1" fmla="*/ 52 h 66"/>
                  <a:gd name="T2" fmla="*/ 12 w 64"/>
                  <a:gd name="T3" fmla="*/ 66 h 66"/>
                  <a:gd name="T4" fmla="*/ 64 w 64"/>
                  <a:gd name="T5" fmla="*/ 8 h 66"/>
                  <a:gd name="T6" fmla="*/ 55 w 64"/>
                  <a:gd name="T7" fmla="*/ 0 h 66"/>
                  <a:gd name="T8" fmla="*/ 0 w 64"/>
                  <a:gd name="T9" fmla="*/ 5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6">
                    <a:moveTo>
                      <a:pt x="0" y="52"/>
                    </a:moveTo>
                    <a:lnTo>
                      <a:pt x="12" y="66"/>
                    </a:lnTo>
                    <a:lnTo>
                      <a:pt x="64" y="8"/>
                    </a:lnTo>
                    <a:lnTo>
                      <a:pt x="55" y="0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41813"/>
                <a:endParaRPr lang="en-US" sz="8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  <p:sp>
            <p:nvSpPr>
              <p:cNvPr id="240" name="Freeform 38"/>
              <p:cNvSpPr>
                <a:spLocks/>
              </p:cNvSpPr>
              <p:nvPr/>
            </p:nvSpPr>
            <p:spPr bwMode="auto">
              <a:xfrm>
                <a:off x="7412728" y="2265358"/>
                <a:ext cx="99831" cy="119797"/>
              </a:xfrm>
              <a:custGeom>
                <a:avLst/>
                <a:gdLst>
                  <a:gd name="T0" fmla="*/ 16 w 30"/>
                  <a:gd name="T1" fmla="*/ 0 h 36"/>
                  <a:gd name="T2" fmla="*/ 0 w 30"/>
                  <a:gd name="T3" fmla="*/ 34 h 36"/>
                  <a:gd name="T4" fmla="*/ 6 w 30"/>
                  <a:gd name="T5" fmla="*/ 36 h 36"/>
                  <a:gd name="T6" fmla="*/ 16 w 30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36">
                    <a:moveTo>
                      <a:pt x="16" y="0"/>
                    </a:moveTo>
                    <a:cubicBezTo>
                      <a:pt x="20" y="26"/>
                      <a:pt x="0" y="34"/>
                      <a:pt x="0" y="34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30" y="21"/>
                      <a:pt x="16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41813"/>
                <a:endParaRPr lang="en-US" sz="8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</p:grpSp>
      </p:grpSp>
      <p:grpSp>
        <p:nvGrpSpPr>
          <p:cNvPr id="241" name="组合 240"/>
          <p:cNvGrpSpPr/>
          <p:nvPr/>
        </p:nvGrpSpPr>
        <p:grpSpPr>
          <a:xfrm>
            <a:off x="2372210" y="423993"/>
            <a:ext cx="141987" cy="141052"/>
            <a:chOff x="9105498" y="2506757"/>
            <a:chExt cx="715716" cy="719823"/>
          </a:xfrm>
        </p:grpSpPr>
        <p:sp>
          <p:nvSpPr>
            <p:cNvPr id="257" name="Oval 30"/>
            <p:cNvSpPr/>
            <p:nvPr/>
          </p:nvSpPr>
          <p:spPr>
            <a:xfrm>
              <a:off x="9105498" y="2506757"/>
              <a:ext cx="715716" cy="71982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41813"/>
              <a:endParaRPr lang="en-US" sz="3100">
                <a:solidFill>
                  <a:prstClr val="white">
                    <a:lumMod val="95000"/>
                  </a:prstClr>
                </a:solidFill>
              </a:endParaRPr>
            </a:p>
          </p:txBody>
        </p:sp>
        <p:grpSp>
          <p:nvGrpSpPr>
            <p:cNvPr id="258" name="Group 112"/>
            <p:cNvGrpSpPr/>
            <p:nvPr/>
          </p:nvGrpSpPr>
          <p:grpSpPr>
            <a:xfrm>
              <a:off x="9196783" y="2648503"/>
              <a:ext cx="536205" cy="436325"/>
              <a:chOff x="1550139" y="1314466"/>
              <a:chExt cx="509139" cy="414300"/>
            </a:xfrm>
            <a:solidFill>
              <a:schemeClr val="bg1"/>
            </a:solidFill>
          </p:grpSpPr>
          <p:sp>
            <p:nvSpPr>
              <p:cNvPr id="259" name="Freeform 5"/>
              <p:cNvSpPr>
                <a:spLocks noEditPoints="1"/>
              </p:cNvSpPr>
              <p:nvPr/>
            </p:nvSpPr>
            <p:spPr bwMode="auto">
              <a:xfrm>
                <a:off x="1550139" y="1314466"/>
                <a:ext cx="509139" cy="414300"/>
              </a:xfrm>
              <a:custGeom>
                <a:avLst/>
                <a:gdLst>
                  <a:gd name="T0" fmla="*/ 78 w 153"/>
                  <a:gd name="T1" fmla="*/ 0 h 125"/>
                  <a:gd name="T2" fmla="*/ 0 w 153"/>
                  <a:gd name="T3" fmla="*/ 69 h 125"/>
                  <a:gd name="T4" fmla="*/ 15 w 153"/>
                  <a:gd name="T5" fmla="*/ 69 h 125"/>
                  <a:gd name="T6" fmla="*/ 21 w 153"/>
                  <a:gd name="T7" fmla="*/ 64 h 125"/>
                  <a:gd name="T8" fmla="*/ 21 w 153"/>
                  <a:gd name="T9" fmla="*/ 121 h 125"/>
                  <a:gd name="T10" fmla="*/ 24 w 153"/>
                  <a:gd name="T11" fmla="*/ 125 h 125"/>
                  <a:gd name="T12" fmla="*/ 62 w 153"/>
                  <a:gd name="T13" fmla="*/ 125 h 125"/>
                  <a:gd name="T14" fmla="*/ 63 w 153"/>
                  <a:gd name="T15" fmla="*/ 93 h 125"/>
                  <a:gd name="T16" fmla="*/ 67 w 153"/>
                  <a:gd name="T17" fmla="*/ 88 h 125"/>
                  <a:gd name="T18" fmla="*/ 83 w 153"/>
                  <a:gd name="T19" fmla="*/ 88 h 125"/>
                  <a:gd name="T20" fmla="*/ 89 w 153"/>
                  <a:gd name="T21" fmla="*/ 93 h 125"/>
                  <a:gd name="T22" fmla="*/ 89 w 153"/>
                  <a:gd name="T23" fmla="*/ 125 h 125"/>
                  <a:gd name="T24" fmla="*/ 126 w 153"/>
                  <a:gd name="T25" fmla="*/ 125 h 125"/>
                  <a:gd name="T26" fmla="*/ 130 w 153"/>
                  <a:gd name="T27" fmla="*/ 120 h 125"/>
                  <a:gd name="T28" fmla="*/ 130 w 153"/>
                  <a:gd name="T29" fmla="*/ 63 h 125"/>
                  <a:gd name="T30" fmla="*/ 136 w 153"/>
                  <a:gd name="T31" fmla="*/ 69 h 125"/>
                  <a:gd name="T32" fmla="*/ 153 w 153"/>
                  <a:gd name="T33" fmla="*/ 69 h 125"/>
                  <a:gd name="T34" fmla="*/ 78 w 153"/>
                  <a:gd name="T35" fmla="*/ 0 h 125"/>
                  <a:gd name="T36" fmla="*/ 76 w 153"/>
                  <a:gd name="T37" fmla="*/ 76 h 125"/>
                  <a:gd name="T38" fmla="*/ 60 w 153"/>
                  <a:gd name="T39" fmla="*/ 60 h 125"/>
                  <a:gd name="T40" fmla="*/ 76 w 153"/>
                  <a:gd name="T41" fmla="*/ 43 h 125"/>
                  <a:gd name="T42" fmla="*/ 92 w 153"/>
                  <a:gd name="T43" fmla="*/ 60 h 125"/>
                  <a:gd name="T44" fmla="*/ 76 w 153"/>
                  <a:gd name="T45" fmla="*/ 76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3" h="125">
                    <a:moveTo>
                      <a:pt x="78" y="0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5" y="78"/>
                      <a:pt x="15" y="69"/>
                    </a:cubicBezTo>
                    <a:cubicBezTo>
                      <a:pt x="21" y="64"/>
                      <a:pt x="21" y="64"/>
                      <a:pt x="21" y="64"/>
                    </a:cubicBezTo>
                    <a:cubicBezTo>
                      <a:pt x="21" y="121"/>
                      <a:pt x="21" y="121"/>
                      <a:pt x="21" y="121"/>
                    </a:cubicBezTo>
                    <a:cubicBezTo>
                      <a:pt x="21" y="121"/>
                      <a:pt x="21" y="125"/>
                      <a:pt x="24" y="125"/>
                    </a:cubicBezTo>
                    <a:cubicBezTo>
                      <a:pt x="28" y="125"/>
                      <a:pt x="62" y="125"/>
                      <a:pt x="62" y="125"/>
                    </a:cubicBezTo>
                    <a:cubicBezTo>
                      <a:pt x="63" y="93"/>
                      <a:pt x="63" y="93"/>
                      <a:pt x="63" y="93"/>
                    </a:cubicBezTo>
                    <a:cubicBezTo>
                      <a:pt x="63" y="93"/>
                      <a:pt x="62" y="88"/>
                      <a:pt x="67" y="88"/>
                    </a:cubicBezTo>
                    <a:cubicBezTo>
                      <a:pt x="83" y="88"/>
                      <a:pt x="83" y="88"/>
                      <a:pt x="83" y="88"/>
                    </a:cubicBezTo>
                    <a:cubicBezTo>
                      <a:pt x="89" y="88"/>
                      <a:pt x="89" y="93"/>
                      <a:pt x="89" y="93"/>
                    </a:cubicBezTo>
                    <a:cubicBezTo>
                      <a:pt x="89" y="125"/>
                      <a:pt x="89" y="125"/>
                      <a:pt x="89" y="125"/>
                    </a:cubicBezTo>
                    <a:cubicBezTo>
                      <a:pt x="89" y="125"/>
                      <a:pt x="121" y="125"/>
                      <a:pt x="126" y="125"/>
                    </a:cubicBezTo>
                    <a:cubicBezTo>
                      <a:pt x="131" y="125"/>
                      <a:pt x="130" y="120"/>
                      <a:pt x="130" y="120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6" y="69"/>
                      <a:pt x="136" y="69"/>
                      <a:pt x="136" y="69"/>
                    </a:cubicBezTo>
                    <a:cubicBezTo>
                      <a:pt x="148" y="77"/>
                      <a:pt x="153" y="69"/>
                      <a:pt x="153" y="69"/>
                    </a:cubicBezTo>
                    <a:lnTo>
                      <a:pt x="78" y="0"/>
                    </a:lnTo>
                    <a:close/>
                    <a:moveTo>
                      <a:pt x="76" y="76"/>
                    </a:moveTo>
                    <a:cubicBezTo>
                      <a:pt x="67" y="76"/>
                      <a:pt x="60" y="69"/>
                      <a:pt x="60" y="60"/>
                    </a:cubicBezTo>
                    <a:cubicBezTo>
                      <a:pt x="60" y="50"/>
                      <a:pt x="67" y="43"/>
                      <a:pt x="76" y="43"/>
                    </a:cubicBezTo>
                    <a:cubicBezTo>
                      <a:pt x="85" y="43"/>
                      <a:pt x="92" y="50"/>
                      <a:pt x="92" y="60"/>
                    </a:cubicBezTo>
                    <a:cubicBezTo>
                      <a:pt x="92" y="69"/>
                      <a:pt x="85" y="76"/>
                      <a:pt x="7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41813"/>
                <a:endParaRPr lang="en-US" sz="8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  <p:sp>
            <p:nvSpPr>
              <p:cNvPr id="260" name="Freeform 6"/>
              <p:cNvSpPr>
                <a:spLocks/>
              </p:cNvSpPr>
              <p:nvPr/>
            </p:nvSpPr>
            <p:spPr bwMode="auto">
              <a:xfrm>
                <a:off x="1949464" y="1366877"/>
                <a:ext cx="49916" cy="102328"/>
              </a:xfrm>
              <a:custGeom>
                <a:avLst/>
                <a:gdLst>
                  <a:gd name="T0" fmla="*/ 20 w 20"/>
                  <a:gd name="T1" fmla="*/ 41 h 41"/>
                  <a:gd name="T2" fmla="*/ 20 w 20"/>
                  <a:gd name="T3" fmla="*/ 0 h 41"/>
                  <a:gd name="T4" fmla="*/ 0 w 20"/>
                  <a:gd name="T5" fmla="*/ 0 h 41"/>
                  <a:gd name="T6" fmla="*/ 0 w 20"/>
                  <a:gd name="T7" fmla="*/ 24 h 41"/>
                  <a:gd name="T8" fmla="*/ 20 w 20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41">
                    <a:moveTo>
                      <a:pt x="20" y="41"/>
                    </a:moveTo>
                    <a:lnTo>
                      <a:pt x="20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2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41813"/>
                <a:endParaRPr lang="en-US" sz="8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  <p:sp>
            <p:nvSpPr>
              <p:cNvPr id="261" name="Oval 7"/>
              <p:cNvSpPr>
                <a:spLocks noChangeArrowheads="1"/>
              </p:cNvSpPr>
              <p:nvPr/>
            </p:nvSpPr>
            <p:spPr bwMode="auto">
              <a:xfrm>
                <a:off x="1777255" y="1484179"/>
                <a:ext cx="52412" cy="5490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41813"/>
                <a:endParaRPr lang="en-US" sz="8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</p:grpSp>
      </p:grpSp>
      <p:grpSp>
        <p:nvGrpSpPr>
          <p:cNvPr id="262" name="组合 261"/>
          <p:cNvGrpSpPr/>
          <p:nvPr/>
        </p:nvGrpSpPr>
        <p:grpSpPr>
          <a:xfrm>
            <a:off x="993342" y="797102"/>
            <a:ext cx="133484" cy="132606"/>
            <a:chOff x="7802183" y="1837715"/>
            <a:chExt cx="1005867" cy="1011639"/>
          </a:xfrm>
        </p:grpSpPr>
        <p:sp>
          <p:nvSpPr>
            <p:cNvPr id="263" name="Oval 22"/>
            <p:cNvSpPr/>
            <p:nvPr/>
          </p:nvSpPr>
          <p:spPr>
            <a:xfrm>
              <a:off x="7802183" y="1837715"/>
              <a:ext cx="1005867" cy="1011639"/>
            </a:xfrm>
            <a:prstGeom prst="ellipse">
              <a:avLst/>
            </a:prstGeom>
            <a:solidFill>
              <a:srgbClr val="00C898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41813"/>
              <a:endParaRPr lang="en-US" sz="3100">
                <a:solidFill>
                  <a:prstClr val="white">
                    <a:lumMod val="95000"/>
                  </a:prstClr>
                </a:solidFill>
              </a:endParaRPr>
            </a:p>
          </p:txBody>
        </p:sp>
        <p:grpSp>
          <p:nvGrpSpPr>
            <p:cNvPr id="264" name="Group 86"/>
            <p:cNvGrpSpPr/>
            <p:nvPr/>
          </p:nvGrpSpPr>
          <p:grpSpPr>
            <a:xfrm>
              <a:off x="8056973" y="2074711"/>
              <a:ext cx="498231" cy="561960"/>
              <a:chOff x="5513440" y="1766202"/>
              <a:chExt cx="429274" cy="484183"/>
            </a:xfrm>
            <a:solidFill>
              <a:schemeClr val="bg1"/>
            </a:solidFill>
          </p:grpSpPr>
          <p:sp>
            <p:nvSpPr>
              <p:cNvPr id="265" name="Freeform 147"/>
              <p:cNvSpPr>
                <a:spLocks/>
              </p:cNvSpPr>
              <p:nvPr/>
            </p:nvSpPr>
            <p:spPr bwMode="auto">
              <a:xfrm>
                <a:off x="5513440" y="1766202"/>
                <a:ext cx="429274" cy="87353"/>
              </a:xfrm>
              <a:custGeom>
                <a:avLst/>
                <a:gdLst>
                  <a:gd name="T0" fmla="*/ 68 w 129"/>
                  <a:gd name="T1" fmla="*/ 8 h 26"/>
                  <a:gd name="T2" fmla="*/ 68 w 129"/>
                  <a:gd name="T3" fmla="*/ 4 h 26"/>
                  <a:gd name="T4" fmla="*/ 64 w 129"/>
                  <a:gd name="T5" fmla="*/ 0 h 26"/>
                  <a:gd name="T6" fmla="*/ 61 w 129"/>
                  <a:gd name="T7" fmla="*/ 4 h 26"/>
                  <a:gd name="T8" fmla="*/ 61 w 129"/>
                  <a:gd name="T9" fmla="*/ 8 h 26"/>
                  <a:gd name="T10" fmla="*/ 0 w 129"/>
                  <a:gd name="T11" fmla="*/ 8 h 26"/>
                  <a:gd name="T12" fmla="*/ 0 w 129"/>
                  <a:gd name="T13" fmla="*/ 26 h 26"/>
                  <a:gd name="T14" fmla="*/ 129 w 129"/>
                  <a:gd name="T15" fmla="*/ 26 h 26"/>
                  <a:gd name="T16" fmla="*/ 129 w 129"/>
                  <a:gd name="T17" fmla="*/ 8 h 26"/>
                  <a:gd name="T18" fmla="*/ 68 w 129"/>
                  <a:gd name="T19" fmla="*/ 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9" h="26">
                    <a:moveTo>
                      <a:pt x="68" y="8"/>
                    </a:moveTo>
                    <a:cubicBezTo>
                      <a:pt x="68" y="4"/>
                      <a:pt x="68" y="4"/>
                      <a:pt x="68" y="4"/>
                    </a:cubicBezTo>
                    <a:cubicBezTo>
                      <a:pt x="68" y="2"/>
                      <a:pt x="66" y="0"/>
                      <a:pt x="64" y="0"/>
                    </a:cubicBezTo>
                    <a:cubicBezTo>
                      <a:pt x="63" y="0"/>
                      <a:pt x="61" y="2"/>
                      <a:pt x="61" y="4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29" y="26"/>
                      <a:pt x="129" y="26"/>
                      <a:pt x="129" y="26"/>
                    </a:cubicBezTo>
                    <a:cubicBezTo>
                      <a:pt x="129" y="8"/>
                      <a:pt x="129" y="8"/>
                      <a:pt x="129" y="8"/>
                    </a:cubicBezTo>
                    <a:lnTo>
                      <a:pt x="68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41813"/>
                <a:endParaRPr lang="en-US" sz="8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  <p:sp>
            <p:nvSpPr>
              <p:cNvPr id="266" name="Freeform 148"/>
              <p:cNvSpPr>
                <a:spLocks noEditPoints="1"/>
              </p:cNvSpPr>
              <p:nvPr/>
            </p:nvSpPr>
            <p:spPr bwMode="auto">
              <a:xfrm>
                <a:off x="5550876" y="1873521"/>
                <a:ext cx="356897" cy="376864"/>
              </a:xfrm>
              <a:custGeom>
                <a:avLst/>
                <a:gdLst>
                  <a:gd name="T0" fmla="*/ 143 w 143"/>
                  <a:gd name="T1" fmla="*/ 95 h 151"/>
                  <a:gd name="T2" fmla="*/ 143 w 143"/>
                  <a:gd name="T3" fmla="*/ 0 h 151"/>
                  <a:gd name="T4" fmla="*/ 0 w 143"/>
                  <a:gd name="T5" fmla="*/ 0 h 151"/>
                  <a:gd name="T6" fmla="*/ 0 w 143"/>
                  <a:gd name="T7" fmla="*/ 95 h 151"/>
                  <a:gd name="T8" fmla="*/ 63 w 143"/>
                  <a:gd name="T9" fmla="*/ 95 h 151"/>
                  <a:gd name="T10" fmla="*/ 63 w 143"/>
                  <a:gd name="T11" fmla="*/ 125 h 151"/>
                  <a:gd name="T12" fmla="*/ 45 w 143"/>
                  <a:gd name="T13" fmla="*/ 125 h 151"/>
                  <a:gd name="T14" fmla="*/ 45 w 143"/>
                  <a:gd name="T15" fmla="*/ 121 h 151"/>
                  <a:gd name="T16" fmla="*/ 37 w 143"/>
                  <a:gd name="T17" fmla="*/ 121 h 151"/>
                  <a:gd name="T18" fmla="*/ 25 w 143"/>
                  <a:gd name="T19" fmla="*/ 151 h 151"/>
                  <a:gd name="T20" fmla="*/ 33 w 143"/>
                  <a:gd name="T21" fmla="*/ 151 h 151"/>
                  <a:gd name="T22" fmla="*/ 40 w 143"/>
                  <a:gd name="T23" fmla="*/ 137 h 151"/>
                  <a:gd name="T24" fmla="*/ 104 w 143"/>
                  <a:gd name="T25" fmla="*/ 137 h 151"/>
                  <a:gd name="T26" fmla="*/ 109 w 143"/>
                  <a:gd name="T27" fmla="*/ 151 h 151"/>
                  <a:gd name="T28" fmla="*/ 119 w 143"/>
                  <a:gd name="T29" fmla="*/ 151 h 151"/>
                  <a:gd name="T30" fmla="*/ 107 w 143"/>
                  <a:gd name="T31" fmla="*/ 121 h 151"/>
                  <a:gd name="T32" fmla="*/ 97 w 143"/>
                  <a:gd name="T33" fmla="*/ 121 h 151"/>
                  <a:gd name="T34" fmla="*/ 97 w 143"/>
                  <a:gd name="T35" fmla="*/ 125 h 151"/>
                  <a:gd name="T36" fmla="*/ 80 w 143"/>
                  <a:gd name="T37" fmla="*/ 125 h 151"/>
                  <a:gd name="T38" fmla="*/ 80 w 143"/>
                  <a:gd name="T39" fmla="*/ 95 h 151"/>
                  <a:gd name="T40" fmla="*/ 143 w 143"/>
                  <a:gd name="T41" fmla="*/ 95 h 151"/>
                  <a:gd name="T42" fmla="*/ 92 w 143"/>
                  <a:gd name="T43" fmla="*/ 28 h 151"/>
                  <a:gd name="T44" fmla="*/ 133 w 143"/>
                  <a:gd name="T45" fmla="*/ 28 h 151"/>
                  <a:gd name="T46" fmla="*/ 133 w 143"/>
                  <a:gd name="T47" fmla="*/ 37 h 151"/>
                  <a:gd name="T48" fmla="*/ 92 w 143"/>
                  <a:gd name="T49" fmla="*/ 37 h 151"/>
                  <a:gd name="T50" fmla="*/ 92 w 143"/>
                  <a:gd name="T51" fmla="*/ 28 h 151"/>
                  <a:gd name="T52" fmla="*/ 92 w 143"/>
                  <a:gd name="T53" fmla="*/ 46 h 151"/>
                  <a:gd name="T54" fmla="*/ 133 w 143"/>
                  <a:gd name="T55" fmla="*/ 46 h 151"/>
                  <a:gd name="T56" fmla="*/ 133 w 143"/>
                  <a:gd name="T57" fmla="*/ 56 h 151"/>
                  <a:gd name="T58" fmla="*/ 92 w 143"/>
                  <a:gd name="T59" fmla="*/ 56 h 151"/>
                  <a:gd name="T60" fmla="*/ 92 w 143"/>
                  <a:gd name="T61" fmla="*/ 46 h 151"/>
                  <a:gd name="T62" fmla="*/ 92 w 143"/>
                  <a:gd name="T63" fmla="*/ 63 h 151"/>
                  <a:gd name="T64" fmla="*/ 133 w 143"/>
                  <a:gd name="T65" fmla="*/ 63 h 151"/>
                  <a:gd name="T66" fmla="*/ 133 w 143"/>
                  <a:gd name="T67" fmla="*/ 74 h 151"/>
                  <a:gd name="T68" fmla="*/ 92 w 143"/>
                  <a:gd name="T69" fmla="*/ 74 h 151"/>
                  <a:gd name="T70" fmla="*/ 92 w 143"/>
                  <a:gd name="T71" fmla="*/ 63 h 151"/>
                  <a:gd name="T72" fmla="*/ 8 w 143"/>
                  <a:gd name="T73" fmla="*/ 75 h 151"/>
                  <a:gd name="T74" fmla="*/ 8 w 143"/>
                  <a:gd name="T75" fmla="*/ 24 h 151"/>
                  <a:gd name="T76" fmla="*/ 83 w 143"/>
                  <a:gd name="T77" fmla="*/ 24 h 151"/>
                  <a:gd name="T78" fmla="*/ 83 w 143"/>
                  <a:gd name="T79" fmla="*/ 75 h 151"/>
                  <a:gd name="T80" fmla="*/ 8 w 143"/>
                  <a:gd name="T81" fmla="*/ 7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3" h="151">
                    <a:moveTo>
                      <a:pt x="143" y="95"/>
                    </a:moveTo>
                    <a:lnTo>
                      <a:pt x="143" y="0"/>
                    </a:lnTo>
                    <a:lnTo>
                      <a:pt x="0" y="0"/>
                    </a:lnTo>
                    <a:lnTo>
                      <a:pt x="0" y="95"/>
                    </a:lnTo>
                    <a:lnTo>
                      <a:pt x="63" y="95"/>
                    </a:lnTo>
                    <a:lnTo>
                      <a:pt x="63" y="125"/>
                    </a:lnTo>
                    <a:lnTo>
                      <a:pt x="45" y="125"/>
                    </a:lnTo>
                    <a:lnTo>
                      <a:pt x="45" y="121"/>
                    </a:lnTo>
                    <a:lnTo>
                      <a:pt x="37" y="121"/>
                    </a:lnTo>
                    <a:lnTo>
                      <a:pt x="25" y="151"/>
                    </a:lnTo>
                    <a:lnTo>
                      <a:pt x="33" y="151"/>
                    </a:lnTo>
                    <a:lnTo>
                      <a:pt x="40" y="137"/>
                    </a:lnTo>
                    <a:lnTo>
                      <a:pt x="104" y="137"/>
                    </a:lnTo>
                    <a:lnTo>
                      <a:pt x="109" y="151"/>
                    </a:lnTo>
                    <a:lnTo>
                      <a:pt x="119" y="151"/>
                    </a:lnTo>
                    <a:lnTo>
                      <a:pt x="107" y="121"/>
                    </a:lnTo>
                    <a:lnTo>
                      <a:pt x="97" y="121"/>
                    </a:lnTo>
                    <a:lnTo>
                      <a:pt x="97" y="125"/>
                    </a:lnTo>
                    <a:lnTo>
                      <a:pt x="80" y="125"/>
                    </a:lnTo>
                    <a:lnTo>
                      <a:pt x="80" y="95"/>
                    </a:lnTo>
                    <a:lnTo>
                      <a:pt x="143" y="95"/>
                    </a:lnTo>
                    <a:close/>
                    <a:moveTo>
                      <a:pt x="92" y="28"/>
                    </a:moveTo>
                    <a:lnTo>
                      <a:pt x="133" y="28"/>
                    </a:lnTo>
                    <a:lnTo>
                      <a:pt x="133" y="37"/>
                    </a:lnTo>
                    <a:lnTo>
                      <a:pt x="92" y="37"/>
                    </a:lnTo>
                    <a:lnTo>
                      <a:pt x="92" y="28"/>
                    </a:lnTo>
                    <a:close/>
                    <a:moveTo>
                      <a:pt x="92" y="46"/>
                    </a:moveTo>
                    <a:lnTo>
                      <a:pt x="133" y="46"/>
                    </a:lnTo>
                    <a:lnTo>
                      <a:pt x="133" y="56"/>
                    </a:lnTo>
                    <a:lnTo>
                      <a:pt x="92" y="56"/>
                    </a:lnTo>
                    <a:lnTo>
                      <a:pt x="92" y="46"/>
                    </a:lnTo>
                    <a:close/>
                    <a:moveTo>
                      <a:pt x="92" y="63"/>
                    </a:moveTo>
                    <a:lnTo>
                      <a:pt x="133" y="63"/>
                    </a:lnTo>
                    <a:lnTo>
                      <a:pt x="133" y="74"/>
                    </a:lnTo>
                    <a:lnTo>
                      <a:pt x="92" y="74"/>
                    </a:lnTo>
                    <a:lnTo>
                      <a:pt x="92" y="63"/>
                    </a:lnTo>
                    <a:close/>
                    <a:moveTo>
                      <a:pt x="8" y="75"/>
                    </a:moveTo>
                    <a:lnTo>
                      <a:pt x="8" y="24"/>
                    </a:lnTo>
                    <a:lnTo>
                      <a:pt x="83" y="24"/>
                    </a:lnTo>
                    <a:lnTo>
                      <a:pt x="83" y="75"/>
                    </a:lnTo>
                    <a:lnTo>
                      <a:pt x="8" y="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41813"/>
                <a:endParaRPr lang="en-US" sz="8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  <p:sp>
            <p:nvSpPr>
              <p:cNvPr id="267" name="Freeform 149"/>
              <p:cNvSpPr>
                <a:spLocks/>
              </p:cNvSpPr>
              <p:nvPr/>
            </p:nvSpPr>
            <p:spPr bwMode="auto">
              <a:xfrm>
                <a:off x="5578330" y="1945898"/>
                <a:ext cx="174705" cy="102328"/>
              </a:xfrm>
              <a:custGeom>
                <a:avLst/>
                <a:gdLst>
                  <a:gd name="T0" fmla="*/ 58 w 70"/>
                  <a:gd name="T1" fmla="*/ 12 h 41"/>
                  <a:gd name="T2" fmla="*/ 54 w 70"/>
                  <a:gd name="T3" fmla="*/ 20 h 41"/>
                  <a:gd name="T4" fmla="*/ 48 w 70"/>
                  <a:gd name="T5" fmla="*/ 16 h 41"/>
                  <a:gd name="T6" fmla="*/ 48 w 70"/>
                  <a:gd name="T7" fmla="*/ 16 h 41"/>
                  <a:gd name="T8" fmla="*/ 34 w 70"/>
                  <a:gd name="T9" fmla="*/ 8 h 41"/>
                  <a:gd name="T10" fmla="*/ 32 w 70"/>
                  <a:gd name="T11" fmla="*/ 12 h 41"/>
                  <a:gd name="T12" fmla="*/ 28 w 70"/>
                  <a:gd name="T13" fmla="*/ 20 h 41"/>
                  <a:gd name="T14" fmla="*/ 16 w 70"/>
                  <a:gd name="T15" fmla="*/ 12 h 41"/>
                  <a:gd name="T16" fmla="*/ 12 w 70"/>
                  <a:gd name="T17" fmla="*/ 17 h 41"/>
                  <a:gd name="T18" fmla="*/ 12 w 70"/>
                  <a:gd name="T19" fmla="*/ 17 h 41"/>
                  <a:gd name="T20" fmla="*/ 0 w 70"/>
                  <a:gd name="T21" fmla="*/ 37 h 41"/>
                  <a:gd name="T22" fmla="*/ 5 w 70"/>
                  <a:gd name="T23" fmla="*/ 41 h 41"/>
                  <a:gd name="T24" fmla="*/ 17 w 70"/>
                  <a:gd name="T25" fmla="*/ 21 h 41"/>
                  <a:gd name="T26" fmla="*/ 24 w 70"/>
                  <a:gd name="T27" fmla="*/ 25 h 41"/>
                  <a:gd name="T28" fmla="*/ 24 w 70"/>
                  <a:gd name="T29" fmla="*/ 25 h 41"/>
                  <a:gd name="T30" fmla="*/ 30 w 70"/>
                  <a:gd name="T31" fmla="*/ 29 h 41"/>
                  <a:gd name="T32" fmla="*/ 37 w 70"/>
                  <a:gd name="T33" fmla="*/ 17 h 41"/>
                  <a:gd name="T34" fmla="*/ 42 w 70"/>
                  <a:gd name="T35" fmla="*/ 21 h 41"/>
                  <a:gd name="T36" fmla="*/ 42 w 70"/>
                  <a:gd name="T37" fmla="*/ 21 h 41"/>
                  <a:gd name="T38" fmla="*/ 56 w 70"/>
                  <a:gd name="T39" fmla="*/ 28 h 41"/>
                  <a:gd name="T40" fmla="*/ 57 w 70"/>
                  <a:gd name="T41" fmla="*/ 28 h 41"/>
                  <a:gd name="T42" fmla="*/ 57 w 70"/>
                  <a:gd name="T43" fmla="*/ 28 h 41"/>
                  <a:gd name="T44" fmla="*/ 64 w 70"/>
                  <a:gd name="T45" fmla="*/ 17 h 41"/>
                  <a:gd name="T46" fmla="*/ 64 w 70"/>
                  <a:gd name="T47" fmla="*/ 17 h 41"/>
                  <a:gd name="T48" fmla="*/ 70 w 70"/>
                  <a:gd name="T49" fmla="*/ 4 h 41"/>
                  <a:gd name="T50" fmla="*/ 65 w 70"/>
                  <a:gd name="T51" fmla="*/ 0 h 41"/>
                  <a:gd name="T52" fmla="*/ 58 w 70"/>
                  <a:gd name="T53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0" h="41">
                    <a:moveTo>
                      <a:pt x="58" y="12"/>
                    </a:moveTo>
                    <a:lnTo>
                      <a:pt x="54" y="20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34" y="8"/>
                    </a:lnTo>
                    <a:lnTo>
                      <a:pt x="32" y="12"/>
                    </a:lnTo>
                    <a:lnTo>
                      <a:pt x="28" y="20"/>
                    </a:lnTo>
                    <a:lnTo>
                      <a:pt x="16" y="12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0" y="37"/>
                    </a:lnTo>
                    <a:lnTo>
                      <a:pt x="5" y="41"/>
                    </a:lnTo>
                    <a:lnTo>
                      <a:pt x="17" y="21"/>
                    </a:lnTo>
                    <a:lnTo>
                      <a:pt x="24" y="25"/>
                    </a:lnTo>
                    <a:lnTo>
                      <a:pt x="24" y="25"/>
                    </a:lnTo>
                    <a:lnTo>
                      <a:pt x="30" y="29"/>
                    </a:lnTo>
                    <a:lnTo>
                      <a:pt x="37" y="17"/>
                    </a:lnTo>
                    <a:lnTo>
                      <a:pt x="42" y="21"/>
                    </a:lnTo>
                    <a:lnTo>
                      <a:pt x="42" y="21"/>
                    </a:lnTo>
                    <a:lnTo>
                      <a:pt x="56" y="28"/>
                    </a:lnTo>
                    <a:lnTo>
                      <a:pt x="57" y="28"/>
                    </a:lnTo>
                    <a:lnTo>
                      <a:pt x="57" y="28"/>
                    </a:lnTo>
                    <a:lnTo>
                      <a:pt x="64" y="17"/>
                    </a:lnTo>
                    <a:lnTo>
                      <a:pt x="64" y="17"/>
                    </a:lnTo>
                    <a:lnTo>
                      <a:pt x="70" y="4"/>
                    </a:lnTo>
                    <a:lnTo>
                      <a:pt x="65" y="0"/>
                    </a:lnTo>
                    <a:lnTo>
                      <a:pt x="58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41813"/>
                <a:endParaRPr lang="en-US" sz="8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</p:grpSp>
      </p:grpSp>
      <p:grpSp>
        <p:nvGrpSpPr>
          <p:cNvPr id="268" name="组合 267"/>
          <p:cNvGrpSpPr/>
          <p:nvPr/>
        </p:nvGrpSpPr>
        <p:grpSpPr>
          <a:xfrm>
            <a:off x="1431728" y="430951"/>
            <a:ext cx="122069" cy="143499"/>
            <a:chOff x="5317183" y="3513544"/>
            <a:chExt cx="751904" cy="894867"/>
          </a:xfrm>
        </p:grpSpPr>
        <p:sp>
          <p:nvSpPr>
            <p:cNvPr id="269" name="Freeform 6"/>
            <p:cNvSpPr>
              <a:spLocks/>
            </p:cNvSpPr>
            <p:nvPr/>
          </p:nvSpPr>
          <p:spPr bwMode="auto">
            <a:xfrm rot="8673252">
              <a:off x="5317183" y="3513544"/>
              <a:ext cx="751904" cy="894867"/>
            </a:xfrm>
            <a:custGeom>
              <a:avLst/>
              <a:gdLst>
                <a:gd name="T0" fmla="*/ 339 w 596"/>
                <a:gd name="T1" fmla="*/ 115 h 709"/>
                <a:gd name="T2" fmla="*/ 596 w 596"/>
                <a:gd name="T3" fmla="*/ 410 h 709"/>
                <a:gd name="T4" fmla="*/ 298 w 596"/>
                <a:gd name="T5" fmla="*/ 709 h 709"/>
                <a:gd name="T6" fmla="*/ 0 w 596"/>
                <a:gd name="T7" fmla="*/ 410 h 709"/>
                <a:gd name="T8" fmla="*/ 255 w 596"/>
                <a:gd name="T9" fmla="*/ 115 h 709"/>
                <a:gd name="T10" fmla="*/ 296 w 596"/>
                <a:gd name="T11" fmla="*/ 0 h 709"/>
                <a:gd name="T12" fmla="*/ 339 w 596"/>
                <a:gd name="T13" fmla="*/ 115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6" h="709">
                  <a:moveTo>
                    <a:pt x="339" y="115"/>
                  </a:moveTo>
                  <a:cubicBezTo>
                    <a:pt x="484" y="135"/>
                    <a:pt x="596" y="259"/>
                    <a:pt x="596" y="410"/>
                  </a:cubicBezTo>
                  <a:cubicBezTo>
                    <a:pt x="596" y="575"/>
                    <a:pt x="463" y="709"/>
                    <a:pt x="298" y="709"/>
                  </a:cubicBezTo>
                  <a:cubicBezTo>
                    <a:pt x="133" y="709"/>
                    <a:pt x="0" y="575"/>
                    <a:pt x="0" y="410"/>
                  </a:cubicBezTo>
                  <a:cubicBezTo>
                    <a:pt x="0" y="260"/>
                    <a:pt x="111" y="136"/>
                    <a:pt x="255" y="115"/>
                  </a:cubicBezTo>
                  <a:cubicBezTo>
                    <a:pt x="296" y="0"/>
                    <a:pt x="296" y="0"/>
                    <a:pt x="296" y="0"/>
                  </a:cubicBezTo>
                  <a:lnTo>
                    <a:pt x="339" y="115"/>
                  </a:lnTo>
                  <a:close/>
                </a:path>
              </a:pathLst>
            </a:custGeom>
            <a:solidFill>
              <a:srgbClr val="00A1DA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241813"/>
              <a:endParaRPr lang="en-US" sz="800">
                <a:solidFill>
                  <a:prstClr val="white">
                    <a:lumMod val="95000"/>
                  </a:prstClr>
                </a:solidFill>
              </a:endParaRPr>
            </a:p>
          </p:txBody>
        </p:sp>
        <p:sp>
          <p:nvSpPr>
            <p:cNvPr id="270" name="Freeform 45"/>
            <p:cNvSpPr>
              <a:spLocks noEditPoints="1"/>
            </p:cNvSpPr>
            <p:nvPr/>
          </p:nvSpPr>
          <p:spPr bwMode="auto">
            <a:xfrm>
              <a:off x="5491642" y="3682404"/>
              <a:ext cx="337257" cy="434947"/>
            </a:xfrm>
            <a:custGeom>
              <a:avLst/>
              <a:gdLst>
                <a:gd name="T0" fmla="*/ 104 w 109"/>
                <a:gd name="T1" fmla="*/ 67 h 141"/>
                <a:gd name="T2" fmla="*/ 96 w 109"/>
                <a:gd name="T3" fmla="*/ 67 h 141"/>
                <a:gd name="T4" fmla="*/ 96 w 109"/>
                <a:gd name="T5" fmla="*/ 44 h 141"/>
                <a:gd name="T6" fmla="*/ 84 w 109"/>
                <a:gd name="T7" fmla="*/ 13 h 141"/>
                <a:gd name="T8" fmla="*/ 55 w 109"/>
                <a:gd name="T9" fmla="*/ 0 h 141"/>
                <a:gd name="T10" fmla="*/ 25 w 109"/>
                <a:gd name="T11" fmla="*/ 13 h 141"/>
                <a:gd name="T12" fmla="*/ 13 w 109"/>
                <a:gd name="T13" fmla="*/ 44 h 141"/>
                <a:gd name="T14" fmla="*/ 13 w 109"/>
                <a:gd name="T15" fmla="*/ 67 h 141"/>
                <a:gd name="T16" fmla="*/ 6 w 109"/>
                <a:gd name="T17" fmla="*/ 67 h 141"/>
                <a:gd name="T18" fmla="*/ 0 w 109"/>
                <a:gd name="T19" fmla="*/ 73 h 141"/>
                <a:gd name="T20" fmla="*/ 0 w 109"/>
                <a:gd name="T21" fmla="*/ 136 h 141"/>
                <a:gd name="T22" fmla="*/ 6 w 109"/>
                <a:gd name="T23" fmla="*/ 141 h 141"/>
                <a:gd name="T24" fmla="*/ 104 w 109"/>
                <a:gd name="T25" fmla="*/ 141 h 141"/>
                <a:gd name="T26" fmla="*/ 109 w 109"/>
                <a:gd name="T27" fmla="*/ 136 h 141"/>
                <a:gd name="T28" fmla="*/ 109 w 109"/>
                <a:gd name="T29" fmla="*/ 73 h 141"/>
                <a:gd name="T30" fmla="*/ 104 w 109"/>
                <a:gd name="T31" fmla="*/ 67 h 141"/>
                <a:gd name="T32" fmla="*/ 67 w 109"/>
                <a:gd name="T33" fmla="*/ 124 h 141"/>
                <a:gd name="T34" fmla="*/ 55 w 109"/>
                <a:gd name="T35" fmla="*/ 136 h 141"/>
                <a:gd name="T36" fmla="*/ 43 w 109"/>
                <a:gd name="T37" fmla="*/ 124 h 141"/>
                <a:gd name="T38" fmla="*/ 43 w 109"/>
                <a:gd name="T39" fmla="*/ 102 h 141"/>
                <a:gd name="T40" fmla="*/ 55 w 109"/>
                <a:gd name="T41" fmla="*/ 90 h 141"/>
                <a:gd name="T42" fmla="*/ 67 w 109"/>
                <a:gd name="T43" fmla="*/ 102 h 141"/>
                <a:gd name="T44" fmla="*/ 67 w 109"/>
                <a:gd name="T45" fmla="*/ 124 h 141"/>
                <a:gd name="T46" fmla="*/ 77 w 109"/>
                <a:gd name="T47" fmla="*/ 67 h 141"/>
                <a:gd name="T48" fmla="*/ 33 w 109"/>
                <a:gd name="T49" fmla="*/ 67 h 141"/>
                <a:gd name="T50" fmla="*/ 33 w 109"/>
                <a:gd name="T51" fmla="*/ 44 h 141"/>
                <a:gd name="T52" fmla="*/ 39 w 109"/>
                <a:gd name="T53" fmla="*/ 26 h 141"/>
                <a:gd name="T54" fmla="*/ 55 w 109"/>
                <a:gd name="T55" fmla="*/ 19 h 141"/>
                <a:gd name="T56" fmla="*/ 70 w 109"/>
                <a:gd name="T57" fmla="*/ 26 h 141"/>
                <a:gd name="T58" fmla="*/ 77 w 109"/>
                <a:gd name="T59" fmla="*/ 44 h 141"/>
                <a:gd name="T60" fmla="*/ 77 w 109"/>
                <a:gd name="T61" fmla="*/ 67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9" h="141">
                  <a:moveTo>
                    <a:pt x="104" y="67"/>
                  </a:moveTo>
                  <a:cubicBezTo>
                    <a:pt x="96" y="67"/>
                    <a:pt x="96" y="67"/>
                    <a:pt x="96" y="67"/>
                  </a:cubicBezTo>
                  <a:cubicBezTo>
                    <a:pt x="96" y="44"/>
                    <a:pt x="96" y="44"/>
                    <a:pt x="96" y="44"/>
                  </a:cubicBezTo>
                  <a:cubicBezTo>
                    <a:pt x="96" y="32"/>
                    <a:pt x="92" y="21"/>
                    <a:pt x="84" y="13"/>
                  </a:cubicBezTo>
                  <a:cubicBezTo>
                    <a:pt x="77" y="5"/>
                    <a:pt x="66" y="0"/>
                    <a:pt x="55" y="0"/>
                  </a:cubicBezTo>
                  <a:cubicBezTo>
                    <a:pt x="43" y="0"/>
                    <a:pt x="32" y="5"/>
                    <a:pt x="25" y="13"/>
                  </a:cubicBezTo>
                  <a:cubicBezTo>
                    <a:pt x="18" y="21"/>
                    <a:pt x="13" y="32"/>
                    <a:pt x="13" y="44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3" y="67"/>
                    <a:pt x="0" y="70"/>
                    <a:pt x="0" y="73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39"/>
                    <a:pt x="3" y="141"/>
                    <a:pt x="6" y="141"/>
                  </a:cubicBezTo>
                  <a:cubicBezTo>
                    <a:pt x="104" y="141"/>
                    <a:pt x="104" y="141"/>
                    <a:pt x="104" y="141"/>
                  </a:cubicBezTo>
                  <a:cubicBezTo>
                    <a:pt x="107" y="141"/>
                    <a:pt x="109" y="139"/>
                    <a:pt x="109" y="136"/>
                  </a:cubicBezTo>
                  <a:cubicBezTo>
                    <a:pt x="109" y="73"/>
                    <a:pt x="109" y="73"/>
                    <a:pt x="109" y="73"/>
                  </a:cubicBezTo>
                  <a:cubicBezTo>
                    <a:pt x="109" y="70"/>
                    <a:pt x="107" y="67"/>
                    <a:pt x="104" y="67"/>
                  </a:cubicBezTo>
                  <a:close/>
                  <a:moveTo>
                    <a:pt x="67" y="124"/>
                  </a:moveTo>
                  <a:cubicBezTo>
                    <a:pt x="67" y="130"/>
                    <a:pt x="61" y="136"/>
                    <a:pt x="55" y="136"/>
                  </a:cubicBezTo>
                  <a:cubicBezTo>
                    <a:pt x="48" y="136"/>
                    <a:pt x="43" y="130"/>
                    <a:pt x="43" y="124"/>
                  </a:cubicBezTo>
                  <a:cubicBezTo>
                    <a:pt x="43" y="102"/>
                    <a:pt x="43" y="102"/>
                    <a:pt x="43" y="102"/>
                  </a:cubicBezTo>
                  <a:cubicBezTo>
                    <a:pt x="43" y="95"/>
                    <a:pt x="48" y="90"/>
                    <a:pt x="55" y="90"/>
                  </a:cubicBezTo>
                  <a:cubicBezTo>
                    <a:pt x="61" y="90"/>
                    <a:pt x="67" y="95"/>
                    <a:pt x="67" y="102"/>
                  </a:cubicBezTo>
                  <a:lnTo>
                    <a:pt x="67" y="124"/>
                  </a:lnTo>
                  <a:close/>
                  <a:moveTo>
                    <a:pt x="77" y="67"/>
                  </a:moveTo>
                  <a:cubicBezTo>
                    <a:pt x="33" y="67"/>
                    <a:pt x="33" y="67"/>
                    <a:pt x="33" y="67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3" y="37"/>
                    <a:pt x="35" y="31"/>
                    <a:pt x="39" y="26"/>
                  </a:cubicBezTo>
                  <a:cubicBezTo>
                    <a:pt x="44" y="22"/>
                    <a:pt x="49" y="19"/>
                    <a:pt x="55" y="19"/>
                  </a:cubicBezTo>
                  <a:cubicBezTo>
                    <a:pt x="61" y="19"/>
                    <a:pt x="66" y="22"/>
                    <a:pt x="70" y="26"/>
                  </a:cubicBezTo>
                  <a:cubicBezTo>
                    <a:pt x="74" y="31"/>
                    <a:pt x="77" y="37"/>
                    <a:pt x="77" y="44"/>
                  </a:cubicBezTo>
                  <a:lnTo>
                    <a:pt x="77" y="6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241813"/>
              <a:endParaRPr lang="en-US" sz="800">
                <a:solidFill>
                  <a:prstClr val="white">
                    <a:lumMod val="95000"/>
                  </a:prstClr>
                </a:solidFill>
              </a:endParaRPr>
            </a:p>
          </p:txBody>
        </p:sp>
      </p:grpSp>
      <p:grpSp>
        <p:nvGrpSpPr>
          <p:cNvPr id="280" name="组合 279"/>
          <p:cNvGrpSpPr/>
          <p:nvPr/>
        </p:nvGrpSpPr>
        <p:grpSpPr>
          <a:xfrm>
            <a:off x="1929988" y="420322"/>
            <a:ext cx="141987" cy="141052"/>
            <a:chOff x="2953653" y="2129531"/>
            <a:chExt cx="715716" cy="719823"/>
          </a:xfrm>
        </p:grpSpPr>
        <p:sp>
          <p:nvSpPr>
            <p:cNvPr id="281" name="Oval 27"/>
            <p:cNvSpPr/>
            <p:nvPr/>
          </p:nvSpPr>
          <p:spPr>
            <a:xfrm>
              <a:off x="2953653" y="2129531"/>
              <a:ext cx="715716" cy="719823"/>
            </a:xfrm>
            <a:prstGeom prst="ellipse">
              <a:avLst/>
            </a:prstGeom>
            <a:solidFill>
              <a:srgbClr val="00A1DA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41813"/>
              <a:endParaRPr lang="en-US" sz="3100">
                <a:solidFill>
                  <a:prstClr val="white">
                    <a:lumMod val="95000"/>
                  </a:prstClr>
                </a:solidFill>
              </a:endParaRPr>
            </a:p>
          </p:txBody>
        </p:sp>
        <p:grpSp>
          <p:nvGrpSpPr>
            <p:cNvPr id="282" name="Group 133"/>
            <p:cNvGrpSpPr/>
            <p:nvPr/>
          </p:nvGrpSpPr>
          <p:grpSpPr>
            <a:xfrm>
              <a:off x="3154439" y="2319423"/>
              <a:ext cx="314140" cy="357472"/>
              <a:chOff x="2927811" y="2108124"/>
              <a:chExt cx="361887" cy="411804"/>
            </a:xfrm>
            <a:solidFill>
              <a:schemeClr val="bg1"/>
            </a:solidFill>
          </p:grpSpPr>
          <p:sp>
            <p:nvSpPr>
              <p:cNvPr id="283" name="Freeform 68"/>
              <p:cNvSpPr>
                <a:spLocks noEditPoints="1"/>
              </p:cNvSpPr>
              <p:nvPr/>
            </p:nvSpPr>
            <p:spPr bwMode="auto">
              <a:xfrm>
                <a:off x="2927811" y="2108124"/>
                <a:ext cx="164722" cy="299494"/>
              </a:xfrm>
              <a:custGeom>
                <a:avLst/>
                <a:gdLst>
                  <a:gd name="T0" fmla="*/ 50 w 50"/>
                  <a:gd name="T1" fmla="*/ 83 h 90"/>
                  <a:gd name="T2" fmla="*/ 50 w 50"/>
                  <a:gd name="T3" fmla="*/ 7 h 90"/>
                  <a:gd name="T4" fmla="*/ 44 w 50"/>
                  <a:gd name="T5" fmla="*/ 0 h 90"/>
                  <a:gd name="T6" fmla="*/ 6 w 50"/>
                  <a:gd name="T7" fmla="*/ 0 h 90"/>
                  <a:gd name="T8" fmla="*/ 0 w 50"/>
                  <a:gd name="T9" fmla="*/ 7 h 90"/>
                  <a:gd name="T10" fmla="*/ 0 w 50"/>
                  <a:gd name="T11" fmla="*/ 83 h 90"/>
                  <a:gd name="T12" fmla="*/ 6 w 50"/>
                  <a:gd name="T13" fmla="*/ 90 h 90"/>
                  <a:gd name="T14" fmla="*/ 44 w 50"/>
                  <a:gd name="T15" fmla="*/ 90 h 90"/>
                  <a:gd name="T16" fmla="*/ 50 w 50"/>
                  <a:gd name="T17" fmla="*/ 83 h 90"/>
                  <a:gd name="T18" fmla="*/ 39 w 50"/>
                  <a:gd name="T19" fmla="*/ 5 h 90"/>
                  <a:gd name="T20" fmla="*/ 41 w 50"/>
                  <a:gd name="T21" fmla="*/ 6 h 90"/>
                  <a:gd name="T22" fmla="*/ 39 w 50"/>
                  <a:gd name="T23" fmla="*/ 8 h 90"/>
                  <a:gd name="T24" fmla="*/ 38 w 50"/>
                  <a:gd name="T25" fmla="*/ 6 h 90"/>
                  <a:gd name="T26" fmla="*/ 39 w 50"/>
                  <a:gd name="T27" fmla="*/ 5 h 90"/>
                  <a:gd name="T28" fmla="*/ 16 w 50"/>
                  <a:gd name="T29" fmla="*/ 5 h 90"/>
                  <a:gd name="T30" fmla="*/ 34 w 50"/>
                  <a:gd name="T31" fmla="*/ 5 h 90"/>
                  <a:gd name="T32" fmla="*/ 34 w 50"/>
                  <a:gd name="T33" fmla="*/ 7 h 90"/>
                  <a:gd name="T34" fmla="*/ 16 w 50"/>
                  <a:gd name="T35" fmla="*/ 7 h 90"/>
                  <a:gd name="T36" fmla="*/ 16 w 50"/>
                  <a:gd name="T37" fmla="*/ 5 h 90"/>
                  <a:gd name="T38" fmla="*/ 5 w 50"/>
                  <a:gd name="T39" fmla="*/ 69 h 90"/>
                  <a:gd name="T40" fmla="*/ 5 w 50"/>
                  <a:gd name="T41" fmla="*/ 11 h 90"/>
                  <a:gd name="T42" fmla="*/ 45 w 50"/>
                  <a:gd name="T43" fmla="*/ 11 h 90"/>
                  <a:gd name="T44" fmla="*/ 45 w 50"/>
                  <a:gd name="T45" fmla="*/ 69 h 90"/>
                  <a:gd name="T46" fmla="*/ 5 w 50"/>
                  <a:gd name="T47" fmla="*/ 69 h 90"/>
                  <a:gd name="T48" fmla="*/ 25 w 50"/>
                  <a:gd name="T49" fmla="*/ 83 h 90"/>
                  <a:gd name="T50" fmla="*/ 21 w 50"/>
                  <a:gd name="T51" fmla="*/ 79 h 90"/>
                  <a:gd name="T52" fmla="*/ 25 w 50"/>
                  <a:gd name="T53" fmla="*/ 75 h 90"/>
                  <a:gd name="T54" fmla="*/ 29 w 50"/>
                  <a:gd name="T55" fmla="*/ 79 h 90"/>
                  <a:gd name="T56" fmla="*/ 25 w 50"/>
                  <a:gd name="T57" fmla="*/ 8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0" h="90">
                    <a:moveTo>
                      <a:pt x="50" y="83"/>
                    </a:moveTo>
                    <a:cubicBezTo>
                      <a:pt x="50" y="7"/>
                      <a:pt x="50" y="7"/>
                      <a:pt x="50" y="7"/>
                    </a:cubicBezTo>
                    <a:cubicBezTo>
                      <a:pt x="50" y="3"/>
                      <a:pt x="47" y="0"/>
                      <a:pt x="44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7"/>
                      <a:pt x="3" y="90"/>
                      <a:pt x="6" y="90"/>
                    </a:cubicBezTo>
                    <a:cubicBezTo>
                      <a:pt x="44" y="90"/>
                      <a:pt x="44" y="90"/>
                      <a:pt x="44" y="90"/>
                    </a:cubicBezTo>
                    <a:cubicBezTo>
                      <a:pt x="47" y="90"/>
                      <a:pt x="50" y="87"/>
                      <a:pt x="50" y="83"/>
                    </a:cubicBezTo>
                    <a:close/>
                    <a:moveTo>
                      <a:pt x="39" y="5"/>
                    </a:moveTo>
                    <a:cubicBezTo>
                      <a:pt x="40" y="5"/>
                      <a:pt x="41" y="5"/>
                      <a:pt x="41" y="6"/>
                    </a:cubicBezTo>
                    <a:cubicBezTo>
                      <a:pt x="41" y="7"/>
                      <a:pt x="40" y="8"/>
                      <a:pt x="39" y="8"/>
                    </a:cubicBezTo>
                    <a:cubicBezTo>
                      <a:pt x="38" y="8"/>
                      <a:pt x="38" y="7"/>
                      <a:pt x="38" y="6"/>
                    </a:cubicBezTo>
                    <a:cubicBezTo>
                      <a:pt x="38" y="5"/>
                      <a:pt x="38" y="5"/>
                      <a:pt x="39" y="5"/>
                    </a:cubicBezTo>
                    <a:close/>
                    <a:moveTo>
                      <a:pt x="16" y="5"/>
                    </a:moveTo>
                    <a:cubicBezTo>
                      <a:pt x="34" y="5"/>
                      <a:pt x="34" y="5"/>
                      <a:pt x="34" y="5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16" y="7"/>
                      <a:pt x="16" y="7"/>
                      <a:pt x="16" y="7"/>
                    </a:cubicBezTo>
                    <a:lnTo>
                      <a:pt x="16" y="5"/>
                    </a:lnTo>
                    <a:close/>
                    <a:moveTo>
                      <a:pt x="5" y="69"/>
                    </a:moveTo>
                    <a:cubicBezTo>
                      <a:pt x="5" y="11"/>
                      <a:pt x="5" y="11"/>
                      <a:pt x="5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5" y="69"/>
                      <a:pt x="45" y="69"/>
                      <a:pt x="45" y="69"/>
                    </a:cubicBezTo>
                    <a:lnTo>
                      <a:pt x="5" y="69"/>
                    </a:lnTo>
                    <a:close/>
                    <a:moveTo>
                      <a:pt x="25" y="83"/>
                    </a:moveTo>
                    <a:cubicBezTo>
                      <a:pt x="23" y="83"/>
                      <a:pt x="21" y="81"/>
                      <a:pt x="21" y="79"/>
                    </a:cubicBezTo>
                    <a:cubicBezTo>
                      <a:pt x="21" y="77"/>
                      <a:pt x="23" y="75"/>
                      <a:pt x="25" y="75"/>
                    </a:cubicBezTo>
                    <a:cubicBezTo>
                      <a:pt x="27" y="75"/>
                      <a:pt x="29" y="77"/>
                      <a:pt x="29" y="79"/>
                    </a:cubicBezTo>
                    <a:cubicBezTo>
                      <a:pt x="29" y="81"/>
                      <a:pt x="27" y="83"/>
                      <a:pt x="25" y="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41813"/>
                <a:endParaRPr lang="en-US" sz="8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  <p:sp>
            <p:nvSpPr>
              <p:cNvPr id="284" name="Freeform 69"/>
              <p:cNvSpPr>
                <a:spLocks noEditPoints="1"/>
              </p:cNvSpPr>
              <p:nvPr/>
            </p:nvSpPr>
            <p:spPr bwMode="auto">
              <a:xfrm>
                <a:off x="3119985" y="2220434"/>
                <a:ext cx="169713" cy="299494"/>
              </a:xfrm>
              <a:custGeom>
                <a:avLst/>
                <a:gdLst>
                  <a:gd name="T0" fmla="*/ 44 w 51"/>
                  <a:gd name="T1" fmla="*/ 0 h 90"/>
                  <a:gd name="T2" fmla="*/ 7 w 51"/>
                  <a:gd name="T3" fmla="*/ 0 h 90"/>
                  <a:gd name="T4" fmla="*/ 0 w 51"/>
                  <a:gd name="T5" fmla="*/ 7 h 90"/>
                  <a:gd name="T6" fmla="*/ 0 w 51"/>
                  <a:gd name="T7" fmla="*/ 83 h 90"/>
                  <a:gd name="T8" fmla="*/ 7 w 51"/>
                  <a:gd name="T9" fmla="*/ 90 h 90"/>
                  <a:gd name="T10" fmla="*/ 44 w 51"/>
                  <a:gd name="T11" fmla="*/ 90 h 90"/>
                  <a:gd name="T12" fmla="*/ 51 w 51"/>
                  <a:gd name="T13" fmla="*/ 83 h 90"/>
                  <a:gd name="T14" fmla="*/ 51 w 51"/>
                  <a:gd name="T15" fmla="*/ 7 h 90"/>
                  <a:gd name="T16" fmla="*/ 44 w 51"/>
                  <a:gd name="T17" fmla="*/ 0 h 90"/>
                  <a:gd name="T18" fmla="*/ 40 w 51"/>
                  <a:gd name="T19" fmla="*/ 5 h 90"/>
                  <a:gd name="T20" fmla="*/ 42 w 51"/>
                  <a:gd name="T21" fmla="*/ 6 h 90"/>
                  <a:gd name="T22" fmla="*/ 40 w 51"/>
                  <a:gd name="T23" fmla="*/ 8 h 90"/>
                  <a:gd name="T24" fmla="*/ 38 w 51"/>
                  <a:gd name="T25" fmla="*/ 6 h 90"/>
                  <a:gd name="T26" fmla="*/ 40 w 51"/>
                  <a:gd name="T27" fmla="*/ 5 h 90"/>
                  <a:gd name="T28" fmla="*/ 17 w 51"/>
                  <a:gd name="T29" fmla="*/ 5 h 90"/>
                  <a:gd name="T30" fmla="*/ 34 w 51"/>
                  <a:gd name="T31" fmla="*/ 5 h 90"/>
                  <a:gd name="T32" fmla="*/ 34 w 51"/>
                  <a:gd name="T33" fmla="*/ 7 h 90"/>
                  <a:gd name="T34" fmla="*/ 17 w 51"/>
                  <a:gd name="T35" fmla="*/ 7 h 90"/>
                  <a:gd name="T36" fmla="*/ 17 w 51"/>
                  <a:gd name="T37" fmla="*/ 5 h 90"/>
                  <a:gd name="T38" fmla="*/ 26 w 51"/>
                  <a:gd name="T39" fmla="*/ 83 h 90"/>
                  <a:gd name="T40" fmla="*/ 21 w 51"/>
                  <a:gd name="T41" fmla="*/ 79 h 90"/>
                  <a:gd name="T42" fmla="*/ 26 w 51"/>
                  <a:gd name="T43" fmla="*/ 75 h 90"/>
                  <a:gd name="T44" fmla="*/ 30 w 51"/>
                  <a:gd name="T45" fmla="*/ 79 h 90"/>
                  <a:gd name="T46" fmla="*/ 26 w 51"/>
                  <a:gd name="T47" fmla="*/ 83 h 90"/>
                  <a:gd name="T48" fmla="*/ 46 w 51"/>
                  <a:gd name="T49" fmla="*/ 69 h 90"/>
                  <a:gd name="T50" fmla="*/ 5 w 51"/>
                  <a:gd name="T51" fmla="*/ 69 h 90"/>
                  <a:gd name="T52" fmla="*/ 5 w 51"/>
                  <a:gd name="T53" fmla="*/ 11 h 90"/>
                  <a:gd name="T54" fmla="*/ 46 w 51"/>
                  <a:gd name="T55" fmla="*/ 11 h 90"/>
                  <a:gd name="T56" fmla="*/ 46 w 51"/>
                  <a:gd name="T57" fmla="*/ 69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1" h="90">
                    <a:moveTo>
                      <a:pt x="44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7"/>
                      <a:pt x="3" y="90"/>
                      <a:pt x="7" y="90"/>
                    </a:cubicBezTo>
                    <a:cubicBezTo>
                      <a:pt x="44" y="90"/>
                      <a:pt x="44" y="90"/>
                      <a:pt x="44" y="90"/>
                    </a:cubicBezTo>
                    <a:cubicBezTo>
                      <a:pt x="48" y="90"/>
                      <a:pt x="51" y="87"/>
                      <a:pt x="51" y="83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1" y="3"/>
                      <a:pt x="48" y="0"/>
                      <a:pt x="44" y="0"/>
                    </a:cubicBezTo>
                    <a:close/>
                    <a:moveTo>
                      <a:pt x="40" y="5"/>
                    </a:moveTo>
                    <a:cubicBezTo>
                      <a:pt x="41" y="5"/>
                      <a:pt x="42" y="5"/>
                      <a:pt x="42" y="6"/>
                    </a:cubicBezTo>
                    <a:cubicBezTo>
                      <a:pt x="42" y="7"/>
                      <a:pt x="41" y="8"/>
                      <a:pt x="40" y="8"/>
                    </a:cubicBezTo>
                    <a:cubicBezTo>
                      <a:pt x="39" y="8"/>
                      <a:pt x="38" y="7"/>
                      <a:pt x="38" y="6"/>
                    </a:cubicBezTo>
                    <a:cubicBezTo>
                      <a:pt x="38" y="5"/>
                      <a:pt x="39" y="5"/>
                      <a:pt x="40" y="5"/>
                    </a:cubicBezTo>
                    <a:close/>
                    <a:moveTo>
                      <a:pt x="17" y="5"/>
                    </a:moveTo>
                    <a:cubicBezTo>
                      <a:pt x="34" y="5"/>
                      <a:pt x="34" y="5"/>
                      <a:pt x="34" y="5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17" y="7"/>
                      <a:pt x="17" y="7"/>
                      <a:pt x="17" y="7"/>
                    </a:cubicBezTo>
                    <a:lnTo>
                      <a:pt x="17" y="5"/>
                    </a:lnTo>
                    <a:close/>
                    <a:moveTo>
                      <a:pt x="26" y="83"/>
                    </a:moveTo>
                    <a:cubicBezTo>
                      <a:pt x="23" y="83"/>
                      <a:pt x="21" y="81"/>
                      <a:pt x="21" y="79"/>
                    </a:cubicBezTo>
                    <a:cubicBezTo>
                      <a:pt x="21" y="77"/>
                      <a:pt x="23" y="75"/>
                      <a:pt x="26" y="75"/>
                    </a:cubicBezTo>
                    <a:cubicBezTo>
                      <a:pt x="28" y="75"/>
                      <a:pt x="30" y="77"/>
                      <a:pt x="30" y="79"/>
                    </a:cubicBezTo>
                    <a:cubicBezTo>
                      <a:pt x="30" y="81"/>
                      <a:pt x="28" y="83"/>
                      <a:pt x="26" y="83"/>
                    </a:cubicBezTo>
                    <a:close/>
                    <a:moveTo>
                      <a:pt x="46" y="69"/>
                    </a:moveTo>
                    <a:cubicBezTo>
                      <a:pt x="5" y="69"/>
                      <a:pt x="5" y="69"/>
                      <a:pt x="5" y="69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6" y="11"/>
                      <a:pt x="46" y="11"/>
                      <a:pt x="46" y="11"/>
                    </a:cubicBezTo>
                    <a:lnTo>
                      <a:pt x="46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41813"/>
                <a:endParaRPr lang="en-US" sz="8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  <p:sp>
            <p:nvSpPr>
              <p:cNvPr id="285" name="Freeform 70"/>
              <p:cNvSpPr>
                <a:spLocks/>
              </p:cNvSpPr>
              <p:nvPr/>
            </p:nvSpPr>
            <p:spPr bwMode="auto">
              <a:xfrm>
                <a:off x="3107507" y="2125594"/>
                <a:ext cx="99831" cy="82362"/>
              </a:xfrm>
              <a:custGeom>
                <a:avLst/>
                <a:gdLst>
                  <a:gd name="T0" fmla="*/ 32 w 40"/>
                  <a:gd name="T1" fmla="*/ 33 h 33"/>
                  <a:gd name="T2" fmla="*/ 40 w 40"/>
                  <a:gd name="T3" fmla="*/ 33 h 33"/>
                  <a:gd name="T4" fmla="*/ 40 w 40"/>
                  <a:gd name="T5" fmla="*/ 8 h 33"/>
                  <a:gd name="T6" fmla="*/ 40 w 40"/>
                  <a:gd name="T7" fmla="*/ 0 h 33"/>
                  <a:gd name="T8" fmla="*/ 32 w 40"/>
                  <a:gd name="T9" fmla="*/ 0 h 33"/>
                  <a:gd name="T10" fmla="*/ 0 w 40"/>
                  <a:gd name="T11" fmla="*/ 0 h 33"/>
                  <a:gd name="T12" fmla="*/ 0 w 40"/>
                  <a:gd name="T13" fmla="*/ 8 h 33"/>
                  <a:gd name="T14" fmla="*/ 32 w 40"/>
                  <a:gd name="T15" fmla="*/ 8 h 33"/>
                  <a:gd name="T16" fmla="*/ 32 w 40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33">
                    <a:moveTo>
                      <a:pt x="32" y="33"/>
                    </a:moveTo>
                    <a:lnTo>
                      <a:pt x="40" y="33"/>
                    </a:lnTo>
                    <a:lnTo>
                      <a:pt x="40" y="8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32" y="8"/>
                    </a:lnTo>
                    <a:lnTo>
                      <a:pt x="32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41813"/>
                <a:endParaRPr lang="en-US" sz="8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  <p:sp>
            <p:nvSpPr>
              <p:cNvPr id="286" name="Freeform 71"/>
              <p:cNvSpPr>
                <a:spLocks/>
              </p:cNvSpPr>
              <p:nvPr/>
            </p:nvSpPr>
            <p:spPr bwMode="auto">
              <a:xfrm>
                <a:off x="3017659" y="2425088"/>
                <a:ext cx="82362" cy="82362"/>
              </a:xfrm>
              <a:custGeom>
                <a:avLst/>
                <a:gdLst>
                  <a:gd name="T0" fmla="*/ 8 w 33"/>
                  <a:gd name="T1" fmla="*/ 0 h 33"/>
                  <a:gd name="T2" fmla="*/ 0 w 33"/>
                  <a:gd name="T3" fmla="*/ 0 h 33"/>
                  <a:gd name="T4" fmla="*/ 0 w 33"/>
                  <a:gd name="T5" fmla="*/ 25 h 33"/>
                  <a:gd name="T6" fmla="*/ 0 w 33"/>
                  <a:gd name="T7" fmla="*/ 33 h 33"/>
                  <a:gd name="T8" fmla="*/ 8 w 33"/>
                  <a:gd name="T9" fmla="*/ 33 h 33"/>
                  <a:gd name="T10" fmla="*/ 33 w 33"/>
                  <a:gd name="T11" fmla="*/ 33 h 33"/>
                  <a:gd name="T12" fmla="*/ 33 w 33"/>
                  <a:gd name="T13" fmla="*/ 25 h 33"/>
                  <a:gd name="T14" fmla="*/ 8 w 33"/>
                  <a:gd name="T15" fmla="*/ 25 h 33"/>
                  <a:gd name="T16" fmla="*/ 8 w 33"/>
                  <a:gd name="T1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3">
                    <a:moveTo>
                      <a:pt x="8" y="0"/>
                    </a:moveTo>
                    <a:lnTo>
                      <a:pt x="0" y="0"/>
                    </a:lnTo>
                    <a:lnTo>
                      <a:pt x="0" y="25"/>
                    </a:lnTo>
                    <a:lnTo>
                      <a:pt x="0" y="33"/>
                    </a:lnTo>
                    <a:lnTo>
                      <a:pt x="8" y="33"/>
                    </a:lnTo>
                    <a:lnTo>
                      <a:pt x="33" y="33"/>
                    </a:lnTo>
                    <a:lnTo>
                      <a:pt x="33" y="25"/>
                    </a:lnTo>
                    <a:lnTo>
                      <a:pt x="8" y="25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241813"/>
                <a:endParaRPr lang="en-US" sz="800">
                  <a:solidFill>
                    <a:prstClr val="white">
                      <a:lumMod val="95000"/>
                    </a:prst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7195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2222E-6 4.40395E-6 L -4.72222E-6 0.2798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9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750" fill="hold"/>
                                        <p:tgtEl>
                                          <p:spTgt spid="19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250" fill="hold"/>
                                        <p:tgtEl>
                                          <p:spTgt spid="19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650"/>
                            </p:stCondLst>
                            <p:childTnLst>
                              <p:par>
                                <p:cTn id="8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150"/>
                            </p:stCondLst>
                            <p:childTnLst>
                              <p:par>
                                <p:cTn id="9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  <p:bldP spid="29" grpId="0"/>
      <p:bldP spid="56" grpId="0" animBg="1"/>
      <p:bldP spid="144" grpId="0" animBg="1"/>
      <p:bldP spid="18" grpId="0"/>
      <p:bldP spid="80" grpId="0" animBg="1"/>
      <p:bldP spid="77" grpId="0" animBg="1"/>
      <p:bldP spid="83" grpId="0" animBg="1"/>
      <p:bldP spid="27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圆角矩形 76"/>
          <p:cNvSpPr/>
          <p:nvPr/>
        </p:nvSpPr>
        <p:spPr bwMode="auto">
          <a:xfrm>
            <a:off x="183520" y="368762"/>
            <a:ext cx="2867310" cy="909714"/>
          </a:xfrm>
          <a:prstGeom prst="roundRect">
            <a:avLst>
              <a:gd name="adj" fmla="val 7897"/>
            </a:avLst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82" tIns="12091" rIns="24182" bIns="120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789" y="52557"/>
            <a:ext cx="378011" cy="1348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2087" y="170403"/>
            <a:ext cx="739544" cy="94112"/>
          </a:xfrm>
          <a:prstGeom prst="rect">
            <a:avLst/>
          </a:prstGeom>
          <a:noFill/>
        </p:spPr>
        <p:txBody>
          <a:bodyPr wrap="square" lIns="32243" tIns="16121" rIns="32243" bIns="16121" rtlCol="0">
            <a:spAutoFit/>
          </a:bodyPr>
          <a:lstStyle/>
          <a:p>
            <a:r>
              <a:rPr lang="en-US" altLang="zh-CN" sz="400" dirty="0" smtClean="0">
                <a:solidFill>
                  <a:schemeClr val="bg1">
                    <a:lumMod val="65000"/>
                  </a:schemeClr>
                </a:solidFill>
                <a:latin typeface="Impact" panose="020B0806030902050204" pitchFamily="34" charset="0"/>
              </a:rPr>
              <a:t>Service  Case</a:t>
            </a:r>
            <a:endParaRPr lang="zh-CN" altLang="en-US" sz="400" dirty="0">
              <a:solidFill>
                <a:schemeClr val="bg1">
                  <a:lumMod val="6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414445" y="130326"/>
            <a:ext cx="574095" cy="155667"/>
          </a:xfrm>
          <a:prstGeom prst="rect">
            <a:avLst/>
          </a:prstGeom>
          <a:noFill/>
          <a:effectLst/>
        </p:spPr>
        <p:txBody>
          <a:bodyPr wrap="square" lIns="32242" tIns="16121" rIns="32242" bIns="16121" rtlCol="0">
            <a:spAutoFit/>
          </a:bodyPr>
          <a:lstStyle>
            <a:defPPr>
              <a:defRPr lang="zh-CN"/>
            </a:defPPr>
            <a:lvl1pPr algn="ctr">
              <a:defRPr sz="2400" b="1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方正正粗黑简体" panose="02000000000000000000" pitchFamily="2" charset="-122"/>
                <a:ea typeface="方正正粗黑简体" panose="02000000000000000000" pitchFamily="2" charset="-122"/>
              </a:defRPr>
            </a:lvl1pPr>
          </a:lstStyle>
          <a:p>
            <a:r>
              <a:rPr lang="zh-CN" altLang="en-US" sz="800" dirty="0" smtClean="0"/>
              <a:t>服务案例</a:t>
            </a:r>
            <a:endParaRPr lang="zh-CN" altLang="en-US" sz="800" dirty="0"/>
          </a:p>
        </p:txBody>
      </p:sp>
      <p:sp>
        <p:nvSpPr>
          <p:cNvPr id="100" name="TextBox 99"/>
          <p:cNvSpPr txBox="1"/>
          <p:nvPr/>
        </p:nvSpPr>
        <p:spPr>
          <a:xfrm>
            <a:off x="156829" y="1307540"/>
            <a:ext cx="2951471" cy="463444"/>
          </a:xfrm>
          <a:prstGeom prst="rect">
            <a:avLst/>
          </a:prstGeom>
          <a:noFill/>
        </p:spPr>
        <p:txBody>
          <a:bodyPr wrap="square" lIns="32243" tIns="16121" rIns="32243" bIns="1612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600" spc="106" dirty="0"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截止</a:t>
            </a:r>
            <a:r>
              <a:rPr lang="en-US" altLang="zh-CN" sz="600" spc="106" dirty="0"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2017</a:t>
            </a:r>
            <a:r>
              <a:rPr lang="zh-CN" altLang="zh-CN" sz="600" spc="106" dirty="0"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年底，市北地区超过</a:t>
            </a:r>
            <a:r>
              <a:rPr lang="en-US" altLang="zh-CN" sz="1000" b="1" spc="106" dirty="0">
                <a:solidFill>
                  <a:srgbClr val="04B5EC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18</a:t>
            </a:r>
            <a:r>
              <a:rPr lang="zh-CN" altLang="zh-CN" sz="600" spc="106" dirty="0"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万户用户在此项目中获益</a:t>
            </a:r>
            <a:endParaRPr lang="en-US" altLang="zh-CN" sz="600" spc="106" dirty="0"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600" spc="106" dirty="0"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                                                    </a:t>
            </a:r>
            <a:r>
              <a:rPr lang="zh-CN" altLang="zh-CN" sz="600" spc="106" dirty="0"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占上海总数的</a:t>
            </a:r>
            <a:r>
              <a:rPr lang="en-US" altLang="zh-CN" sz="1000" b="1" spc="106" dirty="0">
                <a:solidFill>
                  <a:srgbClr val="04B5EC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60</a:t>
            </a:r>
            <a:r>
              <a:rPr lang="en-US" altLang="zh-CN" spc="106" dirty="0"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%</a:t>
            </a:r>
            <a:endParaRPr lang="zh-CN" altLang="zh-CN" sz="600" spc="106" dirty="0"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89278" y="335253"/>
            <a:ext cx="3050523" cy="972288"/>
            <a:chOff x="163055" y="957865"/>
            <a:chExt cx="8609020" cy="2777965"/>
          </a:xfrm>
        </p:grpSpPr>
        <p:sp>
          <p:nvSpPr>
            <p:cNvPr id="90" name="圆角矩形 89"/>
            <p:cNvSpPr/>
            <p:nvPr/>
          </p:nvSpPr>
          <p:spPr bwMode="auto">
            <a:xfrm>
              <a:off x="163055" y="970565"/>
              <a:ext cx="8609020" cy="2765265"/>
            </a:xfrm>
            <a:custGeom>
              <a:avLst/>
              <a:gdLst/>
              <a:ahLst/>
              <a:cxnLst/>
              <a:rect l="l" t="t" r="r" b="b"/>
              <a:pathLst>
                <a:path w="8609020" h="2765265">
                  <a:moveTo>
                    <a:pt x="3196825" y="1712438"/>
                  </a:moveTo>
                  <a:lnTo>
                    <a:pt x="3089606" y="1847544"/>
                  </a:lnTo>
                  <a:lnTo>
                    <a:pt x="3145150" y="1847544"/>
                  </a:lnTo>
                  <a:lnTo>
                    <a:pt x="3145150" y="2149510"/>
                  </a:lnTo>
                  <a:lnTo>
                    <a:pt x="2626748" y="2149510"/>
                  </a:lnTo>
                  <a:lnTo>
                    <a:pt x="2626748" y="2252860"/>
                  </a:lnTo>
                  <a:lnTo>
                    <a:pt x="3248500" y="2252860"/>
                  </a:lnTo>
                  <a:lnTo>
                    <a:pt x="3248500" y="1847544"/>
                  </a:lnTo>
                  <a:lnTo>
                    <a:pt x="3304045" y="1847544"/>
                  </a:lnTo>
                  <a:close/>
                  <a:moveTo>
                    <a:pt x="2029080" y="1361903"/>
                  </a:moveTo>
                  <a:lnTo>
                    <a:pt x="1924329" y="1466654"/>
                  </a:lnTo>
                  <a:lnTo>
                    <a:pt x="1976704" y="1466654"/>
                  </a:lnTo>
                  <a:lnTo>
                    <a:pt x="1976704" y="1676157"/>
                  </a:lnTo>
                  <a:lnTo>
                    <a:pt x="1011723" y="1676157"/>
                  </a:lnTo>
                  <a:lnTo>
                    <a:pt x="1011723" y="1780908"/>
                  </a:lnTo>
                  <a:lnTo>
                    <a:pt x="2081455" y="1780908"/>
                  </a:lnTo>
                  <a:lnTo>
                    <a:pt x="2081455" y="1466654"/>
                  </a:lnTo>
                  <a:lnTo>
                    <a:pt x="2133831" y="1466654"/>
                  </a:lnTo>
                  <a:close/>
                  <a:moveTo>
                    <a:pt x="5966239" y="1049056"/>
                  </a:moveTo>
                  <a:lnTo>
                    <a:pt x="5966239" y="1103129"/>
                  </a:lnTo>
                  <a:lnTo>
                    <a:pt x="4995093" y="1103129"/>
                  </a:lnTo>
                  <a:lnTo>
                    <a:pt x="4995093" y="1211275"/>
                  </a:lnTo>
                  <a:lnTo>
                    <a:pt x="5966239" y="1211275"/>
                  </a:lnTo>
                  <a:lnTo>
                    <a:pt x="5966239" y="1265348"/>
                  </a:lnTo>
                  <a:lnTo>
                    <a:pt x="6074385" y="1157202"/>
                  </a:lnTo>
                  <a:close/>
                  <a:moveTo>
                    <a:pt x="1551957" y="1049055"/>
                  </a:moveTo>
                  <a:lnTo>
                    <a:pt x="1551957" y="1103084"/>
                  </a:lnTo>
                  <a:lnTo>
                    <a:pt x="1011723" y="1103084"/>
                  </a:lnTo>
                  <a:lnTo>
                    <a:pt x="1011723" y="1211141"/>
                  </a:lnTo>
                  <a:lnTo>
                    <a:pt x="1551957" y="1211141"/>
                  </a:lnTo>
                  <a:lnTo>
                    <a:pt x="1551957" y="1265170"/>
                  </a:lnTo>
                  <a:lnTo>
                    <a:pt x="1660014" y="1157113"/>
                  </a:lnTo>
                  <a:close/>
                  <a:moveTo>
                    <a:pt x="4022280" y="1036532"/>
                  </a:moveTo>
                  <a:lnTo>
                    <a:pt x="4022280" y="1090561"/>
                  </a:lnTo>
                  <a:lnTo>
                    <a:pt x="3636193" y="1090561"/>
                  </a:lnTo>
                  <a:lnTo>
                    <a:pt x="3636193" y="1198618"/>
                  </a:lnTo>
                  <a:lnTo>
                    <a:pt x="4022280" y="1198618"/>
                  </a:lnTo>
                  <a:lnTo>
                    <a:pt x="4022280" y="1252647"/>
                  </a:lnTo>
                  <a:lnTo>
                    <a:pt x="4130337" y="1144590"/>
                  </a:lnTo>
                  <a:close/>
                  <a:moveTo>
                    <a:pt x="2688690" y="1036532"/>
                  </a:moveTo>
                  <a:lnTo>
                    <a:pt x="2688690" y="1090561"/>
                  </a:lnTo>
                  <a:lnTo>
                    <a:pt x="2302603" y="1090561"/>
                  </a:lnTo>
                  <a:lnTo>
                    <a:pt x="2302603" y="1198618"/>
                  </a:lnTo>
                  <a:lnTo>
                    <a:pt x="2688690" y="1198618"/>
                  </a:lnTo>
                  <a:lnTo>
                    <a:pt x="2688690" y="1252647"/>
                  </a:lnTo>
                  <a:lnTo>
                    <a:pt x="2796747" y="1144590"/>
                  </a:lnTo>
                  <a:close/>
                  <a:moveTo>
                    <a:pt x="7315251" y="1036531"/>
                  </a:moveTo>
                  <a:lnTo>
                    <a:pt x="7315251" y="1090560"/>
                  </a:lnTo>
                  <a:lnTo>
                    <a:pt x="6929164" y="1090560"/>
                  </a:lnTo>
                  <a:lnTo>
                    <a:pt x="6929164" y="1198617"/>
                  </a:lnTo>
                  <a:lnTo>
                    <a:pt x="7315251" y="1198617"/>
                  </a:lnTo>
                  <a:lnTo>
                    <a:pt x="7315251" y="1252646"/>
                  </a:lnTo>
                  <a:lnTo>
                    <a:pt x="7423308" y="1144589"/>
                  </a:lnTo>
                  <a:close/>
                  <a:moveTo>
                    <a:pt x="1011723" y="371396"/>
                  </a:moveTo>
                  <a:lnTo>
                    <a:pt x="1011723" y="476147"/>
                  </a:lnTo>
                  <a:lnTo>
                    <a:pt x="1976704" y="476147"/>
                  </a:lnTo>
                  <a:lnTo>
                    <a:pt x="1976704" y="685650"/>
                  </a:lnTo>
                  <a:lnTo>
                    <a:pt x="1924329" y="685650"/>
                  </a:lnTo>
                  <a:lnTo>
                    <a:pt x="2029080" y="790401"/>
                  </a:lnTo>
                  <a:lnTo>
                    <a:pt x="2133831" y="685650"/>
                  </a:lnTo>
                  <a:lnTo>
                    <a:pt x="2081455" y="685650"/>
                  </a:lnTo>
                  <a:lnTo>
                    <a:pt x="2081455" y="371396"/>
                  </a:lnTo>
                  <a:close/>
                  <a:moveTo>
                    <a:pt x="218373" y="0"/>
                  </a:moveTo>
                  <a:lnTo>
                    <a:pt x="8390647" y="0"/>
                  </a:lnTo>
                  <a:cubicBezTo>
                    <a:pt x="8511251" y="0"/>
                    <a:pt x="8609020" y="97769"/>
                    <a:pt x="8609020" y="218373"/>
                  </a:cubicBezTo>
                  <a:lnTo>
                    <a:pt x="8609020" y="2546892"/>
                  </a:lnTo>
                  <a:cubicBezTo>
                    <a:pt x="8609020" y="2667496"/>
                    <a:pt x="8511251" y="2765265"/>
                    <a:pt x="8390647" y="2765265"/>
                  </a:cubicBezTo>
                  <a:lnTo>
                    <a:pt x="218373" y="2765265"/>
                  </a:lnTo>
                  <a:cubicBezTo>
                    <a:pt x="97769" y="2765265"/>
                    <a:pt x="0" y="2667496"/>
                    <a:pt x="0" y="2546892"/>
                  </a:cubicBezTo>
                  <a:lnTo>
                    <a:pt x="0" y="218373"/>
                  </a:lnTo>
                  <a:cubicBezTo>
                    <a:pt x="0" y="97769"/>
                    <a:pt x="97769" y="0"/>
                    <a:pt x="218373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51417" tIns="25710" rIns="51417" bIns="2571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400" dirty="0"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grpSp>
          <p:nvGrpSpPr>
            <p:cNvPr id="4099" name="组合 4098"/>
            <p:cNvGrpSpPr/>
            <p:nvPr/>
          </p:nvGrpSpPr>
          <p:grpSpPr>
            <a:xfrm>
              <a:off x="251955" y="957865"/>
              <a:ext cx="922823" cy="2265559"/>
              <a:chOff x="343642" y="1017210"/>
              <a:chExt cx="730001" cy="1792175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4" cstate="screen">
                <a:clrChange>
                  <a:clrFrom>
                    <a:srgbClr val="FCFEFB"/>
                  </a:clrFrom>
                  <a:clrTo>
                    <a:srgbClr val="FCFE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3709" y="1780593"/>
                <a:ext cx="501287" cy="324000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 rotWithShape="1"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18" b="89751" l="6011" r="9808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3642" y="1017210"/>
                <a:ext cx="730001" cy="72000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 rotWithShape="1">
              <a:blip r:embed="rId7" cstate="screen">
                <a:clrChange>
                  <a:clrFrom>
                    <a:srgbClr val="B5B1BF"/>
                  </a:clrFrom>
                  <a:clrTo>
                    <a:srgbClr val="B5B1B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>
                            <a14:foregroundMark x1="84677" y1="17279" x2="8871" y2="15809"/>
                            <a14:foregroundMark x1="19355" y1="9559" x2="26210" y2="12132"/>
                            <a14:foregroundMark x1="83871" y1="14338" x2="84274" y2="17279"/>
                          </a14:backgroundRemoval>
                        </a14:imgEffect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491368" y="2269385"/>
                <a:ext cx="493628" cy="54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6" name="图片 55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68" t="27187" b="39310"/>
            <a:stretch/>
          </p:blipFill>
          <p:spPr>
            <a:xfrm>
              <a:off x="7446686" y="1585249"/>
              <a:ext cx="1085919" cy="1097754"/>
            </a:xfrm>
            <a:prstGeom prst="rect">
              <a:avLst/>
            </a:prstGeom>
          </p:spPr>
        </p:pic>
        <p:pic>
          <p:nvPicPr>
            <p:cNvPr id="4096" name="图片 4095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7021" y="2750573"/>
              <a:ext cx="983172" cy="829551"/>
            </a:xfrm>
            <a:prstGeom prst="rect">
              <a:avLst/>
            </a:prstGeom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5669" b="61798" l="44908" r="542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46" t="50465" r="48988" b="36186"/>
            <a:stretch/>
          </p:blipFill>
          <p:spPr bwMode="auto">
            <a:xfrm>
              <a:off x="1735832" y="1688340"/>
              <a:ext cx="822775" cy="85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 descr="C:\Users\vip\Desktop\本月工作2018年5月\社会责任报告发布\PPT素材\a686575da0ad0c9eb3f702c67d605eef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2362" r="89764">
                          <a14:foregroundMark x1="70866" y1="85484" x2="70866" y2="854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3" r="12097" b="5344"/>
            <a:stretch/>
          </p:blipFill>
          <p:spPr bwMode="auto">
            <a:xfrm>
              <a:off x="2959801" y="1579485"/>
              <a:ext cx="915513" cy="1096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C:\Users\vip\Desktop\本月工作2018年5月\社会责任报告发布\PPT素材\d5a0b9af6e405330dab5fa2aac8a2d33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226" b="97654" l="5400" r="89200">
                          <a14:foregroundMark x1="39800" y1="40176" x2="39800" y2="40176"/>
                          <a14:foregroundMark x1="43400" y1="36070" x2="43400" y2="36070"/>
                          <a14:foregroundMark x1="15800" y1="60997" x2="15800" y2="609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8560" y="1821442"/>
              <a:ext cx="898051" cy="612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" descr="C:\Users\vip\Desktop\本月工作2018年5月\社会责任报告发布\PPT素材\d5a0b9af6e405330dab5fa2aac8a2d33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226" b="97654" l="5400" r="89200">
                          <a14:foregroundMark x1="39800" y1="40176" x2="39800" y2="40176"/>
                          <a14:foregroundMark x1="43400" y1="36070" x2="43400" y2="36070"/>
                          <a14:foregroundMark x1="15800" y1="60997" x2="15800" y2="609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7440" y="1821442"/>
              <a:ext cx="898051" cy="612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2374278" y="366721"/>
            <a:ext cx="680669" cy="217223"/>
          </a:xfrm>
          <a:prstGeom prst="rect">
            <a:avLst/>
          </a:prstGeom>
          <a:noFill/>
        </p:spPr>
        <p:txBody>
          <a:bodyPr wrap="none" lIns="32243" tIns="16121" rIns="32243" bIns="16121" rtlCol="0">
            <a:spAutoFit/>
          </a:bodyPr>
          <a:lstStyle/>
          <a:p>
            <a:pPr algn="ctr" defTabSz="241825"/>
            <a:r>
              <a:rPr lang="zh-CN" altLang="en-US" sz="1200" b="1" dirty="0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三表集抄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391249" y="340714"/>
            <a:ext cx="2750443" cy="961184"/>
            <a:chOff x="1104164" y="973473"/>
            <a:chExt cx="7762147" cy="2746235"/>
          </a:xfrm>
        </p:grpSpPr>
        <p:sp>
          <p:nvSpPr>
            <p:cNvPr id="94" name="TextBox 93"/>
            <p:cNvSpPr txBox="1"/>
            <p:nvPr/>
          </p:nvSpPr>
          <p:spPr>
            <a:xfrm>
              <a:off x="1104164" y="973473"/>
              <a:ext cx="875553" cy="483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水表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1122079" y="1707212"/>
              <a:ext cx="953199" cy="483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defRPr>
              </a:lvl1pPr>
            </a:lstStyle>
            <a:p>
              <a:r>
                <a:rPr lang="zh-CN" altLang="en-US" dirty="0"/>
                <a:t>电表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122082" y="2673347"/>
              <a:ext cx="953199" cy="483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defRPr>
              </a:lvl1pPr>
            </a:lstStyle>
            <a:p>
              <a:r>
                <a:rPr lang="zh-CN" altLang="en-US" dirty="0"/>
                <a:t>气表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834294" y="1260692"/>
              <a:ext cx="1264324" cy="483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抄</a:t>
              </a:r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表终端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122967" y="2454667"/>
              <a:ext cx="1253224" cy="483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发送装置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428101" y="2575507"/>
              <a:ext cx="1438210" cy="923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自来水公司</a:t>
              </a:r>
              <a:endPara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  <a:p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电力公司</a:t>
              </a:r>
              <a:endPara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  <a:p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燃气公司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612858" y="3236060"/>
              <a:ext cx="1078070" cy="483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抄表机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049121" y="1714157"/>
              <a:ext cx="1370236" cy="483648"/>
            </a:xfrm>
            <a:prstGeom prst="rect">
              <a:avLst/>
            </a:prstGeom>
            <a:noFill/>
            <a:ln w="19050">
              <a:noFill/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无线传输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6132624" y="2459853"/>
              <a:ext cx="1304435" cy="483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接收装置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5632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50"/>
                            </p:stCondLst>
                            <p:childTnLst>
                              <p:par>
                                <p:cTn id="18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8" grpId="0"/>
      <p:bldP spid="9" grpId="0"/>
      <p:bldP spid="100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2" y="1245382"/>
            <a:ext cx="758690" cy="345240"/>
          </a:xfrm>
          <a:prstGeom prst="rect">
            <a:avLst/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82" tIns="12091" rIns="24182" bIns="120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400"/>
          </a:p>
        </p:txBody>
      </p:sp>
      <p:sp>
        <p:nvSpPr>
          <p:cNvPr id="7" name="矩形 6"/>
          <p:cNvSpPr/>
          <p:nvPr/>
        </p:nvSpPr>
        <p:spPr>
          <a:xfrm>
            <a:off x="758902" y="1245382"/>
            <a:ext cx="2480976" cy="345240"/>
          </a:xfrm>
          <a:prstGeom prst="rect">
            <a:avLst/>
          </a:prstGeom>
          <a:solidFill>
            <a:srgbClr val="00C8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2" tIns="16121" rIns="32242" bIns="16121" rtlCol="0" anchor="ctr"/>
          <a:lstStyle/>
          <a:p>
            <a:pPr algn="ctr"/>
            <a:endParaRPr lang="zh-CN" altLang="en-US" sz="400"/>
          </a:p>
        </p:txBody>
      </p:sp>
      <p:grpSp>
        <p:nvGrpSpPr>
          <p:cNvPr id="21" name="组合 20"/>
          <p:cNvGrpSpPr/>
          <p:nvPr/>
        </p:nvGrpSpPr>
        <p:grpSpPr>
          <a:xfrm>
            <a:off x="212" y="488748"/>
            <a:ext cx="9848683" cy="779652"/>
            <a:chOff x="0" y="1409160"/>
            <a:chExt cx="27794418" cy="2227579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2292"/>
            <a:stretch/>
          </p:blipFill>
          <p:spPr>
            <a:xfrm>
              <a:off x="21286530" y="1416734"/>
              <a:ext cx="3461886" cy="221400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94966" y="1413938"/>
              <a:ext cx="3099452" cy="221400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45526" y="1409160"/>
              <a:ext cx="3886645" cy="2214000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3409" y="1420471"/>
              <a:ext cx="2302117" cy="2214000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2170" y="1420433"/>
              <a:ext cx="3439123" cy="221400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0400" y="1422739"/>
              <a:ext cx="3524936" cy="221400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3282" y="1420433"/>
              <a:ext cx="2264651" cy="2214000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420471"/>
              <a:ext cx="2246646" cy="2214000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7933" y="1420471"/>
              <a:ext cx="1455476" cy="2214000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04725" y="1417532"/>
              <a:ext cx="2729121" cy="2214000"/>
            </a:xfrm>
            <a:prstGeom prst="rect">
              <a:avLst/>
            </a:prstGeom>
          </p:spPr>
        </p:pic>
      </p:grpSp>
      <p:sp>
        <p:nvSpPr>
          <p:cNvPr id="2" name="文本框 3"/>
          <p:cNvSpPr txBox="1"/>
          <p:nvPr/>
        </p:nvSpPr>
        <p:spPr>
          <a:xfrm>
            <a:off x="414445" y="116543"/>
            <a:ext cx="574095" cy="161582"/>
          </a:xfrm>
          <a:prstGeom prst="rect">
            <a:avLst/>
          </a:prstGeom>
          <a:noFill/>
          <a:effectLst/>
        </p:spPr>
        <p:txBody>
          <a:bodyPr wrap="square" lIns="32242" tIns="16121" rIns="32242" bIns="16121" rtlCol="0">
            <a:spAutoFit/>
          </a:bodyPr>
          <a:lstStyle/>
          <a:p>
            <a:pPr algn="ctr"/>
            <a:r>
              <a:rPr lang="zh-CN" altLang="en-US" sz="800" b="1" dirty="0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方正正粗黑简体" panose="02000000000000000000" pitchFamily="2" charset="-122"/>
                <a:ea typeface="方正正粗黑简体" panose="02000000000000000000" pitchFamily="2" charset="-122"/>
              </a:rPr>
              <a:t>前    言</a:t>
            </a:r>
          </a:p>
        </p:txBody>
      </p:sp>
      <p:sp>
        <p:nvSpPr>
          <p:cNvPr id="5" name="矩形 4"/>
          <p:cNvSpPr/>
          <p:nvPr/>
        </p:nvSpPr>
        <p:spPr>
          <a:xfrm>
            <a:off x="97956" y="1342283"/>
            <a:ext cx="3234709" cy="217223"/>
          </a:xfrm>
          <a:prstGeom prst="rect">
            <a:avLst/>
          </a:prstGeom>
        </p:spPr>
        <p:txBody>
          <a:bodyPr wrap="square" lIns="32242" tIns="16121" rIns="32242" bIns="16121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spc="10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自</a:t>
            </a:r>
            <a:r>
              <a:rPr lang="en-US" altLang="zh-CN" b="1" spc="10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1865</a:t>
            </a:r>
            <a:r>
              <a:rPr lang="zh-CN" altLang="en-US" b="1" spc="10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年外滩点亮第一盏煤气灯以来，上海燃气至今已走过</a:t>
            </a:r>
            <a:r>
              <a:rPr lang="en-US" altLang="zh-CN" b="1" spc="10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153</a:t>
            </a:r>
            <a:r>
              <a:rPr lang="zh-CN" altLang="en-US" b="1" spc="10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年的风雨历程</a:t>
            </a:r>
            <a:endParaRPr lang="en-US" altLang="zh-CN" b="1" spc="106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b="1" spc="10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特别是二十一世纪初天然气的成功引入，促成了城市基础用能的更新迭代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789" y="52557"/>
            <a:ext cx="378011" cy="13488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96111" y="154980"/>
            <a:ext cx="525287" cy="109509"/>
          </a:xfrm>
          <a:prstGeom prst="rect">
            <a:avLst/>
          </a:prstGeom>
          <a:noFill/>
        </p:spPr>
        <p:txBody>
          <a:bodyPr wrap="square" lIns="32243" tIns="16121" rIns="32243" bIns="16121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Impact" panose="020B0806030902050204" pitchFamily="34" charset="0"/>
              </a:rPr>
              <a:t>P</a:t>
            </a: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  <a:latin typeface="Impact" panose="020B0806030902050204" pitchFamily="34" charset="0"/>
              </a:rPr>
              <a:t>reface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51980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0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1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450"/>
                                </p:stCondLst>
                                <p:childTnLst>
                                  <p:par>
                                    <p:cTn id="19" presetID="35" presetClass="path" presetSubtype="0" accel="22857" fill="hold" nodeType="afterEffect" p14:presetBounceEnd="14286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4.67428E-6 L -2.03681 -4.67428E-6 " pathEditMode="relative" rAng="0" ptsTypes="AA" p14:bounceEnd="14286">
                                          <p:cBhvr>
                                            <p:cTn id="20" dur="14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8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7" grpId="0" animBg="1"/>
          <p:bldP spid="2" grpId="0"/>
          <p:bldP spid="5" grpId="0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0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1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450"/>
                                </p:stCondLst>
                                <p:childTnLst>
                                  <p:par>
                                    <p:cTn id="19" presetID="35" presetClass="path" presetSubtype="0" accel="2285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4.67428E-6 L -2.03681 -4.67428E-6 " pathEditMode="relative" rAng="0" ptsTypes="AA">
                                          <p:cBhvr>
                                            <p:cTn id="20" dur="14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8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7" grpId="0" animBg="1"/>
          <p:bldP spid="2" grpId="0"/>
          <p:bldP spid="5" grpId="0"/>
          <p:bldP spid="30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 rot="198227">
            <a:off x="-12958" y="775505"/>
            <a:ext cx="3257115" cy="227252"/>
          </a:xfrm>
          <a:custGeom>
            <a:avLst/>
            <a:gdLst>
              <a:gd name="connsiteX0" fmla="*/ 20526 w 12256069"/>
              <a:gd name="connsiteY0" fmla="*/ 79640 h 865720"/>
              <a:gd name="connsiteX1" fmla="*/ 165669 w 12256069"/>
              <a:gd name="connsiteY1" fmla="*/ 253811 h 865720"/>
              <a:gd name="connsiteX2" fmla="*/ 1239726 w 12256069"/>
              <a:gd name="connsiteY2" fmla="*/ 863411 h 865720"/>
              <a:gd name="connsiteX3" fmla="*/ 2995955 w 12256069"/>
              <a:gd name="connsiteY3" fmla="*/ 7068 h 865720"/>
              <a:gd name="connsiteX4" fmla="*/ 4636069 w 12256069"/>
              <a:gd name="connsiteY4" fmla="*/ 544097 h 865720"/>
              <a:gd name="connsiteX5" fmla="*/ 6029441 w 12256069"/>
              <a:gd name="connsiteY5" fmla="*/ 573125 h 865720"/>
              <a:gd name="connsiteX6" fmla="*/ 7234126 w 12256069"/>
              <a:gd name="connsiteY6" fmla="*/ 7068 h 865720"/>
              <a:gd name="connsiteX7" fmla="*/ 8627498 w 12256069"/>
              <a:gd name="connsiteY7" fmla="*/ 457011 h 865720"/>
              <a:gd name="connsiteX8" fmla="*/ 9875726 w 12256069"/>
              <a:gd name="connsiteY8" fmla="*/ 7068 h 865720"/>
              <a:gd name="connsiteX9" fmla="*/ 11225555 w 12256069"/>
              <a:gd name="connsiteY9" fmla="*/ 195754 h 865720"/>
              <a:gd name="connsiteX10" fmla="*/ 11835155 w 12256069"/>
              <a:gd name="connsiteY10" fmla="*/ 384440 h 865720"/>
              <a:gd name="connsiteX11" fmla="*/ 12256069 w 12256069"/>
              <a:gd name="connsiteY11" fmla="*/ 398954 h 86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56069" h="865720">
                <a:moveTo>
                  <a:pt x="20526" y="79640"/>
                </a:moveTo>
                <a:cubicBezTo>
                  <a:pt x="-8503" y="101411"/>
                  <a:pt x="-37531" y="123183"/>
                  <a:pt x="165669" y="253811"/>
                </a:cubicBezTo>
                <a:cubicBezTo>
                  <a:pt x="368869" y="384440"/>
                  <a:pt x="768012" y="904535"/>
                  <a:pt x="1239726" y="863411"/>
                </a:cubicBezTo>
                <a:cubicBezTo>
                  <a:pt x="1711440" y="822287"/>
                  <a:pt x="2429898" y="60287"/>
                  <a:pt x="2995955" y="7068"/>
                </a:cubicBezTo>
                <a:cubicBezTo>
                  <a:pt x="3562012" y="-46151"/>
                  <a:pt x="4130488" y="449754"/>
                  <a:pt x="4636069" y="544097"/>
                </a:cubicBezTo>
                <a:cubicBezTo>
                  <a:pt x="5141650" y="638440"/>
                  <a:pt x="5596432" y="662630"/>
                  <a:pt x="6029441" y="573125"/>
                </a:cubicBezTo>
                <a:cubicBezTo>
                  <a:pt x="6462450" y="483620"/>
                  <a:pt x="6801117" y="26420"/>
                  <a:pt x="7234126" y="7068"/>
                </a:cubicBezTo>
                <a:cubicBezTo>
                  <a:pt x="7667136" y="-12284"/>
                  <a:pt x="8187231" y="457011"/>
                  <a:pt x="8627498" y="457011"/>
                </a:cubicBezTo>
                <a:cubicBezTo>
                  <a:pt x="9067765" y="457011"/>
                  <a:pt x="9442717" y="50611"/>
                  <a:pt x="9875726" y="7068"/>
                </a:cubicBezTo>
                <a:cubicBezTo>
                  <a:pt x="10308736" y="-36475"/>
                  <a:pt x="10898984" y="132859"/>
                  <a:pt x="11225555" y="195754"/>
                </a:cubicBezTo>
                <a:cubicBezTo>
                  <a:pt x="11552126" y="258649"/>
                  <a:pt x="11663403" y="350573"/>
                  <a:pt x="11835155" y="384440"/>
                </a:cubicBezTo>
                <a:cubicBezTo>
                  <a:pt x="12006907" y="418307"/>
                  <a:pt x="12256069" y="398954"/>
                  <a:pt x="12256069" y="398954"/>
                </a:cubicBezTo>
              </a:path>
            </a:pathLst>
          </a:custGeom>
          <a:ln>
            <a:solidFill>
              <a:srgbClr val="00C8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2243" tIns="16121" rIns="32243" bIns="16121" rtlCol="0" anchor="ctr"/>
          <a:lstStyle/>
          <a:p>
            <a:pPr algn="ctr"/>
            <a:endParaRPr lang="zh-CN" altLang="en-US" sz="400"/>
          </a:p>
        </p:txBody>
      </p:sp>
      <p:sp>
        <p:nvSpPr>
          <p:cNvPr id="6" name="任意多边形 5"/>
          <p:cNvSpPr/>
          <p:nvPr/>
        </p:nvSpPr>
        <p:spPr>
          <a:xfrm rot="21338589" flipV="1">
            <a:off x="-6558" y="786169"/>
            <a:ext cx="3257115" cy="113944"/>
          </a:xfrm>
          <a:custGeom>
            <a:avLst/>
            <a:gdLst>
              <a:gd name="connsiteX0" fmla="*/ 20526 w 12256069"/>
              <a:gd name="connsiteY0" fmla="*/ 79640 h 865720"/>
              <a:gd name="connsiteX1" fmla="*/ 165669 w 12256069"/>
              <a:gd name="connsiteY1" fmla="*/ 253811 h 865720"/>
              <a:gd name="connsiteX2" fmla="*/ 1239726 w 12256069"/>
              <a:gd name="connsiteY2" fmla="*/ 863411 h 865720"/>
              <a:gd name="connsiteX3" fmla="*/ 2995955 w 12256069"/>
              <a:gd name="connsiteY3" fmla="*/ 7068 h 865720"/>
              <a:gd name="connsiteX4" fmla="*/ 4636069 w 12256069"/>
              <a:gd name="connsiteY4" fmla="*/ 544097 h 865720"/>
              <a:gd name="connsiteX5" fmla="*/ 6029441 w 12256069"/>
              <a:gd name="connsiteY5" fmla="*/ 573125 h 865720"/>
              <a:gd name="connsiteX6" fmla="*/ 7234126 w 12256069"/>
              <a:gd name="connsiteY6" fmla="*/ 7068 h 865720"/>
              <a:gd name="connsiteX7" fmla="*/ 8627498 w 12256069"/>
              <a:gd name="connsiteY7" fmla="*/ 457011 h 865720"/>
              <a:gd name="connsiteX8" fmla="*/ 9875726 w 12256069"/>
              <a:gd name="connsiteY8" fmla="*/ 7068 h 865720"/>
              <a:gd name="connsiteX9" fmla="*/ 11225555 w 12256069"/>
              <a:gd name="connsiteY9" fmla="*/ 195754 h 865720"/>
              <a:gd name="connsiteX10" fmla="*/ 11835155 w 12256069"/>
              <a:gd name="connsiteY10" fmla="*/ 384440 h 865720"/>
              <a:gd name="connsiteX11" fmla="*/ 12256069 w 12256069"/>
              <a:gd name="connsiteY11" fmla="*/ 398954 h 86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56069" h="865720">
                <a:moveTo>
                  <a:pt x="20526" y="79640"/>
                </a:moveTo>
                <a:cubicBezTo>
                  <a:pt x="-8503" y="101411"/>
                  <a:pt x="-37531" y="123183"/>
                  <a:pt x="165669" y="253811"/>
                </a:cubicBezTo>
                <a:cubicBezTo>
                  <a:pt x="368869" y="384440"/>
                  <a:pt x="768012" y="904535"/>
                  <a:pt x="1239726" y="863411"/>
                </a:cubicBezTo>
                <a:cubicBezTo>
                  <a:pt x="1711440" y="822287"/>
                  <a:pt x="2429898" y="60287"/>
                  <a:pt x="2995955" y="7068"/>
                </a:cubicBezTo>
                <a:cubicBezTo>
                  <a:pt x="3562012" y="-46151"/>
                  <a:pt x="4130488" y="449754"/>
                  <a:pt x="4636069" y="544097"/>
                </a:cubicBezTo>
                <a:cubicBezTo>
                  <a:pt x="5141650" y="638440"/>
                  <a:pt x="5596432" y="662630"/>
                  <a:pt x="6029441" y="573125"/>
                </a:cubicBezTo>
                <a:cubicBezTo>
                  <a:pt x="6462450" y="483620"/>
                  <a:pt x="6801117" y="26420"/>
                  <a:pt x="7234126" y="7068"/>
                </a:cubicBezTo>
                <a:cubicBezTo>
                  <a:pt x="7667136" y="-12284"/>
                  <a:pt x="8187231" y="457011"/>
                  <a:pt x="8627498" y="457011"/>
                </a:cubicBezTo>
                <a:cubicBezTo>
                  <a:pt x="9067765" y="457011"/>
                  <a:pt x="9442717" y="50611"/>
                  <a:pt x="9875726" y="7068"/>
                </a:cubicBezTo>
                <a:cubicBezTo>
                  <a:pt x="10308736" y="-36475"/>
                  <a:pt x="10898984" y="132859"/>
                  <a:pt x="11225555" y="195754"/>
                </a:cubicBezTo>
                <a:cubicBezTo>
                  <a:pt x="11552126" y="258649"/>
                  <a:pt x="11663403" y="350573"/>
                  <a:pt x="11835155" y="384440"/>
                </a:cubicBezTo>
                <a:cubicBezTo>
                  <a:pt x="12006907" y="418307"/>
                  <a:pt x="12256069" y="398954"/>
                  <a:pt x="12256069" y="398954"/>
                </a:cubicBezTo>
              </a:path>
            </a:pathLst>
          </a:custGeom>
          <a:ln>
            <a:solidFill>
              <a:srgbClr val="04B5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2243" tIns="16121" rIns="32243" bIns="16121" rtlCol="0" anchor="ctr"/>
          <a:lstStyle/>
          <a:p>
            <a:pPr algn="ctr"/>
            <a:endParaRPr lang="zh-CN" altLang="en-US" sz="400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 rot="5400000">
            <a:off x="1192602" y="395971"/>
            <a:ext cx="858794" cy="784597"/>
          </a:xfrm>
          <a:custGeom>
            <a:avLst/>
            <a:gdLst>
              <a:gd name="T0" fmla="*/ 1136760 w 2740"/>
              <a:gd name="T1" fmla="*/ 1235640 h 2446"/>
              <a:gd name="T2" fmla="*/ 1086026 w 2740"/>
              <a:gd name="T3" fmla="*/ 1286347 h 2446"/>
              <a:gd name="T4" fmla="*/ 1013624 w 2740"/>
              <a:gd name="T5" fmla="*/ 1305028 h 2446"/>
              <a:gd name="T6" fmla="*/ 431239 w 2740"/>
              <a:gd name="T7" fmla="*/ 1305028 h 2446"/>
              <a:gd name="T8" fmla="*/ 362009 w 2740"/>
              <a:gd name="T9" fmla="*/ 1286347 h 2446"/>
              <a:gd name="T10" fmla="*/ 311274 w 2740"/>
              <a:gd name="T11" fmla="*/ 1235107 h 2446"/>
              <a:gd name="T12" fmla="*/ 19025 w 2740"/>
              <a:gd name="T13" fmla="*/ 723770 h 2446"/>
              <a:gd name="T14" fmla="*/ 0 w 2740"/>
              <a:gd name="T15" fmla="*/ 652781 h 2446"/>
              <a:gd name="T16" fmla="*/ 19025 w 2740"/>
              <a:gd name="T17" fmla="*/ 581258 h 2446"/>
              <a:gd name="T18" fmla="*/ 310218 w 2740"/>
              <a:gd name="T19" fmla="*/ 72057 h 2446"/>
              <a:gd name="T20" fmla="*/ 362009 w 2740"/>
              <a:gd name="T21" fmla="*/ 19749 h 2446"/>
              <a:gd name="T22" fmla="*/ 428068 w 2740"/>
              <a:gd name="T23" fmla="*/ 534 h 2446"/>
              <a:gd name="T24" fmla="*/ 1012567 w 2740"/>
              <a:gd name="T25" fmla="*/ 534 h 2446"/>
              <a:gd name="T26" fmla="*/ 1086026 w 2740"/>
              <a:gd name="T27" fmla="*/ 19749 h 2446"/>
              <a:gd name="T28" fmla="*/ 1136760 w 2740"/>
              <a:gd name="T29" fmla="*/ 70456 h 2446"/>
              <a:gd name="T30" fmla="*/ 1427952 w 2740"/>
              <a:gd name="T31" fmla="*/ 579657 h 2446"/>
              <a:gd name="T32" fmla="*/ 1448034 w 2740"/>
              <a:gd name="T33" fmla="*/ 652781 h 2446"/>
              <a:gd name="T34" fmla="*/ 1427423 w 2740"/>
              <a:gd name="T35" fmla="*/ 726439 h 2446"/>
              <a:gd name="T36" fmla="*/ 1136760 w 2740"/>
              <a:gd name="T37" fmla="*/ 1235640 h 24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740"/>
              <a:gd name="T58" fmla="*/ 0 h 2446"/>
              <a:gd name="T59" fmla="*/ 2740 w 2740"/>
              <a:gd name="T60" fmla="*/ 2446 h 244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82" tIns="12091" rIns="24182" bIns="120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400" dirty="0"/>
          </a:p>
        </p:txBody>
      </p:sp>
      <p:sp>
        <p:nvSpPr>
          <p:cNvPr id="8" name="矩形 7"/>
          <p:cNvSpPr/>
          <p:nvPr/>
        </p:nvSpPr>
        <p:spPr>
          <a:xfrm>
            <a:off x="1443204" y="495687"/>
            <a:ext cx="344791" cy="113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3" tIns="16121" rIns="32243" bIns="16121" rtlCol="0" anchor="ctr"/>
          <a:lstStyle/>
          <a:p>
            <a:pPr algn="ctr"/>
            <a:r>
              <a:rPr lang="en-US" altLang="zh-CN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04</a:t>
            </a:r>
            <a:endParaRPr lang="zh-CN" alt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1029515" y="719873"/>
            <a:ext cx="1209952" cy="232620"/>
          </a:xfrm>
          <a:prstGeom prst="rect">
            <a:avLst/>
          </a:prstGeom>
          <a:noFill/>
          <a:effectLst/>
        </p:spPr>
        <p:txBody>
          <a:bodyPr wrap="square" lIns="32243" tIns="16121" rIns="32243" bIns="16121" rtlCol="0">
            <a:spAutoFit/>
          </a:bodyPr>
          <a:lstStyle/>
          <a:p>
            <a:pPr algn="ctr" defTabSz="241825"/>
            <a:r>
              <a:rPr lang="zh-CN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社会公益</a:t>
            </a:r>
            <a:endParaRPr lang="en-US" altLang="zh-CN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67317" y="1336196"/>
            <a:ext cx="1305455" cy="180674"/>
          </a:xfrm>
          <a:prstGeom prst="rect">
            <a:avLst/>
          </a:prstGeom>
        </p:spPr>
        <p:txBody>
          <a:bodyPr wrap="none" lIns="32243" tIns="16121" rIns="32243" bIns="1612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700" spc="106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全情打造燃气志愿服务品牌</a:t>
            </a:r>
            <a:endParaRPr lang="zh-CN" altLang="en-US" sz="700" spc="106" dirty="0">
              <a:solidFill>
                <a:schemeClr val="tx1">
                  <a:lumMod val="75000"/>
                  <a:lumOff val="25000"/>
                </a:schemeClr>
              </a:solidFill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789" y="52557"/>
            <a:ext cx="378011" cy="1348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94988" y="1346683"/>
            <a:ext cx="1250113" cy="174338"/>
            <a:chOff x="2800313" y="3847664"/>
            <a:chExt cx="3528000" cy="498109"/>
          </a:xfrm>
        </p:grpSpPr>
        <p:sp>
          <p:nvSpPr>
            <p:cNvPr id="12" name="矩形 11"/>
            <p:cNvSpPr/>
            <p:nvPr/>
          </p:nvSpPr>
          <p:spPr>
            <a:xfrm>
              <a:off x="2800313" y="4309773"/>
              <a:ext cx="3528000" cy="36000"/>
            </a:xfrm>
            <a:prstGeom prst="rect">
              <a:avLst/>
            </a:prstGeom>
            <a:gradFill flip="none" rotWithShape="1">
              <a:gsLst>
                <a:gs pos="100000">
                  <a:srgbClr val="00C898"/>
                </a:gs>
                <a:gs pos="0">
                  <a:srgbClr val="04B5EC"/>
                </a:gs>
              </a:gsLst>
              <a:lin ang="0" scaled="1"/>
              <a:tileRect/>
            </a:gra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00"/>
            </a:p>
          </p:txBody>
        </p:sp>
        <p:sp>
          <p:nvSpPr>
            <p:cNvPr id="13" name="矩形 12"/>
            <p:cNvSpPr/>
            <p:nvPr/>
          </p:nvSpPr>
          <p:spPr>
            <a:xfrm>
              <a:off x="2800313" y="3847664"/>
              <a:ext cx="3528000" cy="36000"/>
            </a:xfrm>
            <a:prstGeom prst="rect">
              <a:avLst/>
            </a:prstGeom>
            <a:gradFill flip="none" rotWithShape="1">
              <a:gsLst>
                <a:gs pos="100000">
                  <a:srgbClr val="00C898"/>
                </a:gs>
                <a:gs pos="0">
                  <a:srgbClr val="04B5EC"/>
                </a:gs>
              </a:gsLst>
              <a:lin ang="0" scaled="1"/>
              <a:tileRect/>
            </a:gra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00"/>
            </a:p>
          </p:txBody>
        </p:sp>
      </p:grpSp>
    </p:spTree>
    <p:extLst>
      <p:ext uri="{BB962C8B-B14F-4D97-AF65-F5344CB8AC3E}">
        <p14:creationId xmlns:p14="http://schemas.microsoft.com/office/powerpoint/2010/main" val="39779151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>
            <a:off x="414445" y="123641"/>
            <a:ext cx="574095" cy="155667"/>
          </a:xfrm>
          <a:prstGeom prst="rect">
            <a:avLst/>
          </a:prstGeom>
          <a:noFill/>
          <a:effectLst/>
        </p:spPr>
        <p:txBody>
          <a:bodyPr wrap="square" lIns="32242" tIns="16121" rIns="32242" bIns="16121" rtlCol="0">
            <a:spAutoFit/>
          </a:bodyPr>
          <a:lstStyle>
            <a:defPPr>
              <a:defRPr lang="zh-CN"/>
            </a:defPPr>
            <a:lvl1pPr algn="ctr">
              <a:defRPr sz="2400" b="1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方正正粗黑简体" panose="02000000000000000000" pitchFamily="2" charset="-122"/>
                <a:ea typeface="方正正粗黑简体" panose="02000000000000000000" pitchFamily="2" charset="-122"/>
              </a:defRPr>
            </a:lvl1pPr>
          </a:lstStyle>
          <a:p>
            <a:r>
              <a:rPr lang="zh-CN" altLang="en-US" sz="800" dirty="0" smtClean="0"/>
              <a:t>社会公益</a:t>
            </a:r>
            <a:endParaRPr lang="zh-CN" altLang="en-US" sz="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3" r="22252"/>
          <a:stretch/>
        </p:blipFill>
        <p:spPr>
          <a:xfrm>
            <a:off x="0" y="94"/>
            <a:ext cx="832366" cy="18067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0283" y="170403"/>
            <a:ext cx="739544" cy="94112"/>
          </a:xfrm>
          <a:prstGeom prst="rect">
            <a:avLst/>
          </a:prstGeom>
          <a:noFill/>
        </p:spPr>
        <p:txBody>
          <a:bodyPr wrap="square" lIns="32243" tIns="16121" rIns="32243" bIns="16121" rtlCol="0">
            <a:spAutoFit/>
          </a:bodyPr>
          <a:lstStyle/>
          <a:p>
            <a:r>
              <a:rPr lang="en-US" altLang="zh-CN" sz="400" dirty="0">
                <a:solidFill>
                  <a:schemeClr val="bg1">
                    <a:lumMod val="65000"/>
                  </a:schemeClr>
                </a:solidFill>
                <a:latin typeface="Impact" panose="020B0806030902050204" pitchFamily="34" charset="0"/>
              </a:rPr>
              <a:t>Public  Welfare</a:t>
            </a:r>
            <a:endParaRPr lang="zh-CN" altLang="en-US" sz="400" dirty="0">
              <a:solidFill>
                <a:schemeClr val="bg1">
                  <a:lumMod val="6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4" r="19274"/>
          <a:stretch/>
        </p:blipFill>
        <p:spPr>
          <a:xfrm>
            <a:off x="2400350" y="-16125"/>
            <a:ext cx="903993" cy="1821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/>
          <p:cNvPicPr>
            <a:picLocks/>
          </p:cNvPicPr>
          <p:nvPr/>
        </p:nvPicPr>
        <p:blipFill rotWithShape="1"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8" r="22395"/>
          <a:stretch/>
        </p:blipFill>
        <p:spPr>
          <a:xfrm>
            <a:off x="1680045" y="-16102"/>
            <a:ext cx="831815" cy="1816327"/>
          </a:xfrm>
          <a:prstGeom prst="rect">
            <a:avLst/>
          </a:prstGeom>
        </p:spPr>
      </p:pic>
      <p:pic>
        <p:nvPicPr>
          <p:cNvPr id="7" name="图片 6"/>
          <p:cNvPicPr>
            <a:picLocks/>
          </p:cNvPicPr>
          <p:nvPr/>
        </p:nvPicPr>
        <p:blipFill rotWithShape="1"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3" r="32523"/>
          <a:stretch/>
        </p:blipFill>
        <p:spPr>
          <a:xfrm>
            <a:off x="828787" y="-2558"/>
            <a:ext cx="851258" cy="1815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789" y="52557"/>
            <a:ext cx="378011" cy="134881"/>
          </a:xfrm>
          <a:prstGeom prst="rect">
            <a:avLst/>
          </a:prstGeom>
        </p:spPr>
      </p:pic>
      <p:grpSp>
        <p:nvGrpSpPr>
          <p:cNvPr id="56" name="组合 55"/>
          <p:cNvGrpSpPr/>
          <p:nvPr/>
        </p:nvGrpSpPr>
        <p:grpSpPr>
          <a:xfrm>
            <a:off x="2511860" y="1383928"/>
            <a:ext cx="792483" cy="419682"/>
            <a:chOff x="6907498" y="3957145"/>
            <a:chExt cx="2236502" cy="1199091"/>
          </a:xfrm>
        </p:grpSpPr>
        <p:sp>
          <p:nvSpPr>
            <p:cNvPr id="52" name="矩形 51"/>
            <p:cNvSpPr/>
            <p:nvPr/>
          </p:nvSpPr>
          <p:spPr bwMode="auto">
            <a:xfrm>
              <a:off x="6907498" y="3957145"/>
              <a:ext cx="2236502" cy="1199091"/>
            </a:xfrm>
            <a:prstGeom prst="rect">
              <a:avLst/>
            </a:prstGeom>
            <a:gradFill flip="none" rotWithShape="1">
              <a:gsLst>
                <a:gs pos="37000">
                  <a:schemeClr val="bg1"/>
                </a:gs>
                <a:gs pos="100000">
                  <a:schemeClr val="bg1">
                    <a:alpha val="48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txBody>
            <a:bodyPr vert="horz" wrap="square" lIns="51428" tIns="25715" rIns="51428" bIns="2571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400" b="1">
                <a:solidFill>
                  <a:schemeClr val="tx1">
                    <a:lumMod val="65000"/>
                    <a:lumOff val="3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166021" y="4212316"/>
              <a:ext cx="1694952" cy="923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困难人员</a:t>
              </a:r>
              <a:endParaRPr lang="en-US" altLang="zh-CN" sz="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  <a:p>
              <a:pPr algn="ctr"/>
              <a:r>
                <a:rPr lang="en-US" altLang="zh-CN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1071</a:t>
              </a:r>
              <a:r>
                <a:rPr lang="zh-CN" altLang="en-US" sz="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人</a:t>
              </a:r>
              <a:endParaRPr lang="zh-CN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2771" y="580659"/>
            <a:ext cx="610379" cy="1232894"/>
          </a:xfrm>
          <a:prstGeom prst="rect">
            <a:avLst/>
          </a:prstGeom>
          <a:noFill/>
        </p:spPr>
        <p:txBody>
          <a:bodyPr wrap="square" lIns="32251" tIns="16125" rIns="32251" bIns="16125" rtlCol="0">
            <a:spAutoFit/>
          </a:bodyPr>
          <a:lstStyle/>
          <a:p>
            <a:r>
              <a:rPr lang="zh-CN" altLang="en-US" sz="1300" spc="106" dirty="0">
                <a:ln w="6350">
                  <a:solidFill>
                    <a:srgbClr val="996633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志</a:t>
            </a:r>
            <a:endParaRPr lang="en-US" altLang="zh-CN" sz="1300" spc="106" dirty="0">
              <a:ln w="6350">
                <a:solidFill>
                  <a:srgbClr val="996633"/>
                </a:solidFill>
              </a:ln>
              <a:solidFill>
                <a:schemeClr val="bg1"/>
              </a:solidFill>
              <a:latin typeface="方正超粗黑简体" panose="03000509000000000000" pitchFamily="65" charset="-122"/>
              <a:ea typeface="方正超粗黑简体" panose="03000509000000000000" pitchFamily="65" charset="-122"/>
            </a:endParaRPr>
          </a:p>
          <a:p>
            <a:r>
              <a:rPr lang="zh-CN" altLang="en-US" sz="1300" spc="106" dirty="0">
                <a:ln w="6350">
                  <a:solidFill>
                    <a:srgbClr val="996633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愿</a:t>
            </a:r>
            <a:endParaRPr lang="en-US" altLang="zh-CN" sz="1300" spc="106" dirty="0">
              <a:ln w="6350">
                <a:solidFill>
                  <a:srgbClr val="996633"/>
                </a:solidFill>
              </a:ln>
              <a:solidFill>
                <a:schemeClr val="bg1"/>
              </a:solidFill>
              <a:latin typeface="方正超粗黑简体" panose="03000509000000000000" pitchFamily="65" charset="-122"/>
              <a:ea typeface="方正超粗黑简体" panose="03000509000000000000" pitchFamily="65" charset="-122"/>
            </a:endParaRPr>
          </a:p>
          <a:p>
            <a:r>
              <a:rPr lang="zh-CN" altLang="en-US" sz="1300" spc="106" dirty="0">
                <a:ln w="6350">
                  <a:solidFill>
                    <a:srgbClr val="996633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服</a:t>
            </a:r>
            <a:endParaRPr lang="en-US" altLang="zh-CN" sz="1300" spc="106" dirty="0">
              <a:ln w="6350">
                <a:solidFill>
                  <a:srgbClr val="996633"/>
                </a:solidFill>
              </a:ln>
              <a:solidFill>
                <a:schemeClr val="bg1"/>
              </a:solidFill>
              <a:latin typeface="方正超粗黑简体" panose="03000509000000000000" pitchFamily="65" charset="-122"/>
              <a:ea typeface="方正超粗黑简体" panose="03000509000000000000" pitchFamily="65" charset="-122"/>
            </a:endParaRPr>
          </a:p>
          <a:p>
            <a:r>
              <a:rPr lang="zh-CN" altLang="en-US" sz="1300" spc="106" dirty="0">
                <a:ln w="6350">
                  <a:solidFill>
                    <a:srgbClr val="996633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务</a:t>
            </a:r>
            <a:endParaRPr lang="en-US" altLang="zh-CN" sz="1300" spc="106" dirty="0">
              <a:ln w="6350">
                <a:solidFill>
                  <a:srgbClr val="996633"/>
                </a:solidFill>
              </a:ln>
              <a:solidFill>
                <a:schemeClr val="bg1"/>
              </a:solidFill>
              <a:latin typeface="方正超粗黑简体" panose="03000509000000000000" pitchFamily="65" charset="-122"/>
              <a:ea typeface="方正超粗黑简体" panose="03000509000000000000" pitchFamily="65" charset="-122"/>
            </a:endParaRPr>
          </a:p>
          <a:p>
            <a:r>
              <a:rPr lang="zh-CN" altLang="en-US" sz="1300" spc="106" dirty="0">
                <a:ln w="6350">
                  <a:solidFill>
                    <a:srgbClr val="996633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品</a:t>
            </a:r>
            <a:endParaRPr lang="en-US" altLang="zh-CN" sz="1300" spc="106" dirty="0">
              <a:ln w="6350">
                <a:solidFill>
                  <a:srgbClr val="996633"/>
                </a:solidFill>
              </a:ln>
              <a:solidFill>
                <a:schemeClr val="bg1"/>
              </a:solidFill>
              <a:latin typeface="方正超粗黑简体" panose="03000509000000000000" pitchFamily="65" charset="-122"/>
              <a:ea typeface="方正超粗黑简体" panose="03000509000000000000" pitchFamily="65" charset="-122"/>
            </a:endParaRPr>
          </a:p>
          <a:p>
            <a:r>
              <a:rPr lang="zh-CN" altLang="en-US" sz="1300" spc="106" dirty="0">
                <a:ln w="6350">
                  <a:solidFill>
                    <a:srgbClr val="996633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牌</a:t>
            </a:r>
          </a:p>
        </p:txBody>
      </p:sp>
      <p:pic>
        <p:nvPicPr>
          <p:cNvPr id="57" name="照片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644">
            <a:off x="436650" y="900640"/>
            <a:ext cx="1111315" cy="738464"/>
          </a:xfrm>
          <a:prstGeom prst="rect">
            <a:avLst/>
          </a:prstGeom>
          <a:ln w="38100">
            <a:solidFill>
              <a:srgbClr val="FEFBF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照片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3175">
            <a:off x="1489326" y="159419"/>
            <a:ext cx="820658" cy="615494"/>
          </a:xfrm>
          <a:prstGeom prst="rect">
            <a:avLst/>
          </a:prstGeom>
          <a:ln w="38100">
            <a:solidFill>
              <a:srgbClr val="FEFBF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照片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5626">
            <a:off x="2039100" y="547700"/>
            <a:ext cx="1000222" cy="664643"/>
          </a:xfrm>
          <a:prstGeom prst="rect">
            <a:avLst/>
          </a:prstGeom>
          <a:ln w="38100">
            <a:solidFill>
              <a:srgbClr val="FEFBF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照片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0995">
            <a:off x="1532485" y="938401"/>
            <a:ext cx="951841" cy="713881"/>
          </a:xfrm>
          <a:prstGeom prst="rect">
            <a:avLst/>
          </a:prstGeom>
          <a:ln w="38100">
            <a:solidFill>
              <a:srgbClr val="FEFBF0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599">
            <a:off x="401645" y="188449"/>
            <a:ext cx="1123636" cy="839216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5" name="组合 54"/>
          <p:cNvGrpSpPr/>
          <p:nvPr/>
        </p:nvGrpSpPr>
        <p:grpSpPr>
          <a:xfrm>
            <a:off x="1680044" y="-16125"/>
            <a:ext cx="828308" cy="425302"/>
            <a:chOff x="4669975" y="-37214"/>
            <a:chExt cx="2337605" cy="1215149"/>
          </a:xfrm>
        </p:grpSpPr>
        <p:sp>
          <p:nvSpPr>
            <p:cNvPr id="50" name="矩形 49"/>
            <p:cNvSpPr/>
            <p:nvPr/>
          </p:nvSpPr>
          <p:spPr bwMode="auto">
            <a:xfrm>
              <a:off x="4669975" y="-37214"/>
              <a:ext cx="2337605" cy="1215149"/>
            </a:xfrm>
            <a:prstGeom prst="rect">
              <a:avLst/>
            </a:prstGeom>
            <a:gradFill flip="none" rotWithShape="1">
              <a:gsLst>
                <a:gs pos="25000">
                  <a:schemeClr val="bg1"/>
                </a:gs>
                <a:gs pos="82000">
                  <a:schemeClr val="bg1">
                    <a:alpha val="48000"/>
                  </a:schemeClr>
                </a:gs>
              </a:gsLst>
              <a:lin ang="6000000" scaled="0"/>
              <a:tileRect/>
            </a:gradFill>
            <a:ln>
              <a:noFill/>
            </a:ln>
          </p:spPr>
          <p:txBody>
            <a:bodyPr vert="horz" wrap="square" lIns="51428" tIns="25715" rIns="51428" bIns="2571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400">
                <a:solidFill>
                  <a:schemeClr val="tx1">
                    <a:lumMod val="65000"/>
                    <a:lumOff val="3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847858" y="248326"/>
              <a:ext cx="1922727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2709</a:t>
              </a:r>
              <a:r>
                <a:rPr lang="zh-CN" altLang="en-US" sz="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人次</a:t>
              </a:r>
              <a:endParaRPr lang="en-US" altLang="zh-CN" sz="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  <a:p>
              <a:pPr algn="ctr"/>
              <a:r>
                <a:rPr lang="zh-CN" altLang="en-US" sz="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参加</a:t>
              </a:r>
              <a:endParaRPr lang="zh-CN" altLang="en-US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828786" y="1379483"/>
            <a:ext cx="851258" cy="450001"/>
            <a:chOff x="2482214" y="3941379"/>
            <a:chExt cx="2171995" cy="1262565"/>
          </a:xfrm>
        </p:grpSpPr>
        <p:sp>
          <p:nvSpPr>
            <p:cNvPr id="49" name="矩形 48"/>
            <p:cNvSpPr/>
            <p:nvPr/>
          </p:nvSpPr>
          <p:spPr bwMode="auto">
            <a:xfrm>
              <a:off x="2482214" y="3941379"/>
              <a:ext cx="2171995" cy="1215149"/>
            </a:xfrm>
            <a:prstGeom prst="rect">
              <a:avLst/>
            </a:prstGeom>
            <a:gradFill flip="none" rotWithShape="1">
              <a:gsLst>
                <a:gs pos="37000">
                  <a:schemeClr val="bg1"/>
                </a:gs>
                <a:gs pos="100000">
                  <a:schemeClr val="bg1">
                    <a:alpha val="48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txBody>
            <a:bodyPr vert="horz" wrap="square" lIns="51428" tIns="25715" rIns="51428" bIns="2571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400" b="1">
                <a:solidFill>
                  <a:schemeClr val="tx1">
                    <a:lumMod val="65000"/>
                    <a:lumOff val="3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789804" y="4038184"/>
              <a:ext cx="1528335" cy="11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安全宣传</a:t>
              </a:r>
              <a:endParaRPr lang="en-US" altLang="zh-CN" sz="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  <a:p>
              <a:pPr algn="ctr"/>
              <a:r>
                <a:rPr lang="zh-CN" altLang="en-US" sz="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义务安检</a:t>
              </a:r>
              <a:r>
                <a:rPr lang="en-US" altLang="zh-CN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100</a:t>
              </a:r>
              <a:r>
                <a:rPr lang="zh-CN" altLang="en-US" sz="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余次</a:t>
              </a:r>
              <a:endParaRPr lang="zh-CN" altLang="en-US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619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"/>
                            </p:stCondLst>
                            <p:childTnLst>
                              <p:par>
                                <p:cTn id="14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4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4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4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4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100" accel="100000" fill="hold">
                                          <p:stCondLst>
                                            <p:cond delay="4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100" accel="100000" fill="hold">
                                          <p:stCondLst>
                                            <p:cond delay="4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4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4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4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xit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decel="50000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accel="50000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decel="50000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accel="50000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5" presetClass="exit" presetSubtype="0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3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2" presetClass="exit" presetSubtype="0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animScale>
                                      <p:cBhvr>
                                        <p:cTn id="53" dur="32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4" dur="32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5" dur="3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2" presetClass="exit" presetSubtype="0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animScale>
                                      <p:cBhvr>
                                        <p:cTn id="63" dur="32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4" dur="32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5" dur="3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5" presetClass="exit" presetSubtype="0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3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00" decel="50000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" accel="50000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 decel="50000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 accel="50000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65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15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65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6150"/>
                            </p:stCondLst>
                            <p:childTnLst>
                              <p:par>
                                <p:cTn id="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665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7150"/>
                            </p:stCondLst>
                            <p:childTnLst>
                              <p:par>
                                <p:cTn id="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7650"/>
                            </p:stCondLst>
                            <p:childTnLst>
                              <p:par>
                                <p:cTn id="1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8150"/>
                            </p:stCondLst>
                            <p:childTnLst>
                              <p:par>
                                <p:cTn id="10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"/>
          <p:cNvSpPr txBox="1"/>
          <p:nvPr/>
        </p:nvSpPr>
        <p:spPr>
          <a:xfrm>
            <a:off x="414445" y="123641"/>
            <a:ext cx="574095" cy="155667"/>
          </a:xfrm>
          <a:prstGeom prst="rect">
            <a:avLst/>
          </a:prstGeom>
          <a:noFill/>
          <a:effectLst/>
        </p:spPr>
        <p:txBody>
          <a:bodyPr wrap="square" lIns="32242" tIns="16121" rIns="32242" bIns="16121" rtlCol="0">
            <a:spAutoFit/>
          </a:bodyPr>
          <a:lstStyle>
            <a:defPPr>
              <a:defRPr lang="zh-CN"/>
            </a:defPPr>
            <a:lvl1pPr algn="ctr">
              <a:defRPr sz="2400" b="1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方正正粗黑简体" panose="02000000000000000000" pitchFamily="2" charset="-122"/>
                <a:ea typeface="方正正粗黑简体" panose="02000000000000000000" pitchFamily="2" charset="-122"/>
              </a:defRPr>
            </a:lvl1pPr>
          </a:lstStyle>
          <a:p>
            <a:r>
              <a:rPr lang="zh-CN" altLang="en-US" sz="800" dirty="0" smtClean="0"/>
              <a:t>公益</a:t>
            </a:r>
            <a:r>
              <a:rPr lang="zh-CN" altLang="en-US" sz="800" dirty="0"/>
              <a:t>案例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0283" y="170403"/>
            <a:ext cx="739544" cy="94112"/>
          </a:xfrm>
          <a:prstGeom prst="rect">
            <a:avLst/>
          </a:prstGeom>
          <a:noFill/>
        </p:spPr>
        <p:txBody>
          <a:bodyPr wrap="square" lIns="32243" tIns="16121" rIns="32243" bIns="16121" rtlCol="0">
            <a:spAutoFit/>
          </a:bodyPr>
          <a:lstStyle/>
          <a:p>
            <a:r>
              <a:rPr lang="en-US" altLang="zh-CN" sz="400" dirty="0">
                <a:solidFill>
                  <a:schemeClr val="bg1">
                    <a:lumMod val="65000"/>
                  </a:schemeClr>
                </a:solidFill>
                <a:latin typeface="Impact" panose="020B0806030902050204" pitchFamily="34" charset="0"/>
              </a:rPr>
              <a:t>Public  </a:t>
            </a:r>
            <a:r>
              <a:rPr lang="en-US" altLang="zh-CN" sz="400" dirty="0" smtClean="0">
                <a:solidFill>
                  <a:schemeClr val="bg1">
                    <a:lumMod val="65000"/>
                  </a:schemeClr>
                </a:solidFill>
                <a:latin typeface="Impact" panose="020B0806030902050204" pitchFamily="34" charset="0"/>
              </a:rPr>
              <a:t>Welfare  Case</a:t>
            </a:r>
            <a:endParaRPr lang="zh-CN" altLang="en-US" sz="400" dirty="0">
              <a:solidFill>
                <a:schemeClr val="bg1">
                  <a:lumMod val="6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789" y="52557"/>
            <a:ext cx="378011" cy="134881"/>
          </a:xfrm>
          <a:prstGeom prst="rect">
            <a:avLst/>
          </a:prstGeom>
        </p:spPr>
      </p:pic>
      <p:pic>
        <p:nvPicPr>
          <p:cNvPr id="60" name="Picture 2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46417" y="631351"/>
            <a:ext cx="510250" cy="441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91118" y="631351"/>
            <a:ext cx="510250" cy="441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5"/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0532" y="631351"/>
            <a:ext cx="510250" cy="4410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3" name="Picture 6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0532" y="1098877"/>
            <a:ext cx="510250" cy="441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7"/>
          <p:cNvPicPr>
            <a:picLocks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16775" y="264531"/>
            <a:ext cx="165803" cy="1637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/>
          <p:cNvPicPr>
            <a:picLocks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06438" y="447829"/>
            <a:ext cx="165803" cy="163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9"/>
          <p:cNvPicPr>
            <a:picLocks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68474" y="447829"/>
            <a:ext cx="165803" cy="1637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0"/>
          <p:cNvPicPr>
            <a:picLocks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28990" y="1098877"/>
            <a:ext cx="165803" cy="1637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1" descr="C:\Users\Administrator\Desktop\清新相册模板\外国宝宝\070.png"/>
          <p:cNvPicPr>
            <a:picLocks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7739" y="447829"/>
            <a:ext cx="165803" cy="1637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2"/>
          <p:cNvPicPr>
            <a:picLocks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95231" y="447829"/>
            <a:ext cx="165803" cy="163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/>
          <p:cNvPicPr>
            <a:picLocks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14861" y="447829"/>
            <a:ext cx="165803" cy="163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4"/>
          <p:cNvPicPr>
            <a:picLocks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46924" y="1098877"/>
            <a:ext cx="165803" cy="163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5"/>
          <p:cNvPicPr>
            <a:picLocks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8830" y="447829"/>
            <a:ext cx="165803" cy="163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6"/>
          <p:cNvPicPr>
            <a:picLocks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50188" y="1281730"/>
            <a:ext cx="165803" cy="163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7"/>
          <p:cNvPicPr>
            <a:picLocks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73355" y="631351"/>
            <a:ext cx="165803" cy="163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8"/>
          <p:cNvPicPr>
            <a:picLocks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7502" y="809184"/>
            <a:ext cx="165803" cy="163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9"/>
          <p:cNvPicPr>
            <a:picLocks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39622" y="1098877"/>
            <a:ext cx="165803" cy="163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0"/>
          <p:cNvPicPr>
            <a:picLocks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28990" y="1281730"/>
            <a:ext cx="165803" cy="163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1"/>
          <p:cNvPicPr>
            <a:picLocks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86695" y="264531"/>
            <a:ext cx="165803" cy="163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2"/>
          <p:cNvPicPr>
            <a:picLocks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09074" y="1564009"/>
            <a:ext cx="165803" cy="163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9"/>
          <p:cNvPicPr>
            <a:picLocks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7502" y="631351"/>
            <a:ext cx="165803" cy="163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4"/>
          <p:cNvPicPr>
            <a:picLocks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25492" y="447829"/>
            <a:ext cx="165803" cy="1637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5"/>
          <p:cNvPicPr>
            <a:picLocks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73355" y="809184"/>
            <a:ext cx="165803" cy="163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9"/>
          <p:cNvPicPr>
            <a:picLocks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68474" y="264531"/>
            <a:ext cx="165831" cy="1637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1" descr="C:\Users\Administrator\Desktop\清新相册模板\外国宝宝\070.png"/>
          <p:cNvPicPr>
            <a:picLocks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802" y="264531"/>
            <a:ext cx="165803" cy="1637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8"/>
          <p:cNvPicPr>
            <a:picLocks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50185" y="447829"/>
            <a:ext cx="165803" cy="163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12"/>
          <p:cNvPicPr>
            <a:picLocks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51932" y="1098877"/>
            <a:ext cx="165803" cy="1637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矩形 86"/>
          <p:cNvSpPr/>
          <p:nvPr/>
        </p:nvSpPr>
        <p:spPr>
          <a:xfrm>
            <a:off x="70160" y="1410704"/>
            <a:ext cx="1415372" cy="387785"/>
          </a:xfrm>
          <a:prstGeom prst="rect">
            <a:avLst/>
          </a:prstGeom>
        </p:spPr>
        <p:txBody>
          <a:bodyPr wrap="square" lIns="32238" tIns="16119" rIns="32238" bIns="16119">
            <a:spAutoFit/>
          </a:bodyPr>
          <a:lstStyle/>
          <a:p>
            <a:pPr defTabSz="322412">
              <a:lnSpc>
                <a:spcPct val="150000"/>
              </a:lnSpc>
            </a:pPr>
            <a:r>
              <a:rPr lang="zh-CN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累计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资助贫困</a:t>
            </a:r>
            <a:r>
              <a:rPr lang="zh-CN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学生</a:t>
            </a:r>
            <a:r>
              <a:rPr lang="en-US" altLang="zh-CN" sz="700" b="1" dirty="0">
                <a:solidFill>
                  <a:srgbClr val="C00000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450</a:t>
            </a:r>
            <a:r>
              <a:rPr lang="zh-CN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人次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  <a:p>
            <a:pPr defTabSz="322412">
              <a:lnSpc>
                <a:spcPct val="150000"/>
              </a:lnSpc>
            </a:pPr>
            <a:r>
              <a:rPr lang="zh-CN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专项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助学奖励基金</a:t>
            </a:r>
            <a:r>
              <a:rPr lang="en-US" altLang="zh-CN" sz="800" b="1" dirty="0">
                <a:solidFill>
                  <a:srgbClr val="C00000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40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余万</a:t>
            </a:r>
            <a:r>
              <a:rPr lang="zh-CN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元</a:t>
            </a:r>
            <a:endParaRPr lang="zh-CN" altLang="zh-CN" sz="400" dirty="0">
              <a:solidFill>
                <a:schemeClr val="tx1">
                  <a:lumMod val="75000"/>
                  <a:lumOff val="25000"/>
                </a:schemeClr>
              </a:solidFill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pic>
        <p:nvPicPr>
          <p:cNvPr id="88" name="Picture 4" descr="C:\Users\Administrator\Desktop\同学录png\erhe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118" y="1392157"/>
            <a:ext cx="704046" cy="39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图片 88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585" y="1281667"/>
            <a:ext cx="203649" cy="138600"/>
          </a:xfrm>
          <a:prstGeom prst="rect">
            <a:avLst/>
          </a:prstGeom>
          <a:effectLst/>
        </p:spPr>
      </p:pic>
      <p:pic>
        <p:nvPicPr>
          <p:cNvPr id="90" name="图片 89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18" y="447829"/>
            <a:ext cx="419676" cy="285625"/>
          </a:xfrm>
          <a:prstGeom prst="rect">
            <a:avLst/>
          </a:prstGeom>
          <a:effectLst/>
        </p:spPr>
      </p:pic>
      <p:pic>
        <p:nvPicPr>
          <p:cNvPr id="91" name="图片 9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7940">
            <a:off x="2776921" y="837610"/>
            <a:ext cx="419676" cy="285625"/>
          </a:xfrm>
          <a:prstGeom prst="rect">
            <a:avLst/>
          </a:prstGeom>
          <a:noFill/>
        </p:spPr>
      </p:pic>
      <p:pic>
        <p:nvPicPr>
          <p:cNvPr id="92" name="图片 91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65247">
            <a:off x="509166" y="876404"/>
            <a:ext cx="164581" cy="114806"/>
          </a:xfrm>
          <a:prstGeom prst="rect">
            <a:avLst/>
          </a:prstGeom>
          <a:effectLst/>
        </p:spPr>
      </p:pic>
      <p:sp>
        <p:nvSpPr>
          <p:cNvPr id="93" name="椭圆 92"/>
          <p:cNvSpPr/>
          <p:nvPr/>
        </p:nvSpPr>
        <p:spPr>
          <a:xfrm>
            <a:off x="-376122" y="1279827"/>
            <a:ext cx="323189" cy="319229"/>
          </a:xfrm>
          <a:prstGeom prst="ellipse">
            <a:avLst/>
          </a:prstGeom>
          <a:blipFill dpi="0" rotWithShape="1">
            <a:blip r:embed="rId32">
              <a:alphaModFix amt="51000"/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1" tIns="16125" rIns="32251" bIns="16125" rtlCol="0" anchor="ctr"/>
          <a:lstStyle/>
          <a:p>
            <a:pPr algn="ctr"/>
            <a:endParaRPr lang="zh-CN" altLang="en-US"/>
          </a:p>
        </p:txBody>
      </p:sp>
      <p:sp>
        <p:nvSpPr>
          <p:cNvPr id="94" name="椭圆 93"/>
          <p:cNvSpPr/>
          <p:nvPr/>
        </p:nvSpPr>
        <p:spPr>
          <a:xfrm>
            <a:off x="-214528" y="1245482"/>
            <a:ext cx="105004" cy="103718"/>
          </a:xfrm>
          <a:prstGeom prst="ellipse">
            <a:avLst/>
          </a:prstGeom>
          <a:blipFill dpi="0" rotWithShape="1">
            <a:blip r:embed="rId33" cstate="print">
              <a:alphaModFix amt="47000"/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1" tIns="16125" rIns="32251" bIns="16125" rtlCol="0" anchor="ctr"/>
          <a:lstStyle/>
          <a:p>
            <a:pPr algn="ctr"/>
            <a:endParaRPr lang="zh-CN" altLang="en-US"/>
          </a:p>
        </p:txBody>
      </p:sp>
      <p:sp>
        <p:nvSpPr>
          <p:cNvPr id="95" name="椭圆 94"/>
          <p:cNvSpPr/>
          <p:nvPr/>
        </p:nvSpPr>
        <p:spPr>
          <a:xfrm>
            <a:off x="-372324" y="1297341"/>
            <a:ext cx="179383" cy="177185"/>
          </a:xfrm>
          <a:prstGeom prst="ellipse">
            <a:avLst/>
          </a:prstGeom>
          <a:blipFill dpi="0" rotWithShape="1">
            <a:blip r:embed="rId34" cstate="print">
              <a:alphaModFix amt="32000"/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1" tIns="16125" rIns="32251" bIns="16125" rtlCol="0" anchor="ctr"/>
          <a:lstStyle/>
          <a:p>
            <a:pPr algn="ctr"/>
            <a:endParaRPr lang="zh-CN" altLang="en-US"/>
          </a:p>
        </p:txBody>
      </p:sp>
      <p:sp>
        <p:nvSpPr>
          <p:cNvPr id="96" name="椭圆 95"/>
          <p:cNvSpPr/>
          <p:nvPr/>
        </p:nvSpPr>
        <p:spPr>
          <a:xfrm>
            <a:off x="-238621" y="1514813"/>
            <a:ext cx="91361" cy="90242"/>
          </a:xfrm>
          <a:prstGeom prst="ellipse">
            <a:avLst/>
          </a:prstGeom>
          <a:blipFill dpi="0" rotWithShape="1">
            <a:blip r:embed="rId35" cstate="print">
              <a:alphaModFix amt="32000"/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1" tIns="16125" rIns="32251" bIns="16125" rtlCol="0" anchor="ctr"/>
          <a:lstStyle/>
          <a:p>
            <a:pPr algn="ctr"/>
            <a:endParaRPr lang="zh-CN" altLang="en-US"/>
          </a:p>
        </p:txBody>
      </p:sp>
      <p:sp>
        <p:nvSpPr>
          <p:cNvPr id="97" name="椭圆 96"/>
          <p:cNvSpPr/>
          <p:nvPr/>
        </p:nvSpPr>
        <p:spPr>
          <a:xfrm>
            <a:off x="-680546" y="1828791"/>
            <a:ext cx="91361" cy="90242"/>
          </a:xfrm>
          <a:prstGeom prst="ellipse">
            <a:avLst/>
          </a:prstGeom>
          <a:blipFill dpi="0" rotWithShape="1">
            <a:blip r:embed="rId35" cstate="print">
              <a:alphaModFix amt="22000"/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1" tIns="16125" rIns="32251" bIns="16125" rtlCol="0" anchor="ctr"/>
          <a:lstStyle/>
          <a:p>
            <a:pPr algn="ctr"/>
            <a:endParaRPr lang="zh-CN" altLang="en-US"/>
          </a:p>
        </p:txBody>
      </p:sp>
      <p:sp>
        <p:nvSpPr>
          <p:cNvPr id="98" name="椭圆 97"/>
          <p:cNvSpPr/>
          <p:nvPr/>
        </p:nvSpPr>
        <p:spPr>
          <a:xfrm>
            <a:off x="-268214" y="1841620"/>
            <a:ext cx="217482" cy="214818"/>
          </a:xfrm>
          <a:prstGeom prst="ellipse">
            <a:avLst/>
          </a:prstGeom>
          <a:blipFill dpi="0" rotWithShape="1">
            <a:blip r:embed="rId36" cstate="print">
              <a:alphaModFix amt="24000"/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1" tIns="16125" rIns="32251" bIns="16125"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/>
          <p:cNvSpPr/>
          <p:nvPr/>
        </p:nvSpPr>
        <p:spPr>
          <a:xfrm>
            <a:off x="1258158" y="1907906"/>
            <a:ext cx="91361" cy="90242"/>
          </a:xfrm>
          <a:prstGeom prst="ellipse">
            <a:avLst/>
          </a:prstGeom>
          <a:blipFill dpi="0" rotWithShape="1">
            <a:blip r:embed="rId37" cstate="screen">
              <a:alphaModFix amt="32000"/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1" tIns="16125" rIns="32251" bIns="16125"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54003" y="1283336"/>
            <a:ext cx="1436438" cy="155676"/>
          </a:xfrm>
          <a:prstGeom prst="rect">
            <a:avLst/>
          </a:prstGeom>
          <a:noFill/>
        </p:spPr>
        <p:txBody>
          <a:bodyPr wrap="square" lIns="32251" tIns="16125" rIns="32251" bIns="16125" rtlCol="0">
            <a:spAutoFit/>
          </a:bodyPr>
          <a:lstStyle/>
          <a:p>
            <a:r>
              <a:rPr lang="zh-CN" altLang="zh-CN" sz="800" b="1" dirty="0">
                <a:solidFill>
                  <a:srgbClr val="0070C0"/>
                </a:solidFill>
                <a:latin typeface="方正正粗黑简体" panose="02000000000000000000" pitchFamily="2" charset="-122"/>
                <a:ea typeface="方正正粗黑简体" panose="02000000000000000000" pitchFamily="2" charset="-122"/>
              </a:rPr>
              <a:t>上海燃气古田希望小学</a:t>
            </a:r>
            <a:endParaRPr lang="en-US" altLang="zh-CN" sz="800" b="1" dirty="0">
              <a:solidFill>
                <a:srgbClr val="0070C0"/>
              </a:solidFill>
              <a:latin typeface="方正正粗黑简体" panose="02000000000000000000" pitchFamily="2" charset="-122"/>
              <a:ea typeface="方正正粗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844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14" presetID="2" presetClass="entr" presetSubtype="3" fill="hold" nodeType="afterEffect" p14:presetBounceEnd="2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16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17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fill="hold" nodeType="withEffect" p14:presetBounceEnd="29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20" dur="2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21" dur="2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29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24" dur="2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25" dur="2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29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28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29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3" fill="hold" nodeType="withEffect" p14:presetBounceEnd="29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32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33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9" fill="hold" nodeType="withEffect" p14:presetBounceEnd="2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36" dur="2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37" dur="2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2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40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41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8" fill="hold" nodeType="withEffect" p14:presetBounceEnd="29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44" dur="2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45" dur="2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9" fill="hold" nodeType="withEffect" p14:presetBounceEnd="2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48" dur="2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49" dur="2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6" fill="hold" nodeType="withEffect" p14:presetBounceEnd="29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52" dur="2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53" dur="2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8" fill="hold" nodeType="withEffect" p14:presetBounceEnd="2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56" dur="2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57" dur="2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 p14:presetBounceEnd="29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60" dur="2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61" dur="2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12" fill="hold" nodeType="withEffect" p14:presetBounceEnd="29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64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65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1" fill="hold" nodeType="withEffect" p14:presetBounceEnd="2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68" dur="2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69" dur="2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8" fill="hold" nodeType="withEffect" p14:presetBounceEnd="29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72" dur="2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73" dur="2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12" fill="hold" nodeType="withEffect" p14:presetBounceEnd="29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76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77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12" fill="hold" nodeType="withEffect" p14:presetBounceEnd="29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80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81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6" fill="hold" nodeType="withEffect" p14:presetBounceEnd="29000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84" dur="2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85" dur="2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2" fill="hold" nodeType="withEffect" p14:presetBounceEnd="29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88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89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4" fill="hold" nodeType="withEffect" p14:presetBounceEnd="29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92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93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2" presetClass="entr" presetSubtype="3" fill="hold" nodeType="withEffect" p14:presetBounceEnd="29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96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97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8" fill="hold" nodeType="withEffect" p14:presetBounceEnd="29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100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101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2" presetClass="entr" presetSubtype="3" fill="hold" nodeType="withEffect" p14:presetBounceEnd="29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104" dur="2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105" dur="2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2" presetClass="entr" presetSubtype="1" fill="hold" nodeType="withEffect" p14:presetBounceEnd="2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108" dur="2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109" dur="2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2" presetClass="entr" presetSubtype="4" fill="hold" nodeType="withEffect" p14:presetBounceEnd="29000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112" dur="2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113" dur="2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1" fill="hold" nodeType="withEffect" p14:presetBounceEnd="29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116" dur="2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117" dur="2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2" presetClass="entr" presetSubtype="2" fill="hold" nodeType="withEffect" p14:presetBounceEnd="29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120" dur="2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121" dur="2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2" presetID="2" presetClass="entr" presetSubtype="8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4" dur="64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5" dur="64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42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8" dur="31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9" dur="3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3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42" presetClass="entr" presetSubtype="0" fill="hold" grpId="0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3" dur="2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4" dur="2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2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47" presetClass="entr" presetSubtype="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8" dur="30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9" dur="3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0" dur="3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8" presetClass="emph" presetSubtype="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42" dur="3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3" presetID="47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2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6" dur="2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2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8" presetClass="emph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49" dur="26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0" presetID="47" presetClass="entr" presetSubtype="0" fill="hold" nodeType="withEffect">
                                      <p:stCondLst>
                                        <p:cond delay="620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27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27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27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8" presetClass="emph" presetSubtype="0" fill="hold" nodeType="withEffect">
                                      <p:stCondLst>
                                        <p:cond delay="6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6" dur="28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7" presetID="47" presetClass="entr" presetSubtype="0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4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0" dur="24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24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2" presetID="8" presetClass="emph" presetSubtype="0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3" dur="24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4" presetID="37" presetClass="path" presetSubtype="0" accel="50000" decel="5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105 -0.00432 L 0.30868 -0.15401 C 0.37395 -0.1855 0.46857 -0.24506 0.56423 -0.31266 C 0.67482 -0.39383 0.7618 -0.46574 0.82031 -0.52438 L 1.10156 -0.80371 " pathEditMode="relative" rAng="-1329660" ptsTypes="FffFF">
                                          <p:cBhvr>
                                            <p:cTn id="165" dur="57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111" y="-356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6" presetID="37" presetClass="path" presetSubtype="0" accel="50000" decel="5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0.00017 -4.07407E-6 L 0.30139 -0.08518 C 0.36511 -0.10308 0.45782 -0.14228 0.55244 -0.18796 C 0.66181 -0.24475 0.7481 -0.29722 0.80643 -0.34259 L 1.08855 -0.55493 " pathEditMode="relative" rAng="-956700" ptsTypes="FffFF">
                                          <p:cBhvr>
                                            <p:cTn id="167" dur="7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5139" y="-234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8" presetID="37" presetClass="path" presetSubtype="0" accel="50000" decel="5000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-0.00018 -0.00031 L 0.24791 -0.16872 C 0.30052 -0.2045 0.37639 -0.2665 0.45295 -0.33374 C 0.54166 -0.41486 0.61076 -0.48334 0.65781 -0.53824 L 0.88229 -0.79549 " pathEditMode="relative" rAng="-1611360" ptsTypes="FffFF">
                                          <p:cBhvr>
                                            <p:cTn id="169" dur="7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65" y="-367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0" presetID="37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4.07156E-7 L 0.24861 -0.20204 C 0.30156 -0.24553 0.37812 -0.31709 0.45468 -0.39328 C 0.54392 -0.48365 0.61371 -0.56015 0.66111 -0.61906 L 0.8875 -0.89729 " pathEditMode="relative" rAng="-1776000" ptsTypes="FffFF">
                                          <p:cBhvr>
                                            <p:cTn id="171" dur="8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5174" y="-423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2" presetID="37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21 0.00462 L 0.3375 -0.23443 C 0.40833 -0.2844 0.51146 -0.37015 0.61614 -0.46176 C 0.7368 -0.57126 0.83177 -0.66472 0.896 -0.7372 L 1.20486 -1.07897 " pathEditMode="relative" rAng="-1611360" ptsTypes="FffFF">
                                          <p:cBhvr>
                                            <p:cTn id="173" dur="7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163" y="-507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4" presetID="37" presetClass="path" presetSubtype="0" accel="50000" decel="5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5.55556E-7 4.81481E-6 L 0.29688 -0.25309 C 0.36042 -0.3071 0.45313 -0.39105 0.54757 -0.47747 C 0.65747 -0.58056 0.74462 -0.6642 0.80469 -0.72562 L 1.09306 -1.01729 " pathEditMode="relative" rAng="-1654680" ptsTypes="FffFF">
                                          <p:cBhvr>
                                            <p:cTn id="175" dur="6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5017" y="-495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6" presetID="37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4.07156E-7 L 0.24861 -0.20204 C 0.30156 -0.24553 0.37812 -0.31709 0.45468 -0.39328 C 0.54392 -0.48365 0.61371 -0.56015 0.66111 -0.61906 L 0.8875 -0.89729 " pathEditMode="relative" rAng="-1776000" ptsTypes="FffFF">
                                          <p:cBhvr>
                                            <p:cTn id="177" dur="8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5174" y="-423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87" grpId="0"/>
          <p:bldP spid="93" grpId="0" animBg="1"/>
          <p:bldP spid="94" grpId="0" animBg="1"/>
          <p:bldP spid="95" grpId="0" animBg="1"/>
          <p:bldP spid="96" grpId="0" animBg="1"/>
          <p:bldP spid="97" grpId="0" animBg="1"/>
          <p:bldP spid="98" grpId="0" animBg="1"/>
          <p:bldP spid="99" grpId="0" animBg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14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3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9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2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2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8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2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2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9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2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2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6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2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2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2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2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2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2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12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2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2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8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2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2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12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1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2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2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2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4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2" presetClass="entr" presetSubtype="3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2" presetClass="entr" presetSubtype="3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4" dur="2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5" dur="2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2" presetClass="entr" presetSubtype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8" dur="2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9" dur="2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2" presetClass="entr" presetSubtype="4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2" dur="2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3" dur="2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1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2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2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2" presetClass="entr" presetSubtype="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0" dur="2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1" dur="2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2" presetID="2" presetClass="entr" presetSubtype="8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4" dur="64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5" dur="64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42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8" dur="31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9" dur="3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3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42" presetClass="entr" presetSubtype="0" fill="hold" grpId="0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3" dur="2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4" dur="2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2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47" presetClass="entr" presetSubtype="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8" dur="30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9" dur="3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0" dur="3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8" presetClass="emph" presetSubtype="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42" dur="3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3" presetID="47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2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6" dur="2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2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8" presetClass="emph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49" dur="26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0" presetID="47" presetClass="entr" presetSubtype="0" fill="hold" nodeType="withEffect">
                                      <p:stCondLst>
                                        <p:cond delay="620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27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27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27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8" presetClass="emph" presetSubtype="0" fill="hold" nodeType="withEffect">
                                      <p:stCondLst>
                                        <p:cond delay="6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6" dur="28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7" presetID="47" presetClass="entr" presetSubtype="0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4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0" dur="24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24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2" presetID="8" presetClass="emph" presetSubtype="0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3" dur="24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4" presetID="37" presetClass="path" presetSubtype="0" accel="50000" decel="5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105 -0.00432 L 0.30868 -0.15401 C 0.37395 -0.1855 0.46857 -0.24506 0.56423 -0.31266 C 0.67482 -0.39383 0.7618 -0.46574 0.82031 -0.52438 L 1.10156 -0.80371 " pathEditMode="relative" rAng="-1329660" ptsTypes="FffFF">
                                          <p:cBhvr>
                                            <p:cTn id="165" dur="57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111" y="-356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6" presetID="37" presetClass="path" presetSubtype="0" accel="50000" decel="5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0.00017 -4.07407E-6 L 0.30139 -0.08518 C 0.36511 -0.10308 0.45782 -0.14228 0.55244 -0.18796 C 0.66181 -0.24475 0.7481 -0.29722 0.80643 -0.34259 L 1.08855 -0.55493 " pathEditMode="relative" rAng="-956700" ptsTypes="FffFF">
                                          <p:cBhvr>
                                            <p:cTn id="167" dur="7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5139" y="-234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8" presetID="37" presetClass="path" presetSubtype="0" accel="50000" decel="5000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-0.00018 -0.00031 L 0.24791 -0.16872 C 0.30052 -0.2045 0.37639 -0.2665 0.45295 -0.33374 C 0.54166 -0.41486 0.61076 -0.48334 0.65781 -0.53824 L 0.88229 -0.79549 " pathEditMode="relative" rAng="-1611360" ptsTypes="FffFF">
                                          <p:cBhvr>
                                            <p:cTn id="169" dur="7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65" y="-367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0" presetID="37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4.07156E-7 L 0.24861 -0.20204 C 0.30156 -0.24553 0.37812 -0.31709 0.45468 -0.39328 C 0.54392 -0.48365 0.61371 -0.56015 0.66111 -0.61906 L 0.8875 -0.89729 " pathEditMode="relative" rAng="-1776000" ptsTypes="FffFF">
                                          <p:cBhvr>
                                            <p:cTn id="171" dur="8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5174" y="-423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2" presetID="37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21 0.00462 L 0.3375 -0.23443 C 0.40833 -0.2844 0.51146 -0.37015 0.61614 -0.46176 C 0.7368 -0.57126 0.83177 -0.66472 0.896 -0.7372 L 1.20486 -1.07897 " pathEditMode="relative" rAng="-1611360" ptsTypes="FffFF">
                                          <p:cBhvr>
                                            <p:cTn id="173" dur="7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163" y="-507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4" presetID="37" presetClass="path" presetSubtype="0" accel="50000" decel="5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5.55556E-7 4.81481E-6 L 0.29688 -0.25309 C 0.36042 -0.3071 0.45313 -0.39105 0.54757 -0.47747 C 0.65747 -0.58056 0.74462 -0.6642 0.80469 -0.72562 L 1.09306 -1.01729 " pathEditMode="relative" rAng="-1654680" ptsTypes="FffFF">
                                          <p:cBhvr>
                                            <p:cTn id="175" dur="6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5017" y="-495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6" presetID="37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4.07156E-7 L 0.24861 -0.20204 C 0.30156 -0.24553 0.37812 -0.31709 0.45468 -0.39328 C 0.54392 -0.48365 0.61371 -0.56015 0.66111 -0.61906 L 0.8875 -0.89729 " pathEditMode="relative" rAng="-1776000" ptsTypes="FffFF">
                                          <p:cBhvr>
                                            <p:cTn id="177" dur="8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5174" y="-423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87" grpId="0"/>
          <p:bldP spid="93" grpId="0" animBg="1"/>
          <p:bldP spid="94" grpId="0" animBg="1"/>
          <p:bldP spid="95" grpId="0" animBg="1"/>
          <p:bldP spid="96" grpId="0" animBg="1"/>
          <p:bldP spid="97" grpId="0" animBg="1"/>
          <p:bldP spid="98" grpId="0" animBg="1"/>
          <p:bldP spid="99" grpId="0" animBg="1"/>
          <p:bldP spid="3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3"/>
          <p:cNvSpPr txBox="1"/>
          <p:nvPr/>
        </p:nvSpPr>
        <p:spPr>
          <a:xfrm>
            <a:off x="357036" y="119591"/>
            <a:ext cx="574095" cy="155667"/>
          </a:xfrm>
          <a:prstGeom prst="rect">
            <a:avLst/>
          </a:prstGeom>
          <a:noFill/>
          <a:effectLst/>
        </p:spPr>
        <p:txBody>
          <a:bodyPr wrap="square" lIns="32242" tIns="16121" rIns="32242" bIns="16121" rtlCol="0">
            <a:spAutoFit/>
          </a:bodyPr>
          <a:lstStyle>
            <a:defPPr>
              <a:defRPr lang="zh-CN"/>
            </a:defPPr>
            <a:lvl1pPr algn="ctr">
              <a:defRPr sz="2400" b="1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方正正粗黑简体" panose="02000000000000000000" pitchFamily="2" charset="-122"/>
                <a:ea typeface="方正正粗黑简体" panose="02000000000000000000" pitchFamily="2" charset="-122"/>
              </a:defRPr>
            </a:lvl1pPr>
          </a:lstStyle>
          <a:p>
            <a:r>
              <a:rPr lang="zh-CN" altLang="en-US" sz="800" dirty="0"/>
              <a:t>展   望</a:t>
            </a:r>
          </a:p>
        </p:txBody>
      </p:sp>
      <p:grpSp>
        <p:nvGrpSpPr>
          <p:cNvPr id="27" name="组合 27"/>
          <p:cNvGrpSpPr>
            <a:grpSpLocks/>
          </p:cNvGrpSpPr>
          <p:nvPr/>
        </p:nvGrpSpPr>
        <p:grpSpPr bwMode="auto">
          <a:xfrm>
            <a:off x="212" y="1494343"/>
            <a:ext cx="3239666" cy="302576"/>
            <a:chOff x="0" y="0"/>
            <a:chExt cx="4727045" cy="649007"/>
          </a:xfrm>
        </p:grpSpPr>
        <p:sp>
          <p:nvSpPr>
            <p:cNvPr id="28" name="矩形 12"/>
            <p:cNvSpPr>
              <a:spLocks noChangeArrowheads="1"/>
            </p:cNvSpPr>
            <p:nvPr/>
          </p:nvSpPr>
          <p:spPr bwMode="auto">
            <a:xfrm rot="16200000">
              <a:off x="2281590" y="-2078072"/>
              <a:ext cx="163866" cy="4727045"/>
            </a:xfrm>
            <a:prstGeom prst="rect">
              <a:avLst/>
            </a:prstGeom>
            <a:solidFill>
              <a:srgbClr val="00C8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 sz="4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29" name="矩形 13"/>
            <p:cNvSpPr>
              <a:spLocks noChangeArrowheads="1"/>
            </p:cNvSpPr>
            <p:nvPr/>
          </p:nvSpPr>
          <p:spPr bwMode="auto">
            <a:xfrm rot="16200000">
              <a:off x="2322556" y="-2236797"/>
              <a:ext cx="81933" cy="47270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 sz="4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0" name="矩形 14"/>
            <p:cNvSpPr>
              <a:spLocks noChangeArrowheads="1"/>
            </p:cNvSpPr>
            <p:nvPr/>
          </p:nvSpPr>
          <p:spPr bwMode="auto">
            <a:xfrm rot="16200000">
              <a:off x="2338943" y="-2338944"/>
              <a:ext cx="49160" cy="47270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 sz="4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1" name="矩形 15"/>
            <p:cNvSpPr>
              <a:spLocks noChangeArrowheads="1"/>
            </p:cNvSpPr>
            <p:nvPr/>
          </p:nvSpPr>
          <p:spPr bwMode="auto">
            <a:xfrm rot="16200000">
              <a:off x="2240623" y="-1837417"/>
              <a:ext cx="245799" cy="4727045"/>
            </a:xfrm>
            <a:prstGeom prst="rect">
              <a:avLst/>
            </a:prstGeom>
            <a:solidFill>
              <a:srgbClr val="009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 sz="4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pic>
        <p:nvPicPr>
          <p:cNvPr id="33" name="Picture 2" descr="C:\Users\www\Desktop\本月工作2017年6月\初步筛选（轻分类）\1形象照\e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45" b="100000" l="0" r="100000">
                        <a14:foregroundMark x1="96000" y1="97354" x2="96000" y2="97354"/>
                        <a14:foregroundMark x1="92941" y1="94709" x2="92941" y2="94709"/>
                        <a14:backgroundMark x1="57922" y1="49278" x2="96472" y2="64485"/>
                        <a14:backgroundMark x1="72482" y1="72570" x2="72482" y2="72570"/>
                        <a14:backgroundMark x1="91533" y1="90953" x2="91533" y2="90953"/>
                        <a14:backgroundMark x1="46825" y1="57748" x2="46825" y2="57748"/>
                        <a14:backgroundMark x1="38614" y1="54572" x2="38614" y2="54572"/>
                        <a14:backgroundMark x1="58820" y1="59577" x2="68954" y2="59577"/>
                        <a14:backgroundMark x1="97176" y1="94004" x2="97176" y2="94004"/>
                        <a14:backgroundMark x1="94000" y1="92063" x2="94000" y2="92063"/>
                        <a14:backgroundMark x1="95529" y1="91711" x2="95529" y2="91711"/>
                        <a14:backgroundMark x1="94235" y1="94709" x2="94235" y2="94709"/>
                        <a14:backgroundMark x1="91294" y1="91358" x2="99765" y2="95238"/>
                        <a14:backgroundMark x1="92824" y1="90300" x2="99294" y2="91711"/>
                        <a14:backgroundMark x1="93765" y1="89947" x2="99412" y2="90300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9311"/>
            <a:ext cx="1838896" cy="121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矩形 33"/>
          <p:cNvSpPr/>
          <p:nvPr/>
        </p:nvSpPr>
        <p:spPr>
          <a:xfrm>
            <a:off x="1244689" y="392322"/>
            <a:ext cx="1786677" cy="807905"/>
          </a:xfrm>
          <a:prstGeom prst="rect">
            <a:avLst/>
          </a:prstGeom>
        </p:spPr>
        <p:txBody>
          <a:bodyPr wrap="square" lIns="32242" tIns="16121" rIns="32242" bIns="1612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1100" spc="106" dirty="0">
                <a:ln w="6350">
                  <a:solidFill>
                    <a:srgbClr val="04B5EC"/>
                  </a:solidFill>
                </a:ln>
                <a:noFill/>
                <a:latin typeface="汉仪菱心体简" pitchFamily="49" charset="-122"/>
                <a:ea typeface="汉仪菱心体简" pitchFamily="49" charset="-122"/>
              </a:rPr>
              <a:t>供</a:t>
            </a:r>
            <a:r>
              <a:rPr lang="zh-CN" altLang="zh-CN" sz="700" spc="106" dirty="0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汉仪菱心体简" pitchFamily="49" charset="-122"/>
                <a:ea typeface="汉仪菱心体简" pitchFamily="49" charset="-122"/>
              </a:rPr>
              <a:t>应本质安全</a:t>
            </a:r>
            <a:r>
              <a:rPr lang="en-US" altLang="zh-CN" sz="800" spc="106" dirty="0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汉仪菱心体简" pitchFamily="49" charset="-122"/>
                <a:ea typeface="汉仪菱心体简" pitchFamily="49" charset="-122"/>
              </a:rPr>
              <a:t>   </a:t>
            </a:r>
            <a:r>
              <a:rPr lang="zh-CN" altLang="zh-CN" sz="1100" spc="106" dirty="0">
                <a:ln w="6350">
                  <a:solidFill>
                    <a:srgbClr val="00C898"/>
                  </a:solidFill>
                </a:ln>
                <a:noFill/>
                <a:latin typeface="汉仪菱心体简" pitchFamily="49" charset="-122"/>
                <a:ea typeface="汉仪菱心体简" pitchFamily="49" charset="-122"/>
              </a:rPr>
              <a:t>创</a:t>
            </a:r>
            <a:r>
              <a:rPr lang="zh-CN" altLang="zh-CN" sz="700" spc="106" dirty="0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汉仪菱心体简" pitchFamily="49" charset="-122"/>
                <a:ea typeface="汉仪菱心体简" pitchFamily="49" charset="-122"/>
              </a:rPr>
              <a:t>新智慧服务</a:t>
            </a:r>
            <a:endParaRPr lang="en-US" altLang="zh-CN" sz="700" spc="106" dirty="0">
              <a:gradFill flip="none" rotWithShape="1">
                <a:gsLst>
                  <a:gs pos="0">
                    <a:srgbClr val="04B5EC"/>
                  </a:gs>
                  <a:gs pos="100000">
                    <a:srgbClr val="00C88A"/>
                  </a:gs>
                </a:gsLst>
                <a:lin ang="0" scaled="1"/>
                <a:tileRect/>
              </a:gradFill>
              <a:latin typeface="汉仪菱心体简" pitchFamily="49" charset="-122"/>
              <a:ea typeface="汉仪菱心体简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zh-CN" sz="1100" spc="106" dirty="0">
                <a:ln w="6350">
                  <a:solidFill>
                    <a:srgbClr val="04B5EC"/>
                  </a:solidFill>
                </a:ln>
                <a:noFill/>
                <a:latin typeface="汉仪菱心体简" pitchFamily="49" charset="-122"/>
                <a:ea typeface="汉仪菱心体简" pitchFamily="49" charset="-122"/>
              </a:rPr>
              <a:t>能</a:t>
            </a:r>
            <a:r>
              <a:rPr lang="zh-CN" altLang="zh-CN" sz="700" spc="106" dirty="0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汉仪菱心体简" pitchFamily="49" charset="-122"/>
                <a:ea typeface="汉仪菱心体简" pitchFamily="49" charset="-122"/>
              </a:rPr>
              <a:t>源发展突破</a:t>
            </a:r>
            <a:r>
              <a:rPr lang="en-US" altLang="zh-CN" sz="800" spc="106" dirty="0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汉仪菱心体简" pitchFamily="49" charset="-122"/>
                <a:ea typeface="汉仪菱心体简" pitchFamily="49" charset="-122"/>
              </a:rPr>
              <a:t>   </a:t>
            </a:r>
            <a:r>
              <a:rPr lang="zh-CN" altLang="zh-CN" sz="1100" spc="106" dirty="0">
                <a:ln w="6350">
                  <a:solidFill>
                    <a:srgbClr val="00C898"/>
                  </a:solidFill>
                </a:ln>
                <a:noFill/>
                <a:latin typeface="汉仪菱心体简" pitchFamily="49" charset="-122"/>
                <a:ea typeface="汉仪菱心体简" pitchFamily="49" charset="-122"/>
              </a:rPr>
              <a:t>营</a:t>
            </a:r>
            <a:r>
              <a:rPr lang="zh-CN" altLang="zh-CN" sz="700" spc="106" dirty="0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汉仪菱心体简" pitchFamily="49" charset="-122"/>
                <a:ea typeface="汉仪菱心体简" pitchFamily="49" charset="-122"/>
              </a:rPr>
              <a:t>造公平环境</a:t>
            </a:r>
            <a:endParaRPr lang="en-US" altLang="zh-CN" sz="800" spc="106" dirty="0">
              <a:gradFill flip="none" rotWithShape="1">
                <a:gsLst>
                  <a:gs pos="0">
                    <a:srgbClr val="04B5EC"/>
                  </a:gs>
                  <a:gs pos="100000">
                    <a:srgbClr val="00C88A"/>
                  </a:gs>
                </a:gsLst>
                <a:lin ang="0" scaled="1"/>
                <a:tileRect/>
              </a:gradFill>
              <a:latin typeface="汉仪菱心体简" pitchFamily="49" charset="-122"/>
              <a:ea typeface="汉仪菱心体简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zh-CN" sz="1100" spc="106" dirty="0">
                <a:ln w="6350">
                  <a:solidFill>
                    <a:srgbClr val="04B5EC"/>
                  </a:solidFill>
                </a:ln>
                <a:noFill/>
                <a:latin typeface="汉仪菱心体简" pitchFamily="49" charset="-122"/>
                <a:ea typeface="汉仪菱心体简" pitchFamily="49" charset="-122"/>
              </a:rPr>
              <a:t>稳</a:t>
            </a:r>
            <a:r>
              <a:rPr lang="zh-CN" altLang="zh-CN" sz="700" spc="106" dirty="0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汉仪菱心体简" pitchFamily="49" charset="-122"/>
                <a:ea typeface="汉仪菱心体简" pitchFamily="49" charset="-122"/>
              </a:rPr>
              <a:t>固劳动用工</a:t>
            </a:r>
            <a:r>
              <a:rPr lang="en-US" altLang="zh-CN" sz="800" spc="106" dirty="0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汉仪菱心体简" pitchFamily="49" charset="-122"/>
                <a:ea typeface="汉仪菱心体简" pitchFamily="49" charset="-122"/>
              </a:rPr>
              <a:t>   </a:t>
            </a:r>
            <a:r>
              <a:rPr lang="zh-CN" altLang="zh-CN" sz="1100" spc="106" dirty="0">
                <a:ln w="6350">
                  <a:solidFill>
                    <a:srgbClr val="00C898"/>
                  </a:solidFill>
                </a:ln>
                <a:noFill/>
                <a:latin typeface="汉仪菱心体简" pitchFamily="49" charset="-122"/>
                <a:ea typeface="汉仪菱心体简" pitchFamily="49" charset="-122"/>
              </a:rPr>
              <a:t>打</a:t>
            </a:r>
            <a:r>
              <a:rPr lang="zh-CN" altLang="zh-CN" sz="700" spc="106" dirty="0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汉仪菱心体简" pitchFamily="49" charset="-122"/>
                <a:ea typeface="汉仪菱心体简" pitchFamily="49" charset="-122"/>
              </a:rPr>
              <a:t>造和谐社区</a:t>
            </a:r>
            <a:endParaRPr lang="en-US" altLang="zh-CN" sz="800" spc="106" dirty="0">
              <a:gradFill flip="none" rotWithShape="1">
                <a:gsLst>
                  <a:gs pos="0">
                    <a:srgbClr val="04B5EC"/>
                  </a:gs>
                  <a:gs pos="100000">
                    <a:srgbClr val="00C88A"/>
                  </a:gs>
                </a:gsLst>
                <a:lin ang="0" scaled="1"/>
                <a:tileRect/>
              </a:gradFill>
              <a:latin typeface="汉仪菱心体简" pitchFamily="49" charset="-122"/>
              <a:ea typeface="汉仪菱心体简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789" y="52557"/>
            <a:ext cx="378011" cy="1348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3651" y="158249"/>
            <a:ext cx="739544" cy="94112"/>
          </a:xfrm>
          <a:prstGeom prst="rect">
            <a:avLst/>
          </a:prstGeom>
          <a:noFill/>
        </p:spPr>
        <p:txBody>
          <a:bodyPr wrap="square" lIns="32243" tIns="16121" rIns="32243" bIns="16121" rtlCol="0">
            <a:spAutoFit/>
          </a:bodyPr>
          <a:lstStyle/>
          <a:p>
            <a:r>
              <a:rPr lang="en-US" altLang="zh-CN" sz="400" dirty="0">
                <a:solidFill>
                  <a:schemeClr val="bg1">
                    <a:lumMod val="65000"/>
                  </a:schemeClr>
                </a:solidFill>
                <a:latin typeface="Impact" panose="020B0806030902050204" pitchFamily="34" charset="0"/>
              </a:rPr>
              <a:t>Looking Forward </a:t>
            </a:r>
            <a:endParaRPr lang="zh-CN" altLang="en-US" sz="400" dirty="0">
              <a:solidFill>
                <a:schemeClr val="bg1">
                  <a:lumMod val="65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30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75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75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4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>
            <a:off x="1463295" y="544969"/>
            <a:ext cx="1533514" cy="355482"/>
          </a:xfrm>
          <a:prstGeom prst="rect">
            <a:avLst/>
          </a:prstGeom>
          <a:noFill/>
          <a:effectLst/>
        </p:spPr>
        <p:txBody>
          <a:bodyPr wrap="square" lIns="32242" tIns="16121" rIns="32242" bIns="16121" rtlCol="0">
            <a:spAutoFit/>
          </a:bodyPr>
          <a:lstStyle/>
          <a:p>
            <a:pPr algn="ctr"/>
            <a:r>
              <a:rPr lang="zh-CN" altLang="en-US" sz="2100" b="1" dirty="0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微软雅黑" pitchFamily="34" charset="-122"/>
                <a:ea typeface="微软雅黑" pitchFamily="34" charset="-122"/>
              </a:rPr>
              <a:t>谢谢聆听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1635562" y="901272"/>
            <a:ext cx="1186480" cy="0"/>
          </a:xfrm>
          <a:prstGeom prst="line">
            <a:avLst/>
          </a:prstGeom>
          <a:ln>
            <a:solidFill>
              <a:srgbClr val="00C8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111833" y="-105282"/>
            <a:ext cx="0" cy="0"/>
          </a:xfrm>
          <a:prstGeom prst="line">
            <a:avLst/>
          </a:prstGeom>
          <a:ln w="1016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流程图: 决策 6"/>
          <p:cNvSpPr>
            <a:spLocks noChangeAspect="1"/>
          </p:cNvSpPr>
          <p:nvPr/>
        </p:nvSpPr>
        <p:spPr>
          <a:xfrm>
            <a:off x="243387" y="297529"/>
            <a:ext cx="1073697" cy="1005505"/>
          </a:xfrm>
          <a:prstGeom prst="flowChartDecision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241300" dist="266700" dir="13500000">
              <a:prstClr val="black">
                <a:alpha val="3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2" tIns="16121" rIns="32242" bIns="16121" rtlCol="0" anchor="ctr"/>
          <a:lstStyle/>
          <a:p>
            <a:pPr algn="ctr"/>
            <a:endParaRPr lang="zh-CN" altLang="en-US" sz="400"/>
          </a:p>
        </p:txBody>
      </p:sp>
      <p:sp>
        <p:nvSpPr>
          <p:cNvPr id="8" name="流程图: 决策 7"/>
          <p:cNvSpPr/>
          <p:nvPr/>
        </p:nvSpPr>
        <p:spPr>
          <a:xfrm>
            <a:off x="833822" y="-10959"/>
            <a:ext cx="585950" cy="548736"/>
          </a:xfrm>
          <a:prstGeom prst="flowChartDecision">
            <a:avLst/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2" tIns="16121" rIns="32242" bIns="16121" rtlCol="0" anchor="ctr"/>
          <a:lstStyle/>
          <a:p>
            <a:pPr algn="ctr"/>
            <a:endParaRPr lang="zh-CN" altLang="en-US" sz="400"/>
          </a:p>
        </p:txBody>
      </p:sp>
      <p:sp>
        <p:nvSpPr>
          <p:cNvPr id="9" name="流程图: 决策 8"/>
          <p:cNvSpPr/>
          <p:nvPr/>
        </p:nvSpPr>
        <p:spPr>
          <a:xfrm>
            <a:off x="-306997" y="-195222"/>
            <a:ext cx="1009253" cy="945154"/>
          </a:xfrm>
          <a:prstGeom prst="flowChartDecision">
            <a:avLst/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2" tIns="16121" rIns="32242" bIns="16121" rtlCol="0" anchor="ctr"/>
          <a:lstStyle/>
          <a:p>
            <a:pPr algn="ctr"/>
            <a:endParaRPr lang="zh-CN" altLang="en-US" sz="400"/>
          </a:p>
        </p:txBody>
      </p:sp>
      <p:sp>
        <p:nvSpPr>
          <p:cNvPr id="10" name="直角三角形 9"/>
          <p:cNvSpPr/>
          <p:nvPr/>
        </p:nvSpPr>
        <p:spPr>
          <a:xfrm rot="4680755">
            <a:off x="1025936" y="1162012"/>
            <a:ext cx="148908" cy="150754"/>
          </a:xfrm>
          <a:prstGeom prst="rtTriangle">
            <a:avLst/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2" tIns="16121" rIns="32242" bIns="16121" rtlCol="0" anchor="ctr"/>
          <a:lstStyle/>
          <a:p>
            <a:pPr algn="ctr"/>
            <a:endParaRPr lang="zh-CN" altLang="en-US" sz="400"/>
          </a:p>
        </p:txBody>
      </p:sp>
      <p:sp>
        <p:nvSpPr>
          <p:cNvPr id="11" name="直角三角形 10"/>
          <p:cNvSpPr/>
          <p:nvPr/>
        </p:nvSpPr>
        <p:spPr>
          <a:xfrm rot="15485977">
            <a:off x="1173758" y="1024124"/>
            <a:ext cx="148908" cy="150754"/>
          </a:xfrm>
          <a:prstGeom prst="rtTriangle">
            <a:avLst/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2" tIns="16121" rIns="32242" bIns="16121" rtlCol="0" anchor="ctr"/>
          <a:lstStyle/>
          <a:p>
            <a:pPr algn="ctr"/>
            <a:endParaRPr lang="zh-CN" altLang="en-US" sz="400"/>
          </a:p>
        </p:txBody>
      </p:sp>
      <p:sp>
        <p:nvSpPr>
          <p:cNvPr id="12" name="流程图: 决策 11"/>
          <p:cNvSpPr/>
          <p:nvPr/>
        </p:nvSpPr>
        <p:spPr>
          <a:xfrm>
            <a:off x="-425114" y="612875"/>
            <a:ext cx="787794" cy="737760"/>
          </a:xfrm>
          <a:prstGeom prst="flowChartDecision">
            <a:avLst/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2" tIns="16121" rIns="32242" bIns="16121" rtlCol="0" anchor="ctr"/>
          <a:lstStyle/>
          <a:p>
            <a:pPr algn="ctr"/>
            <a:endParaRPr lang="zh-CN" altLang="en-US" sz="400"/>
          </a:p>
        </p:txBody>
      </p:sp>
      <p:sp>
        <p:nvSpPr>
          <p:cNvPr id="13" name="直角三角形 12"/>
          <p:cNvSpPr/>
          <p:nvPr/>
        </p:nvSpPr>
        <p:spPr>
          <a:xfrm rot="18571015">
            <a:off x="1108644" y="1522330"/>
            <a:ext cx="100537" cy="101784"/>
          </a:xfrm>
          <a:prstGeom prst="rtTriangle">
            <a:avLst/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2" tIns="16121" rIns="32242" bIns="16121" rtlCol="0" anchor="ctr"/>
          <a:lstStyle/>
          <a:p>
            <a:pPr algn="ctr"/>
            <a:endParaRPr lang="zh-CN" altLang="en-US" sz="400"/>
          </a:p>
        </p:txBody>
      </p:sp>
      <p:sp>
        <p:nvSpPr>
          <p:cNvPr id="14" name="直角三角形 13"/>
          <p:cNvSpPr/>
          <p:nvPr/>
        </p:nvSpPr>
        <p:spPr>
          <a:xfrm rot="18571015">
            <a:off x="1386431" y="579748"/>
            <a:ext cx="100537" cy="101784"/>
          </a:xfrm>
          <a:prstGeom prst="rtTriangle">
            <a:avLst/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2" tIns="16121" rIns="32242" bIns="16121" rtlCol="0" anchor="ctr"/>
          <a:lstStyle/>
          <a:p>
            <a:pPr algn="ctr"/>
            <a:endParaRPr lang="zh-CN" altLang="en-US" sz="400"/>
          </a:p>
        </p:txBody>
      </p:sp>
      <p:sp>
        <p:nvSpPr>
          <p:cNvPr id="16" name="流程图: 决策 15"/>
          <p:cNvSpPr/>
          <p:nvPr/>
        </p:nvSpPr>
        <p:spPr>
          <a:xfrm>
            <a:off x="469020" y="1410470"/>
            <a:ext cx="663413" cy="621279"/>
          </a:xfrm>
          <a:prstGeom prst="flowChartDecision">
            <a:avLst/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2" tIns="16121" rIns="32242" bIns="16121" rtlCol="0" anchor="ctr"/>
          <a:lstStyle/>
          <a:p>
            <a:pPr algn="ctr"/>
            <a:endParaRPr lang="zh-CN" altLang="en-US" sz="400"/>
          </a:p>
        </p:txBody>
      </p:sp>
      <p:sp>
        <p:nvSpPr>
          <p:cNvPr id="17" name="流程图: 决策 16"/>
          <p:cNvSpPr/>
          <p:nvPr/>
        </p:nvSpPr>
        <p:spPr>
          <a:xfrm>
            <a:off x="45105" y="1041611"/>
            <a:ext cx="700508" cy="656018"/>
          </a:xfrm>
          <a:prstGeom prst="flowChartDecision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241300" dist="266700" dir="13500000">
              <a:prstClr val="black">
                <a:alpha val="3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2" tIns="16121" rIns="32242" bIns="16121" rtlCol="0" anchor="ctr"/>
          <a:lstStyle/>
          <a:p>
            <a:pPr algn="ctr"/>
            <a:endParaRPr lang="zh-CN" altLang="en-US" sz="400"/>
          </a:p>
        </p:txBody>
      </p:sp>
      <p:sp>
        <p:nvSpPr>
          <p:cNvPr id="19" name="文本框 3"/>
          <p:cNvSpPr txBox="1"/>
          <p:nvPr/>
        </p:nvSpPr>
        <p:spPr>
          <a:xfrm>
            <a:off x="1485424" y="904109"/>
            <a:ext cx="1533514" cy="294175"/>
          </a:xfrm>
          <a:prstGeom prst="rect">
            <a:avLst/>
          </a:prstGeom>
          <a:noFill/>
          <a:effectLst/>
        </p:spPr>
        <p:txBody>
          <a:bodyPr wrap="square" lIns="32242" tIns="16121" rIns="32242" bIns="16121" rtlCol="0">
            <a:spAutoFit/>
          </a:bodyPr>
          <a:lstStyle/>
          <a:p>
            <a:pPr algn="ctr"/>
            <a:r>
              <a:rPr lang="en-US" altLang="zh-CN" sz="1700" b="1" dirty="0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微软雅黑" pitchFamily="34" charset="-122"/>
                <a:ea typeface="微软雅黑" pitchFamily="34" charset="-122"/>
              </a:rPr>
              <a:t>THANKS</a:t>
            </a:r>
            <a:endParaRPr lang="zh-CN" altLang="en-US" sz="1700" b="1" dirty="0">
              <a:gradFill flip="none" rotWithShape="1">
                <a:gsLst>
                  <a:gs pos="0">
                    <a:srgbClr val="04B5EC"/>
                  </a:gs>
                  <a:gs pos="100000">
                    <a:srgbClr val="00C88A"/>
                  </a:gs>
                </a:gsLst>
                <a:lin ang="0" scaled="1"/>
                <a:tileRect/>
              </a:gra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789" y="52557"/>
            <a:ext cx="378011" cy="13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6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3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4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4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4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6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975"/>
                                </p:stCondLst>
                                <p:childTnLst>
                                  <p:par>
                                    <p:cTn id="5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475"/>
                                </p:stCondLst>
                                <p:childTnLst>
                                  <p:par>
                                    <p:cTn id="5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60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64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 animBg="1"/>
          <p:bldP spid="7" grpId="1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6" grpId="0" animBg="1"/>
          <p:bldP spid="17" grpId="0" animBg="1"/>
          <p:bldP spid="17" grpId="1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6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975"/>
                                </p:stCondLst>
                                <p:childTnLst>
                                  <p:par>
                                    <p:cTn id="5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475"/>
                                </p:stCondLst>
                                <p:childTnLst>
                                  <p:par>
                                    <p:cTn id="5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60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64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 animBg="1"/>
          <p:bldP spid="7" grpId="1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6" grpId="0" animBg="1"/>
          <p:bldP spid="17" grpId="0" animBg="1"/>
          <p:bldP spid="17" grpId="1" animBg="1"/>
          <p:bldP spid="19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" y="1235105"/>
            <a:ext cx="612300" cy="403200"/>
          </a:xfrm>
          <a:prstGeom prst="rect">
            <a:avLst/>
          </a:prstGeom>
        </p:spPr>
      </p:pic>
      <p:pic>
        <p:nvPicPr>
          <p:cNvPr id="5" name="图片 4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" y="805920"/>
            <a:ext cx="612300" cy="403200"/>
          </a:xfrm>
          <a:prstGeom prst="rect">
            <a:avLst/>
          </a:prstGeom>
        </p:spPr>
      </p:pic>
      <p:pic>
        <p:nvPicPr>
          <p:cNvPr id="30" name="图片 29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018" y="1235105"/>
            <a:ext cx="612300" cy="403200"/>
          </a:xfrm>
          <a:prstGeom prst="rect">
            <a:avLst/>
          </a:prstGeom>
        </p:spPr>
      </p:pic>
      <p:pic>
        <p:nvPicPr>
          <p:cNvPr id="32" name="图片 31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627" y="380948"/>
            <a:ext cx="625056" cy="403200"/>
          </a:xfrm>
          <a:prstGeom prst="rect">
            <a:avLst/>
          </a:prstGeom>
        </p:spPr>
      </p:pic>
      <p:pic>
        <p:nvPicPr>
          <p:cNvPr id="33" name="图片 32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707" y="1235105"/>
            <a:ext cx="612300" cy="403200"/>
          </a:xfrm>
          <a:prstGeom prst="rect">
            <a:avLst/>
          </a:prstGeom>
        </p:spPr>
      </p:pic>
      <p:pic>
        <p:nvPicPr>
          <p:cNvPr id="34" name="图片 33"/>
          <p:cNvPicPr>
            <a:picLocks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260" y="380948"/>
            <a:ext cx="612300" cy="403200"/>
          </a:xfrm>
          <a:prstGeom prst="rect">
            <a:avLst/>
          </a:prstGeom>
        </p:spPr>
      </p:pic>
      <p:pic>
        <p:nvPicPr>
          <p:cNvPr id="35" name="图片 34"/>
          <p:cNvPicPr>
            <a:picLocks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254" y="380948"/>
            <a:ext cx="625056" cy="403200"/>
          </a:xfrm>
          <a:prstGeom prst="rect">
            <a:avLst/>
          </a:prstGeom>
        </p:spPr>
      </p:pic>
      <p:pic>
        <p:nvPicPr>
          <p:cNvPr id="36" name="图片 35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362" y="1235105"/>
            <a:ext cx="612300" cy="403200"/>
          </a:xfrm>
          <a:prstGeom prst="rect">
            <a:avLst/>
          </a:prstGeom>
        </p:spPr>
      </p:pic>
      <p:pic>
        <p:nvPicPr>
          <p:cNvPr id="37" name="图片 36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932" y="805920"/>
            <a:ext cx="612300" cy="403200"/>
          </a:xfrm>
          <a:prstGeom prst="rect">
            <a:avLst/>
          </a:prstGeom>
        </p:spPr>
      </p:pic>
      <p:pic>
        <p:nvPicPr>
          <p:cNvPr id="38" name="图片 37"/>
          <p:cNvPicPr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148" y="805920"/>
            <a:ext cx="612300" cy="403200"/>
          </a:xfrm>
          <a:prstGeom prst="rect">
            <a:avLst/>
          </a:prstGeom>
          <a:blipFill dpi="0"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8000" t="7000" r="6000"/>
            </a:stretch>
          </a:blipFill>
        </p:spPr>
      </p:pic>
      <p:grpSp>
        <p:nvGrpSpPr>
          <p:cNvPr id="16" name="组合 15"/>
          <p:cNvGrpSpPr/>
          <p:nvPr/>
        </p:nvGrpSpPr>
        <p:grpSpPr>
          <a:xfrm>
            <a:off x="1" y="380948"/>
            <a:ext cx="638365" cy="403200"/>
            <a:chOff x="0" y="1088424"/>
            <a:chExt cx="1801559" cy="1152000"/>
          </a:xfrm>
        </p:grpSpPr>
        <p:sp>
          <p:nvSpPr>
            <p:cNvPr id="10" name="矩形 9"/>
            <p:cNvSpPr>
              <a:spLocks/>
            </p:cNvSpPr>
            <p:nvPr/>
          </p:nvSpPr>
          <p:spPr bwMode="auto">
            <a:xfrm>
              <a:off x="0" y="1088424"/>
              <a:ext cx="1764000" cy="1152000"/>
            </a:xfrm>
            <a:prstGeom prst="rect">
              <a:avLst/>
            </a:prstGeom>
            <a:solidFill>
              <a:srgbClr val="04B5EC"/>
            </a:solidFill>
            <a:ln>
              <a:noFill/>
            </a:ln>
          </p:spPr>
          <p:txBody>
            <a:bodyPr vert="horz" wrap="square" lIns="51428" tIns="25715" rIns="51428" bIns="2571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400"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0" y="1179678"/>
              <a:ext cx="1786345" cy="483643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lvl="0"/>
              <a:r>
                <a:rPr lang="en-US" altLang="zh-CN" b="1" dirty="0">
                  <a:solidFill>
                    <a:schemeClr val="bg1"/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2000</a:t>
              </a:r>
              <a:r>
                <a:rPr lang="zh-CN" altLang="en-US" b="1" dirty="0">
                  <a:solidFill>
                    <a:schemeClr val="bg1"/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年成立</a:t>
              </a:r>
            </a:p>
          </p:txBody>
        </p:sp>
        <p:sp>
          <p:nvSpPr>
            <p:cNvPr id="49" name="矩形 48"/>
            <p:cNvSpPr/>
            <p:nvPr/>
          </p:nvSpPr>
          <p:spPr>
            <a:xfrm>
              <a:off x="0" y="1502841"/>
              <a:ext cx="1801559" cy="703483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lvl="0"/>
              <a:r>
                <a:rPr lang="zh-CN" altLang="en-US" sz="400" b="1" dirty="0">
                  <a:solidFill>
                    <a:schemeClr val="bg1"/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隶属</a:t>
              </a:r>
              <a:r>
                <a:rPr lang="zh-CN" altLang="en-US" b="1" dirty="0">
                  <a:solidFill>
                    <a:schemeClr val="bg1"/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上海燃气集团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53877" y="805920"/>
            <a:ext cx="625056" cy="403200"/>
            <a:chOff x="1845337" y="2302629"/>
            <a:chExt cx="1764000" cy="1152000"/>
          </a:xfrm>
        </p:grpSpPr>
        <p:sp>
          <p:nvSpPr>
            <p:cNvPr id="44" name="矩形 43"/>
            <p:cNvSpPr>
              <a:spLocks/>
            </p:cNvSpPr>
            <p:nvPr/>
          </p:nvSpPr>
          <p:spPr bwMode="auto">
            <a:xfrm>
              <a:off x="1845337" y="2302629"/>
              <a:ext cx="1764000" cy="1152000"/>
            </a:xfrm>
            <a:prstGeom prst="rect">
              <a:avLst/>
            </a:prstGeom>
            <a:solidFill>
              <a:srgbClr val="00C898"/>
            </a:solidFill>
            <a:ln>
              <a:noFill/>
            </a:ln>
          </p:spPr>
          <p:txBody>
            <a:bodyPr vert="horz" wrap="square" lIns="51428" tIns="25715" rIns="51428" bIns="2571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400"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949886" y="2500380"/>
              <a:ext cx="1239741" cy="483643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lvl="0"/>
              <a:r>
                <a:rPr lang="zh-CN" altLang="en-US" dirty="0">
                  <a:solidFill>
                    <a:schemeClr val="bg1"/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国有独资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305295" y="1235105"/>
            <a:ext cx="1014960" cy="403200"/>
            <a:chOff x="3683733" y="3528872"/>
            <a:chExt cx="2864364" cy="1152000"/>
          </a:xfrm>
        </p:grpSpPr>
        <p:sp>
          <p:nvSpPr>
            <p:cNvPr id="45" name="矩形 44"/>
            <p:cNvSpPr>
              <a:spLocks/>
            </p:cNvSpPr>
            <p:nvPr/>
          </p:nvSpPr>
          <p:spPr bwMode="auto">
            <a:xfrm>
              <a:off x="3683733" y="3528872"/>
              <a:ext cx="1764000" cy="1152000"/>
            </a:xfrm>
            <a:prstGeom prst="rect">
              <a:avLst/>
            </a:prstGeom>
            <a:solidFill>
              <a:srgbClr val="0091C4"/>
            </a:solidFill>
            <a:ln>
              <a:noFill/>
            </a:ln>
          </p:spPr>
          <p:txBody>
            <a:bodyPr vert="horz" wrap="square" lIns="51428" tIns="25715" rIns="51428" bIns="2571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400"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4068614" y="3815989"/>
              <a:ext cx="2479483" cy="483643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lvl="0"/>
              <a:r>
                <a:rPr lang="zh-CN" altLang="en-US" dirty="0">
                  <a:solidFill>
                    <a:schemeClr val="bg1"/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燃气销售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961663" y="805920"/>
            <a:ext cx="693933" cy="403200"/>
            <a:chOff x="5536095" y="2302629"/>
            <a:chExt cx="1958381" cy="1152000"/>
          </a:xfrm>
        </p:grpSpPr>
        <p:sp>
          <p:nvSpPr>
            <p:cNvPr id="46" name="矩形 45"/>
            <p:cNvSpPr>
              <a:spLocks/>
            </p:cNvSpPr>
            <p:nvPr/>
          </p:nvSpPr>
          <p:spPr bwMode="auto">
            <a:xfrm>
              <a:off x="5536095" y="2302629"/>
              <a:ext cx="1764000" cy="1152000"/>
            </a:xfrm>
            <a:prstGeom prst="rect">
              <a:avLst/>
            </a:prstGeom>
            <a:solidFill>
              <a:srgbClr val="00C898"/>
            </a:solidFill>
            <a:ln>
              <a:noFill/>
            </a:ln>
          </p:spPr>
          <p:txBody>
            <a:bodyPr vert="horz" wrap="square" lIns="51428" tIns="25715" rIns="51428" bIns="2571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400"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6068538" y="2401680"/>
              <a:ext cx="1425938" cy="4836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dirty="0">
                  <a:solidFill>
                    <a:schemeClr val="bg1"/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燃气具检修</a:t>
              </a:r>
            </a:p>
          </p:txBody>
        </p:sp>
        <p:sp>
          <p:nvSpPr>
            <p:cNvPr id="53" name="矩形 52"/>
            <p:cNvSpPr/>
            <p:nvPr/>
          </p:nvSpPr>
          <p:spPr>
            <a:xfrm>
              <a:off x="5876178" y="2738646"/>
              <a:ext cx="1606894" cy="4836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燃气配套工程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614506" y="380948"/>
            <a:ext cx="730872" cy="403200"/>
            <a:chOff x="7378525" y="1088424"/>
            <a:chExt cx="2062629" cy="1152000"/>
          </a:xfrm>
        </p:grpSpPr>
        <p:sp>
          <p:nvSpPr>
            <p:cNvPr id="47" name="矩形 46"/>
            <p:cNvSpPr>
              <a:spLocks/>
            </p:cNvSpPr>
            <p:nvPr/>
          </p:nvSpPr>
          <p:spPr bwMode="auto">
            <a:xfrm>
              <a:off x="7378525" y="1088424"/>
              <a:ext cx="1764000" cy="1152000"/>
            </a:xfrm>
            <a:prstGeom prst="rect">
              <a:avLst/>
            </a:prstGeom>
            <a:solidFill>
              <a:srgbClr val="00A1FF"/>
            </a:solidFill>
            <a:ln>
              <a:noFill/>
            </a:ln>
          </p:spPr>
          <p:txBody>
            <a:bodyPr vert="horz" wrap="square" lIns="51428" tIns="25715" rIns="51428" bIns="2571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400"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7788648" y="1220944"/>
              <a:ext cx="1606894" cy="4836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dirty="0">
                  <a:solidFill>
                    <a:schemeClr val="bg1"/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燃气管道施工</a:t>
              </a:r>
            </a:p>
          </p:txBody>
        </p:sp>
        <p:sp>
          <p:nvSpPr>
            <p:cNvPr id="55" name="矩形 54"/>
            <p:cNvSpPr/>
            <p:nvPr/>
          </p:nvSpPr>
          <p:spPr>
            <a:xfrm>
              <a:off x="8558087" y="1561758"/>
              <a:ext cx="883067" cy="4836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zh-CN" dirty="0">
                  <a:solidFill>
                    <a:schemeClr val="bg1"/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……</a:t>
              </a:r>
              <a:endParaRPr lang="zh-CN" altLang="en-US" dirty="0">
                <a:solidFill>
                  <a:schemeClr val="bg1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</p:grpSp>
      <p:sp>
        <p:nvSpPr>
          <p:cNvPr id="56" name="文本框 3"/>
          <p:cNvSpPr txBox="1"/>
          <p:nvPr/>
        </p:nvSpPr>
        <p:spPr>
          <a:xfrm>
            <a:off x="414445" y="141016"/>
            <a:ext cx="574095" cy="155667"/>
          </a:xfrm>
          <a:prstGeom prst="rect">
            <a:avLst/>
          </a:prstGeom>
          <a:noFill/>
          <a:effectLst/>
        </p:spPr>
        <p:txBody>
          <a:bodyPr wrap="square" lIns="32242" tIns="16121" rIns="32242" bIns="16121" rtlCol="0">
            <a:spAutoFit/>
          </a:bodyPr>
          <a:lstStyle/>
          <a:p>
            <a:pPr algn="ctr"/>
            <a:r>
              <a:rPr lang="zh-CN" altLang="en-US" sz="800" b="1" dirty="0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方正正粗黑简体" panose="02000000000000000000" pitchFamily="2" charset="-122"/>
                <a:ea typeface="方正正粗黑简体" panose="02000000000000000000" pitchFamily="2" charset="-122"/>
              </a:rPr>
              <a:t>简</a:t>
            </a:r>
            <a:r>
              <a:rPr lang="zh-CN" altLang="en-US" sz="800" b="1" dirty="0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en-US" sz="800" b="1" dirty="0" smtClean="0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方正正粗黑简体" panose="02000000000000000000" pitchFamily="2" charset="-122"/>
                <a:ea typeface="方正正粗黑简体" panose="02000000000000000000" pitchFamily="2" charset="-122"/>
              </a:rPr>
              <a:t>介</a:t>
            </a:r>
            <a:endParaRPr lang="zh-CN" altLang="en-US" sz="800" b="1" dirty="0">
              <a:gradFill flip="none" rotWithShape="1">
                <a:gsLst>
                  <a:gs pos="0">
                    <a:srgbClr val="04B5EC"/>
                  </a:gs>
                  <a:gs pos="100000">
                    <a:srgbClr val="00C88A"/>
                  </a:gs>
                </a:gsLst>
                <a:lin ang="0" scaled="1"/>
                <a:tileRect/>
              </a:gradFill>
              <a:latin typeface="方正正粗黑简体" panose="02000000000000000000" pitchFamily="2" charset="-122"/>
              <a:ea typeface="方正正粗黑简体" panose="02000000000000000000" pitchFamily="2" charset="-122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789" y="52557"/>
            <a:ext cx="378011" cy="134881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896111" y="170404"/>
            <a:ext cx="525287" cy="109509"/>
          </a:xfrm>
          <a:prstGeom prst="rect">
            <a:avLst/>
          </a:prstGeom>
          <a:noFill/>
        </p:spPr>
        <p:txBody>
          <a:bodyPr wrap="square" lIns="32243" tIns="16121" rIns="32243" bIns="16121" rtlCol="0">
            <a:spAutoFit/>
          </a:bodyPr>
          <a:lstStyle/>
          <a:p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  <a:latin typeface="Impact" panose="020B0806030902050204" pitchFamily="34" charset="0"/>
              </a:rPr>
              <a:t>Introduction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57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75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25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75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25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75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25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75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25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75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325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75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825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75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325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75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62" b="94844" l="7216" r="100000">
                        <a14:foregroundMark x1="58969" y1="21887" x2="58969" y2="21887"/>
                        <a14:foregroundMark x1="70206" y1="40856" x2="70206" y2="40856"/>
                        <a14:foregroundMark x1="77835" y1="41829" x2="77835" y2="41829"/>
                        <a14:foregroundMark x1="62784" y1="36381" x2="62784" y2="36381"/>
                        <a14:foregroundMark x1="63608" y1="36770" x2="63608" y2="3677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047" y="247861"/>
            <a:ext cx="1426972" cy="1494830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1684826" y="482041"/>
            <a:ext cx="497549" cy="100800"/>
          </a:xfrm>
          <a:prstGeom prst="rect">
            <a:avLst/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82" tIns="12091" rIns="24182" bIns="120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b="1" dirty="0"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燃气职工</a:t>
            </a:r>
          </a:p>
        </p:txBody>
      </p:sp>
      <p:sp>
        <p:nvSpPr>
          <p:cNvPr id="37" name="矩形 36"/>
          <p:cNvSpPr/>
          <p:nvPr/>
        </p:nvSpPr>
        <p:spPr>
          <a:xfrm>
            <a:off x="1684826" y="642763"/>
            <a:ext cx="708051" cy="100800"/>
          </a:xfrm>
          <a:prstGeom prst="rect">
            <a:avLst/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82" tIns="12091" rIns="24182" bIns="120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b="1" dirty="0"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高中低压燃气管网</a:t>
            </a:r>
          </a:p>
        </p:txBody>
      </p:sp>
      <p:sp>
        <p:nvSpPr>
          <p:cNvPr id="38" name="矩形 37"/>
          <p:cNvSpPr/>
          <p:nvPr/>
        </p:nvSpPr>
        <p:spPr>
          <a:xfrm>
            <a:off x="1684826" y="803485"/>
            <a:ext cx="631505" cy="100800"/>
          </a:xfrm>
          <a:prstGeom prst="rect">
            <a:avLst/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82" tIns="12091" rIns="24182" bIns="120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b="1" dirty="0"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天然气年销量</a:t>
            </a:r>
          </a:p>
        </p:txBody>
      </p:sp>
      <p:sp>
        <p:nvSpPr>
          <p:cNvPr id="39" name="矩形 38"/>
          <p:cNvSpPr/>
          <p:nvPr/>
        </p:nvSpPr>
        <p:spPr>
          <a:xfrm>
            <a:off x="2436531" y="301563"/>
            <a:ext cx="588169" cy="124898"/>
          </a:xfrm>
          <a:prstGeom prst="rect">
            <a:avLst/>
          </a:prstGeom>
        </p:spPr>
        <p:txBody>
          <a:bodyPr wrap="square" lIns="32242" tIns="16121" rIns="32242" bIns="16121">
            <a:spAutoFit/>
          </a:bodyPr>
          <a:lstStyle/>
          <a:p>
            <a:pPr lvl="0"/>
            <a:r>
              <a:rPr lang="en-US" altLang="zh-CN" sz="600" b="1" dirty="0">
                <a:solidFill>
                  <a:srgbClr val="00A1DA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254</a:t>
            </a:r>
            <a:r>
              <a:rPr lang="zh-CN" altLang="en-US" sz="400" b="1" dirty="0">
                <a:solidFill>
                  <a:srgbClr val="00A1DA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万</a:t>
            </a:r>
          </a:p>
        </p:txBody>
      </p:sp>
      <p:sp>
        <p:nvSpPr>
          <p:cNvPr id="40" name="矩形 39"/>
          <p:cNvSpPr/>
          <p:nvPr/>
        </p:nvSpPr>
        <p:spPr>
          <a:xfrm>
            <a:off x="2283439" y="465107"/>
            <a:ext cx="588169" cy="124898"/>
          </a:xfrm>
          <a:prstGeom prst="rect">
            <a:avLst/>
          </a:prstGeom>
        </p:spPr>
        <p:txBody>
          <a:bodyPr wrap="square" lIns="32242" tIns="16121" rIns="32242" bIns="16121">
            <a:spAutoFit/>
          </a:bodyPr>
          <a:lstStyle/>
          <a:p>
            <a:pPr lvl="0"/>
            <a:r>
              <a:rPr lang="en-US" altLang="zh-CN" sz="600" b="1" dirty="0">
                <a:solidFill>
                  <a:srgbClr val="00A1DA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1635</a:t>
            </a:r>
            <a:r>
              <a:rPr lang="zh-CN" altLang="en-US" sz="400" b="1" dirty="0">
                <a:solidFill>
                  <a:srgbClr val="00A1DA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名</a:t>
            </a:r>
          </a:p>
        </p:txBody>
      </p:sp>
      <p:sp>
        <p:nvSpPr>
          <p:cNvPr id="41" name="矩形 40"/>
          <p:cNvSpPr/>
          <p:nvPr/>
        </p:nvSpPr>
        <p:spPr>
          <a:xfrm>
            <a:off x="2474804" y="628652"/>
            <a:ext cx="588169" cy="124898"/>
          </a:xfrm>
          <a:prstGeom prst="rect">
            <a:avLst/>
          </a:prstGeom>
        </p:spPr>
        <p:txBody>
          <a:bodyPr wrap="square" lIns="32242" tIns="16121" rIns="32242" bIns="16121">
            <a:spAutoFit/>
          </a:bodyPr>
          <a:lstStyle/>
          <a:p>
            <a:pPr lvl="0"/>
            <a:r>
              <a:rPr lang="en-US" altLang="zh-CN" sz="600" b="1" dirty="0">
                <a:solidFill>
                  <a:srgbClr val="00A1DA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8560</a:t>
            </a:r>
            <a:r>
              <a:rPr lang="zh-CN" altLang="en-US" sz="400" b="1" dirty="0">
                <a:solidFill>
                  <a:srgbClr val="00A1DA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公里</a:t>
            </a:r>
            <a:endParaRPr lang="zh-CN" altLang="en-US" sz="600" b="1" dirty="0">
              <a:solidFill>
                <a:srgbClr val="00A1DA"/>
              </a:solidFill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2404330" y="792196"/>
            <a:ext cx="588169" cy="124898"/>
          </a:xfrm>
          <a:prstGeom prst="rect">
            <a:avLst/>
          </a:prstGeom>
        </p:spPr>
        <p:txBody>
          <a:bodyPr wrap="square" lIns="32242" tIns="16121" rIns="32242" bIns="16121">
            <a:spAutoFit/>
          </a:bodyPr>
          <a:lstStyle/>
          <a:p>
            <a:pPr lvl="0"/>
            <a:r>
              <a:rPr lang="en-US" altLang="zh-CN" sz="600" b="1" dirty="0">
                <a:solidFill>
                  <a:srgbClr val="00A1DA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105174.8m³</a:t>
            </a:r>
            <a:endParaRPr lang="zh-CN" altLang="en-US" sz="600" b="1" dirty="0">
              <a:solidFill>
                <a:srgbClr val="00A1DA"/>
              </a:solidFill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sp>
        <p:nvSpPr>
          <p:cNvPr id="45" name="文本框 3"/>
          <p:cNvSpPr txBox="1"/>
          <p:nvPr/>
        </p:nvSpPr>
        <p:spPr>
          <a:xfrm>
            <a:off x="414445" y="140771"/>
            <a:ext cx="574095" cy="155667"/>
          </a:xfrm>
          <a:prstGeom prst="rect">
            <a:avLst/>
          </a:prstGeom>
          <a:noFill/>
          <a:effectLst/>
        </p:spPr>
        <p:txBody>
          <a:bodyPr wrap="square" lIns="32242" tIns="16121" rIns="32242" bIns="16121" rtlCol="0">
            <a:spAutoFit/>
          </a:bodyPr>
          <a:lstStyle>
            <a:defPPr>
              <a:defRPr lang="zh-CN"/>
            </a:defPPr>
            <a:lvl1pPr algn="ctr">
              <a:defRPr sz="2400" b="1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方正正粗黑简体" panose="02000000000000000000" pitchFamily="2" charset="-122"/>
                <a:ea typeface="方正正粗黑简体" panose="02000000000000000000" pitchFamily="2" charset="-122"/>
              </a:defRPr>
            </a:lvl1pPr>
          </a:lstStyle>
          <a:p>
            <a:r>
              <a:rPr lang="zh-CN" altLang="en-US" sz="800" dirty="0" smtClean="0"/>
              <a:t>简    介</a:t>
            </a:r>
            <a:endParaRPr lang="zh-CN" altLang="en-US" sz="800" dirty="0"/>
          </a:p>
        </p:txBody>
      </p:sp>
      <p:sp>
        <p:nvSpPr>
          <p:cNvPr id="46" name="矩形 45"/>
          <p:cNvSpPr/>
          <p:nvPr/>
        </p:nvSpPr>
        <p:spPr>
          <a:xfrm>
            <a:off x="1684826" y="321319"/>
            <a:ext cx="631505" cy="100800"/>
          </a:xfrm>
          <a:prstGeom prst="rect">
            <a:avLst/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82" tIns="12091" rIns="24182" bIns="120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b="1" dirty="0"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天然气用户</a:t>
            </a: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69" t="23436" r="44852" b="59638"/>
          <a:stretch/>
        </p:blipFill>
        <p:spPr>
          <a:xfrm>
            <a:off x="339394" y="698132"/>
            <a:ext cx="753832" cy="417508"/>
          </a:xfrm>
          <a:prstGeom prst="rect">
            <a:avLst/>
          </a:prstGeom>
        </p:spPr>
      </p:pic>
      <p:sp>
        <p:nvSpPr>
          <p:cNvPr id="64" name="矩形 63"/>
          <p:cNvSpPr/>
          <p:nvPr/>
        </p:nvSpPr>
        <p:spPr>
          <a:xfrm>
            <a:off x="2331036" y="955741"/>
            <a:ext cx="588169" cy="124898"/>
          </a:xfrm>
          <a:prstGeom prst="rect">
            <a:avLst/>
          </a:prstGeom>
        </p:spPr>
        <p:txBody>
          <a:bodyPr wrap="square" lIns="32242" tIns="16121" rIns="32242" bIns="16121">
            <a:spAutoFit/>
          </a:bodyPr>
          <a:lstStyle/>
          <a:p>
            <a:pPr lvl="0"/>
            <a:r>
              <a:rPr lang="en-US" altLang="zh-CN" sz="600" b="1" dirty="0">
                <a:solidFill>
                  <a:srgbClr val="00A1DA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3299</a:t>
            </a:r>
            <a:r>
              <a:rPr lang="zh-CN" altLang="en-US" sz="400" b="1" dirty="0">
                <a:solidFill>
                  <a:srgbClr val="00A1DA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座</a:t>
            </a:r>
            <a:endParaRPr lang="zh-CN" altLang="en-US" sz="600" b="1" dirty="0">
              <a:solidFill>
                <a:srgbClr val="00A1DA"/>
              </a:solidFill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1684826" y="964207"/>
            <a:ext cx="459225" cy="100800"/>
          </a:xfrm>
          <a:prstGeom prst="rect">
            <a:avLst/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82" tIns="12091" rIns="24182" bIns="120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b="1" dirty="0"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各式调压器</a:t>
            </a:r>
          </a:p>
        </p:txBody>
      </p:sp>
      <p:sp>
        <p:nvSpPr>
          <p:cNvPr id="66" name="矩形 65"/>
          <p:cNvSpPr/>
          <p:nvPr/>
        </p:nvSpPr>
        <p:spPr>
          <a:xfrm>
            <a:off x="2402622" y="1119285"/>
            <a:ext cx="588169" cy="124898"/>
          </a:xfrm>
          <a:prstGeom prst="rect">
            <a:avLst/>
          </a:prstGeom>
        </p:spPr>
        <p:txBody>
          <a:bodyPr wrap="square" lIns="32242" tIns="16121" rIns="32242" bIns="16121">
            <a:spAutoFit/>
          </a:bodyPr>
          <a:lstStyle/>
          <a:p>
            <a:pPr lvl="0"/>
            <a:r>
              <a:rPr lang="en-US" altLang="zh-CN" sz="600" b="1" dirty="0">
                <a:solidFill>
                  <a:srgbClr val="00A1DA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80.1</a:t>
            </a:r>
            <a:r>
              <a:rPr lang="zh-CN" altLang="en-US" sz="400" b="1" dirty="0">
                <a:solidFill>
                  <a:srgbClr val="00A1DA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公里</a:t>
            </a:r>
          </a:p>
        </p:txBody>
      </p:sp>
      <p:sp>
        <p:nvSpPr>
          <p:cNvPr id="67" name="矩形 66"/>
          <p:cNvSpPr/>
          <p:nvPr/>
        </p:nvSpPr>
        <p:spPr>
          <a:xfrm>
            <a:off x="1684825" y="1124929"/>
            <a:ext cx="586788" cy="100800"/>
          </a:xfrm>
          <a:prstGeom prst="rect">
            <a:avLst/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82" tIns="12091" rIns="24182" bIns="120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b="1" dirty="0"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隐患燃气管改造</a:t>
            </a:r>
          </a:p>
        </p:txBody>
      </p:sp>
      <p:sp>
        <p:nvSpPr>
          <p:cNvPr id="68" name="矩形 67"/>
          <p:cNvSpPr/>
          <p:nvPr/>
        </p:nvSpPr>
        <p:spPr>
          <a:xfrm>
            <a:off x="2436531" y="1282830"/>
            <a:ext cx="588169" cy="124898"/>
          </a:xfrm>
          <a:prstGeom prst="rect">
            <a:avLst/>
          </a:prstGeom>
        </p:spPr>
        <p:txBody>
          <a:bodyPr wrap="square" lIns="32242" tIns="16121" rIns="32242" bIns="16121">
            <a:spAutoFit/>
          </a:bodyPr>
          <a:lstStyle/>
          <a:p>
            <a:pPr lvl="0"/>
            <a:r>
              <a:rPr lang="en-US" altLang="zh-CN" sz="600" b="1" dirty="0">
                <a:solidFill>
                  <a:srgbClr val="00A1DA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84.69</a:t>
            </a:r>
            <a:r>
              <a:rPr lang="zh-CN" altLang="en-US" sz="400" b="1" dirty="0">
                <a:solidFill>
                  <a:srgbClr val="00A1DA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公里</a:t>
            </a:r>
          </a:p>
        </p:txBody>
      </p:sp>
      <p:sp>
        <p:nvSpPr>
          <p:cNvPr id="69" name="矩形 68"/>
          <p:cNvSpPr/>
          <p:nvPr/>
        </p:nvSpPr>
        <p:spPr>
          <a:xfrm>
            <a:off x="1684825" y="1285652"/>
            <a:ext cx="650569" cy="100800"/>
          </a:xfrm>
          <a:prstGeom prst="rect">
            <a:avLst/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82" tIns="12091" rIns="24182" bIns="120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b="1" dirty="0"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超龄明支管改造</a:t>
            </a:r>
          </a:p>
        </p:txBody>
      </p:sp>
      <p:sp>
        <p:nvSpPr>
          <p:cNvPr id="70" name="矩形 69"/>
          <p:cNvSpPr/>
          <p:nvPr/>
        </p:nvSpPr>
        <p:spPr>
          <a:xfrm>
            <a:off x="1684826" y="1446375"/>
            <a:ext cx="535763" cy="100800"/>
          </a:xfrm>
          <a:prstGeom prst="rect">
            <a:avLst/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82" tIns="12091" rIns="24182" bIns="120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b="1" dirty="0"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住房燃气配套</a:t>
            </a:r>
          </a:p>
        </p:txBody>
      </p:sp>
      <p:sp>
        <p:nvSpPr>
          <p:cNvPr id="71" name="矩形 70"/>
          <p:cNvSpPr/>
          <p:nvPr/>
        </p:nvSpPr>
        <p:spPr>
          <a:xfrm>
            <a:off x="2331036" y="1446375"/>
            <a:ext cx="588169" cy="124898"/>
          </a:xfrm>
          <a:prstGeom prst="rect">
            <a:avLst/>
          </a:prstGeom>
        </p:spPr>
        <p:txBody>
          <a:bodyPr wrap="square" lIns="32242" tIns="16121" rIns="32242" bIns="16121">
            <a:spAutoFit/>
          </a:bodyPr>
          <a:lstStyle/>
          <a:p>
            <a:pPr lvl="0"/>
            <a:r>
              <a:rPr lang="en-US" altLang="zh-CN" sz="600" b="1" dirty="0">
                <a:solidFill>
                  <a:srgbClr val="00A1DA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307721</a:t>
            </a:r>
            <a:r>
              <a:rPr lang="zh-CN" altLang="en-US" sz="600" b="1" dirty="0">
                <a:solidFill>
                  <a:srgbClr val="00A1DA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㎡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69" t="23436" r="44852" b="59638"/>
          <a:stretch/>
        </p:blipFill>
        <p:spPr>
          <a:xfrm>
            <a:off x="-324080" y="449097"/>
            <a:ext cx="2214574" cy="1226537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239644" y="910874"/>
            <a:ext cx="461849" cy="171064"/>
          </a:xfrm>
          <a:prstGeom prst="rect">
            <a:avLst/>
          </a:prstGeom>
        </p:spPr>
        <p:txBody>
          <a:bodyPr wrap="square" lIns="32242" tIns="16121" rIns="32242" bIns="1612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嘉定</a:t>
            </a:r>
            <a:endParaRPr lang="en-US" altLang="zh-CN" sz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09564" y="778780"/>
            <a:ext cx="461849" cy="171064"/>
          </a:xfrm>
          <a:prstGeom prst="rect">
            <a:avLst/>
          </a:prstGeom>
        </p:spPr>
        <p:txBody>
          <a:bodyPr wrap="square" lIns="32242" tIns="16121" rIns="32242" bIns="1612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宝山</a:t>
            </a:r>
            <a:endParaRPr lang="en-US" altLang="zh-CN" sz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232174" y="1058419"/>
            <a:ext cx="266276" cy="171064"/>
          </a:xfrm>
          <a:prstGeom prst="rect">
            <a:avLst/>
          </a:prstGeom>
        </p:spPr>
        <p:txBody>
          <a:bodyPr wrap="square" lIns="32242" tIns="16121" rIns="32242" bIns="1612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杨浦</a:t>
            </a:r>
            <a:endParaRPr lang="en-US" altLang="zh-CN" sz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104012" y="1134921"/>
            <a:ext cx="230924" cy="217231"/>
          </a:xfrm>
          <a:prstGeom prst="rect">
            <a:avLst/>
          </a:prstGeom>
        </p:spPr>
        <p:txBody>
          <a:bodyPr wrap="square" lIns="32242" tIns="16121" rIns="32242" bIns="16121">
            <a:spAutoFit/>
          </a:bodyPr>
          <a:lstStyle/>
          <a:p>
            <a:pPr algn="ctr"/>
            <a:r>
              <a:rPr lang="zh-CN" altLang="zh-CN" sz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虹</a:t>
            </a:r>
            <a:endParaRPr lang="en-US" altLang="zh-CN" sz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  <a:p>
            <a:pPr algn="ctr"/>
            <a:r>
              <a:rPr lang="zh-CN" altLang="zh-CN" sz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口</a:t>
            </a:r>
            <a:endParaRPr lang="en-US" altLang="zh-CN" sz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02040" y="1158126"/>
            <a:ext cx="206200" cy="217231"/>
          </a:xfrm>
          <a:prstGeom prst="rect">
            <a:avLst/>
          </a:prstGeom>
        </p:spPr>
        <p:txBody>
          <a:bodyPr wrap="square" lIns="32242" tIns="16121" rIns="32242" bIns="16121">
            <a:spAutoFit/>
          </a:bodyPr>
          <a:lstStyle/>
          <a:p>
            <a:pPr algn="ctr"/>
            <a:r>
              <a:rPr lang="zh-CN" altLang="zh-CN" sz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静</a:t>
            </a:r>
            <a:endParaRPr lang="en-US" altLang="zh-CN" sz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  <a:p>
            <a:pPr algn="ctr"/>
            <a:r>
              <a:rPr lang="zh-CN" altLang="zh-CN" sz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安</a:t>
            </a:r>
            <a:endParaRPr lang="en-US" altLang="zh-CN" sz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60353" y="1241179"/>
            <a:ext cx="230924" cy="171064"/>
          </a:xfrm>
          <a:prstGeom prst="rect">
            <a:avLst/>
          </a:prstGeom>
        </p:spPr>
        <p:txBody>
          <a:bodyPr wrap="square" lIns="32242" tIns="16121" rIns="32242" bIns="1612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普陀</a:t>
            </a:r>
            <a:endParaRPr lang="en-US" altLang="zh-CN" sz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789" y="52557"/>
            <a:ext cx="378011" cy="13488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896111" y="170404"/>
            <a:ext cx="525287" cy="109509"/>
          </a:xfrm>
          <a:prstGeom prst="rect">
            <a:avLst/>
          </a:prstGeom>
          <a:noFill/>
        </p:spPr>
        <p:txBody>
          <a:bodyPr wrap="square" lIns="32243" tIns="16121" rIns="32243" bIns="16121" rtlCol="0">
            <a:spAutoFit/>
          </a:bodyPr>
          <a:lstStyle/>
          <a:p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  <a:latin typeface="Impact" panose="020B0806030902050204" pitchFamily="34" charset="0"/>
              </a:rPr>
              <a:t>Introduction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8071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3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5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8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5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3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5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8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300"/>
                            </p:stCondLst>
                            <p:childTnLst>
                              <p:par>
                                <p:cTn id="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95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450"/>
                            </p:stCondLst>
                            <p:childTnLst>
                              <p:par>
                                <p:cTn id="7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1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650"/>
                            </p:stCondLst>
                            <p:childTnLst>
                              <p:par>
                                <p:cTn id="8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4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900"/>
                            </p:stCondLst>
                            <p:childTnLst>
                              <p:par>
                                <p:cTn id="9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85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350"/>
                            </p:stCondLst>
                            <p:childTnLst>
                              <p:par>
                                <p:cTn id="10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05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5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3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800"/>
                            </p:stCondLst>
                            <p:childTnLst>
                              <p:par>
                                <p:cTn id="1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6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100"/>
                            </p:stCondLst>
                            <p:childTnLst>
                              <p:par>
                                <p:cTn id="1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/>
      <p:bldP spid="40" grpId="0"/>
      <p:bldP spid="41" grpId="0"/>
      <p:bldP spid="42" grpId="0"/>
      <p:bldP spid="45" grpId="0"/>
      <p:bldP spid="46" grpId="0" animBg="1"/>
      <p:bldP spid="64" grpId="0"/>
      <p:bldP spid="65" grpId="0" animBg="1"/>
      <p:bldP spid="66" grpId="0"/>
      <p:bldP spid="67" grpId="0" animBg="1"/>
      <p:bldP spid="68" grpId="0"/>
      <p:bldP spid="69" grpId="0" animBg="1"/>
      <p:bldP spid="70" grpId="0" animBg="1"/>
      <p:bldP spid="71" grpId="0"/>
      <p:bldP spid="27" grpId="0"/>
      <p:bldP spid="28" grpId="0"/>
      <p:bldP spid="29" grpId="0"/>
      <p:bldP spid="30" grpId="0"/>
      <p:bldP spid="31" grpId="0"/>
      <p:bldP spid="32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vip\Desktop\本月工作2018年5月\社会责任报告发布\PPT素材\封面燃气LOGO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05" l="0" r="98618">
                        <a14:foregroundMark x1="71736" y1="45545" x2="71736" y2="45545"/>
                        <a14:foregroundMark x1="47312" y1="71881" x2="47312" y2="71881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37" y="314060"/>
            <a:ext cx="956997" cy="14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3"/>
          <p:cNvSpPr txBox="1"/>
          <p:nvPr/>
        </p:nvSpPr>
        <p:spPr>
          <a:xfrm>
            <a:off x="421980" y="128698"/>
            <a:ext cx="803372" cy="155667"/>
          </a:xfrm>
          <a:prstGeom prst="rect">
            <a:avLst/>
          </a:prstGeom>
          <a:noFill/>
          <a:effectLst/>
        </p:spPr>
        <p:txBody>
          <a:bodyPr wrap="square" lIns="32242" tIns="16121" rIns="32242" bIns="16121" rtlCol="0">
            <a:spAutoFit/>
          </a:bodyPr>
          <a:lstStyle>
            <a:defPPr>
              <a:defRPr lang="zh-CN"/>
            </a:defPPr>
            <a:lvl1pPr algn="ctr">
              <a:defRPr sz="2400" b="1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方正正粗黑简体" panose="02000000000000000000" pitchFamily="2" charset="-122"/>
                <a:ea typeface="方正正粗黑简体" panose="02000000000000000000" pitchFamily="2" charset="-122"/>
              </a:defRPr>
            </a:lvl1pPr>
          </a:lstStyle>
          <a:p>
            <a:r>
              <a:rPr lang="zh-CN" altLang="en-US" sz="800" dirty="0"/>
              <a:t>社会责任保障</a:t>
            </a: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789" y="52557"/>
            <a:ext cx="378011" cy="13488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81086" y="162301"/>
            <a:ext cx="739544" cy="109509"/>
          </a:xfrm>
          <a:prstGeom prst="rect">
            <a:avLst/>
          </a:prstGeom>
          <a:noFill/>
        </p:spPr>
        <p:txBody>
          <a:bodyPr wrap="square" lIns="32243" tIns="16121" rIns="32243" bIns="16121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  <a:latin typeface="Impact" panose="020B0806030902050204" pitchFamily="34" charset="0"/>
              </a:rPr>
              <a:t>Responsibility Security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Impact" panose="020B080603090205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01407" y="398189"/>
            <a:ext cx="441147" cy="413075"/>
            <a:chOff x="307859" y="1137685"/>
            <a:chExt cx="1244982" cy="1180214"/>
          </a:xfrm>
        </p:grpSpPr>
        <p:sp>
          <p:nvSpPr>
            <p:cNvPr id="20" name="矩形 19"/>
            <p:cNvSpPr/>
            <p:nvPr/>
          </p:nvSpPr>
          <p:spPr bwMode="auto">
            <a:xfrm>
              <a:off x="340243" y="1137685"/>
              <a:ext cx="1180214" cy="1180214"/>
            </a:xfrm>
            <a:prstGeom prst="rect">
              <a:avLst/>
            </a:prstGeom>
            <a:gradFill flip="none" rotWithShape="1">
              <a:gsLst>
                <a:gs pos="100000">
                  <a:srgbClr val="00C898"/>
                </a:gs>
                <a:gs pos="0">
                  <a:srgbClr val="04B5EC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63" tIns="34282" rIns="68563" bIns="3428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00"/>
            </a:p>
          </p:txBody>
        </p:sp>
        <p:sp>
          <p:nvSpPr>
            <p:cNvPr id="21" name="矩形 20"/>
            <p:cNvSpPr/>
            <p:nvPr/>
          </p:nvSpPr>
          <p:spPr>
            <a:xfrm>
              <a:off x="307859" y="1155479"/>
              <a:ext cx="1244982" cy="11431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chemeClr val="bg1"/>
                  </a:solidFill>
                  <a:latin typeface="汉仪菱心体简" pitchFamily="49" charset="-122"/>
                  <a:ea typeface="汉仪菱心体简" pitchFamily="49" charset="-122"/>
                  <a:cs typeface="+mn-ea"/>
                  <a:sym typeface="+mn-lt"/>
                </a:rPr>
                <a:t>企业</a:t>
              </a:r>
              <a:endParaRPr lang="en-US" altLang="zh-CN" sz="1000" dirty="0">
                <a:solidFill>
                  <a:schemeClr val="bg1"/>
                </a:solidFill>
                <a:latin typeface="汉仪菱心体简" pitchFamily="49" charset="-122"/>
                <a:ea typeface="汉仪菱心体简" pitchFamily="49" charset="-122"/>
                <a:cs typeface="+mn-ea"/>
                <a:sym typeface="+mn-lt"/>
              </a:endParaRPr>
            </a:p>
            <a:p>
              <a:pPr algn="ctr"/>
              <a:r>
                <a:rPr lang="zh-CN" altLang="en-US" sz="1000" dirty="0">
                  <a:solidFill>
                    <a:schemeClr val="bg1"/>
                  </a:solidFill>
                  <a:latin typeface="汉仪菱心体简" pitchFamily="49" charset="-122"/>
                  <a:ea typeface="汉仪菱心体简" pitchFamily="49" charset="-122"/>
                  <a:cs typeface="+mn-ea"/>
                  <a:sym typeface="+mn-lt"/>
                </a:rPr>
                <a:t>目标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01407" y="846617"/>
            <a:ext cx="441147" cy="413075"/>
            <a:chOff x="307859" y="1137685"/>
            <a:chExt cx="1244982" cy="1180214"/>
          </a:xfrm>
        </p:grpSpPr>
        <p:sp>
          <p:nvSpPr>
            <p:cNvPr id="24" name="矩形 23"/>
            <p:cNvSpPr/>
            <p:nvPr/>
          </p:nvSpPr>
          <p:spPr bwMode="auto">
            <a:xfrm>
              <a:off x="340243" y="1137685"/>
              <a:ext cx="1180214" cy="1180214"/>
            </a:xfrm>
            <a:prstGeom prst="rect">
              <a:avLst/>
            </a:prstGeom>
            <a:gradFill flip="none" rotWithShape="1">
              <a:gsLst>
                <a:gs pos="100000">
                  <a:srgbClr val="00C898"/>
                </a:gs>
                <a:gs pos="0">
                  <a:srgbClr val="04B5EC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63" tIns="34282" rIns="68563" bIns="3428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00"/>
            </a:p>
          </p:txBody>
        </p:sp>
        <p:sp>
          <p:nvSpPr>
            <p:cNvPr id="25" name="矩形 24"/>
            <p:cNvSpPr/>
            <p:nvPr/>
          </p:nvSpPr>
          <p:spPr>
            <a:xfrm>
              <a:off x="307859" y="1155479"/>
              <a:ext cx="1244982" cy="11431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chemeClr val="bg1"/>
                  </a:solidFill>
                  <a:latin typeface="汉仪菱心体简" pitchFamily="49" charset="-122"/>
                  <a:ea typeface="汉仪菱心体简" pitchFamily="49" charset="-122"/>
                  <a:cs typeface="+mn-ea"/>
                  <a:sym typeface="+mn-lt"/>
                </a:rPr>
                <a:t>企业</a:t>
              </a:r>
              <a:endParaRPr lang="en-US" altLang="zh-CN" sz="1000" dirty="0">
                <a:solidFill>
                  <a:schemeClr val="bg1"/>
                </a:solidFill>
                <a:latin typeface="汉仪菱心体简" pitchFamily="49" charset="-122"/>
                <a:ea typeface="汉仪菱心体简" pitchFamily="49" charset="-122"/>
                <a:cs typeface="+mn-ea"/>
                <a:sym typeface="+mn-lt"/>
              </a:endParaRPr>
            </a:p>
            <a:p>
              <a:pPr algn="ctr"/>
              <a:r>
                <a:rPr lang="zh-CN" altLang="en-US" sz="1000" dirty="0">
                  <a:solidFill>
                    <a:schemeClr val="bg1"/>
                  </a:solidFill>
                  <a:latin typeface="汉仪菱心体简" pitchFamily="49" charset="-122"/>
                  <a:ea typeface="汉仪菱心体简" pitchFamily="49" charset="-122"/>
                  <a:cs typeface="+mn-ea"/>
                  <a:sym typeface="+mn-lt"/>
                </a:rPr>
                <a:t>文化</a:t>
              </a:r>
              <a:endParaRPr lang="en-US" altLang="zh-CN" sz="1000" dirty="0">
                <a:solidFill>
                  <a:schemeClr val="bg1"/>
                </a:solidFill>
                <a:latin typeface="汉仪菱心体简" pitchFamily="49" charset="-122"/>
                <a:ea typeface="汉仪菱心体简" pitchFamily="49" charset="-122"/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01407" y="1295046"/>
            <a:ext cx="441147" cy="413075"/>
            <a:chOff x="307859" y="1137685"/>
            <a:chExt cx="1244982" cy="1180214"/>
          </a:xfrm>
        </p:grpSpPr>
        <p:sp>
          <p:nvSpPr>
            <p:cNvPr id="27" name="矩形 26"/>
            <p:cNvSpPr/>
            <p:nvPr/>
          </p:nvSpPr>
          <p:spPr bwMode="auto">
            <a:xfrm>
              <a:off x="340243" y="1137685"/>
              <a:ext cx="1180214" cy="1180214"/>
            </a:xfrm>
            <a:prstGeom prst="rect">
              <a:avLst/>
            </a:prstGeom>
            <a:gradFill flip="none" rotWithShape="1">
              <a:gsLst>
                <a:gs pos="100000">
                  <a:srgbClr val="00C898"/>
                </a:gs>
                <a:gs pos="0">
                  <a:srgbClr val="04B5EC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63" tIns="34282" rIns="68563" bIns="3428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00"/>
            </a:p>
          </p:txBody>
        </p:sp>
        <p:sp>
          <p:nvSpPr>
            <p:cNvPr id="28" name="矩形 27"/>
            <p:cNvSpPr/>
            <p:nvPr/>
          </p:nvSpPr>
          <p:spPr>
            <a:xfrm>
              <a:off x="307859" y="1141871"/>
              <a:ext cx="1244982" cy="11431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chemeClr val="bg1"/>
                  </a:solidFill>
                  <a:latin typeface="汉仪菱心体简" pitchFamily="49" charset="-122"/>
                  <a:ea typeface="汉仪菱心体简" pitchFamily="49" charset="-122"/>
                  <a:cs typeface="+mn-ea"/>
                  <a:sym typeface="+mn-lt"/>
                </a:rPr>
                <a:t>社会</a:t>
              </a:r>
              <a:endParaRPr lang="en-US" altLang="zh-CN" sz="1000" dirty="0">
                <a:solidFill>
                  <a:schemeClr val="bg1"/>
                </a:solidFill>
                <a:latin typeface="汉仪菱心体简" pitchFamily="49" charset="-122"/>
                <a:ea typeface="汉仪菱心体简" pitchFamily="49" charset="-122"/>
                <a:cs typeface="+mn-ea"/>
                <a:sym typeface="+mn-lt"/>
              </a:endParaRPr>
            </a:p>
            <a:p>
              <a:pPr algn="ctr"/>
              <a:r>
                <a:rPr lang="zh-CN" altLang="en-US" sz="1000" dirty="0">
                  <a:solidFill>
                    <a:schemeClr val="bg1"/>
                  </a:solidFill>
                  <a:latin typeface="汉仪菱心体简" pitchFamily="49" charset="-122"/>
                  <a:ea typeface="汉仪菱心体简" pitchFamily="49" charset="-122"/>
                  <a:cs typeface="+mn-ea"/>
                  <a:sym typeface="+mn-lt"/>
                </a:rPr>
                <a:t>使命</a:t>
              </a:r>
            </a:p>
          </p:txBody>
        </p:sp>
      </p:grpSp>
      <p:sp>
        <p:nvSpPr>
          <p:cNvPr id="8" name="矩形 7"/>
          <p:cNvSpPr/>
          <p:nvPr/>
        </p:nvSpPr>
        <p:spPr>
          <a:xfrm>
            <a:off x="674389" y="451223"/>
            <a:ext cx="2060847" cy="307007"/>
          </a:xfrm>
          <a:prstGeom prst="rect">
            <a:avLst/>
          </a:prstGeom>
        </p:spPr>
        <p:txBody>
          <a:bodyPr wrap="square" lIns="32251" tIns="16125" rIns="32251" bIns="16125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力争成为管理运行模式科学、核心竞争能力明显、</a:t>
            </a:r>
            <a:endParaRPr lang="en-US" altLang="zh-CN" sz="600" dirty="0">
              <a:solidFill>
                <a:schemeClr val="tx1">
                  <a:lumMod val="65000"/>
                  <a:lumOff val="35000"/>
                </a:schemeClr>
              </a:solidFill>
              <a:latin typeface="方正正粗黑简体" pitchFamily="2" charset="-122"/>
              <a:ea typeface="方正正粗黑简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企业经济效益良好、持续发展能力较强的一流燃气运营商</a:t>
            </a:r>
          </a:p>
        </p:txBody>
      </p:sp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674390" y="861881"/>
            <a:ext cx="1423506" cy="38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2251" tIns="16125" rIns="32251" bIns="16125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defRPr sz="1800">
                <a:solidFill>
                  <a:schemeClr val="bg1"/>
                </a:solidFill>
                <a:latin typeface="方正正粗黑简体" pitchFamily="2" charset="-122"/>
                <a:ea typeface="方正正粗黑简体" pitchFamily="2" charset="-122"/>
              </a:defRPr>
            </a:lvl1pPr>
            <a:lvl2pPr marL="742950" indent="-285750" eaLnBrk="0" hangingPunct="0">
              <a:defRPr sz="1600"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zh-CN" sz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凝精</a:t>
            </a:r>
            <a:r>
              <a:rPr lang="en-US" altLang="zh-CN" sz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——</a:t>
            </a:r>
            <a:r>
              <a:rPr lang="zh-CN" altLang="zh-CN" sz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赢在管理 </a:t>
            </a:r>
            <a:r>
              <a:rPr lang="en-US" altLang="zh-CN" sz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zh-CN" altLang="zh-CN" sz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细节决定成败</a:t>
            </a:r>
          </a:p>
          <a:p>
            <a:pPr>
              <a:lnSpc>
                <a:spcPct val="125000"/>
              </a:lnSpc>
            </a:pPr>
            <a:r>
              <a:rPr lang="zh-CN" altLang="zh-CN" sz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聚气</a:t>
            </a:r>
            <a:r>
              <a:rPr lang="en-US" altLang="zh-CN" sz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——</a:t>
            </a:r>
            <a:r>
              <a:rPr lang="zh-CN" altLang="zh-CN" sz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走出传统 </a:t>
            </a:r>
            <a:r>
              <a:rPr lang="en-US" altLang="zh-CN" sz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zh-CN" altLang="zh-CN" sz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走向现代</a:t>
            </a:r>
            <a:endParaRPr lang="en-US" altLang="zh-CN" sz="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5000"/>
              </a:lnSpc>
            </a:pPr>
            <a:r>
              <a:rPr lang="zh-CN" altLang="zh-CN" sz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汇神</a:t>
            </a:r>
            <a:r>
              <a:rPr lang="en-US" altLang="zh-CN" sz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——</a:t>
            </a:r>
            <a:r>
              <a:rPr lang="zh-CN" altLang="zh-CN" sz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让员工与企业共同成长</a:t>
            </a:r>
          </a:p>
        </p:txBody>
      </p:sp>
      <p:sp>
        <p:nvSpPr>
          <p:cNvPr id="9" name="矩形 8"/>
          <p:cNvSpPr/>
          <p:nvPr/>
        </p:nvSpPr>
        <p:spPr>
          <a:xfrm>
            <a:off x="674390" y="1348080"/>
            <a:ext cx="1287874" cy="307007"/>
          </a:xfrm>
          <a:prstGeom prst="rect">
            <a:avLst/>
          </a:prstGeom>
        </p:spPr>
        <p:txBody>
          <a:bodyPr wrap="square" lIns="32251" tIns="16125" rIns="32251" bIns="16125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提倡洁净能源、提升生活品质，</a:t>
            </a:r>
            <a:endParaRPr lang="en-US" altLang="zh-CN" sz="600" dirty="0">
              <a:solidFill>
                <a:schemeClr val="tx1">
                  <a:lumMod val="65000"/>
                  <a:lumOff val="35000"/>
                </a:schemeClr>
              </a:solidFill>
              <a:latin typeface="方正正粗黑简体" pitchFamily="2" charset="-122"/>
              <a:ea typeface="方正正粗黑简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为社会提供安全优质的</a:t>
            </a:r>
            <a:r>
              <a:rPr lang="zh-CN" altLang="en-US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用气服务</a:t>
            </a:r>
            <a:endParaRPr lang="zh-CN" altLang="zh-CN" sz="600" dirty="0">
              <a:solidFill>
                <a:schemeClr val="tx1">
                  <a:lumMod val="65000"/>
                  <a:lumOff val="35000"/>
                </a:schemeClr>
              </a:solidFill>
              <a:latin typeface="方正正粗黑简体" pitchFamily="2" charset="-122"/>
              <a:ea typeface="方正正粗黑简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0697243"/>
      </p:ext>
    </p:extLst>
  </p:cSld>
  <p:clrMapOvr>
    <a:masterClrMapping/>
  </p:clrMapOvr>
  <p:transition spd="slow">
    <p:cov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75"/>
                                </p:stCondLst>
                                <p:childTnLst>
                                  <p:par>
                                    <p:cTn id="14" presetID="8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out)">
                                          <p:cBhvr>
                                            <p:cTn id="1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75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775"/>
                                </p:stCondLst>
                                <p:childTnLst>
                                  <p:par>
                                    <p:cTn id="23" presetID="8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out)">
                                          <p:cBhvr>
                                            <p:cTn id="2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75"/>
                                </p:stCondLst>
                                <p:childTnLst>
                                  <p:par>
                                    <p:cTn id="27" presetID="2" presetClass="entr" presetSubtype="2" fill="hold" grpId="0" nodeType="after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3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775"/>
                                </p:stCondLst>
                                <p:childTnLst>
                                  <p:par>
                                    <p:cTn id="32" presetID="8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out)">
                                          <p:cBhvr>
                                            <p:cTn id="34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775"/>
                                </p:stCondLst>
                                <p:childTnLst>
                                  <p:par>
                                    <p:cTn id="36" presetID="2" presetClass="entr" presetSubtype="2" fill="hold" grpId="0" nodeType="after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3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3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6775"/>
                                </p:stCondLst>
                                <p:childTnLst>
                                  <p:par>
                                    <p:cTn id="41" presetID="18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Left)">
                                          <p:cBhvr>
                                            <p:cTn id="43" dur="75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6" grpId="0"/>
          <p:bldP spid="8" grpId="0"/>
          <p:bldP spid="30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75"/>
                                </p:stCondLst>
                                <p:childTnLst>
                                  <p:par>
                                    <p:cTn id="14" presetID="8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out)">
                                          <p:cBhvr>
                                            <p:cTn id="1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75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775"/>
                                </p:stCondLst>
                                <p:childTnLst>
                                  <p:par>
                                    <p:cTn id="23" presetID="8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out)">
                                          <p:cBhvr>
                                            <p:cTn id="2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75"/>
                                </p:stCondLst>
                                <p:childTnLst>
                                  <p:par>
                                    <p:cTn id="2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775"/>
                                </p:stCondLst>
                                <p:childTnLst>
                                  <p:par>
                                    <p:cTn id="32" presetID="8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out)">
                                          <p:cBhvr>
                                            <p:cTn id="34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775"/>
                                </p:stCondLst>
                                <p:childTnLst>
                                  <p:par>
                                    <p:cTn id="3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6775"/>
                                </p:stCondLst>
                                <p:childTnLst>
                                  <p:par>
                                    <p:cTn id="41" presetID="18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Left)">
                                          <p:cBhvr>
                                            <p:cTn id="43" dur="75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6" grpId="0"/>
          <p:bldP spid="8" grpId="0"/>
          <p:bldP spid="30" grpId="0"/>
          <p:bldP spid="9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12" y="1533875"/>
            <a:ext cx="3239666" cy="266350"/>
          </a:xfrm>
          <a:prstGeom prst="rect">
            <a:avLst/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82" tIns="12091" rIns="24182" bIns="120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4445" y="120986"/>
            <a:ext cx="574095" cy="155667"/>
          </a:xfrm>
          <a:prstGeom prst="rect">
            <a:avLst/>
          </a:prstGeom>
          <a:noFill/>
          <a:effectLst/>
        </p:spPr>
        <p:txBody>
          <a:bodyPr wrap="square" lIns="32242" tIns="16121" rIns="32242" bIns="16121" rtlCol="0">
            <a:spAutoFit/>
          </a:bodyPr>
          <a:lstStyle>
            <a:defPPr>
              <a:defRPr lang="zh-CN"/>
            </a:defPPr>
            <a:lvl1pPr algn="ctr">
              <a:defRPr sz="2400" b="1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方正正粗黑简体" panose="02000000000000000000" pitchFamily="2" charset="-122"/>
                <a:ea typeface="方正正粗黑简体" panose="02000000000000000000" pitchFamily="2" charset="-122"/>
              </a:defRPr>
            </a:lvl1pPr>
          </a:lstStyle>
          <a:p>
            <a:r>
              <a:rPr lang="zh-CN" altLang="en-US" sz="800" dirty="0"/>
              <a:t>责任保障</a:t>
            </a:r>
          </a:p>
        </p:txBody>
      </p:sp>
      <p:grpSp>
        <p:nvGrpSpPr>
          <p:cNvPr id="10" name="组合 9"/>
          <p:cNvGrpSpPr>
            <a:grpSpLocks noChangeAspect="1"/>
          </p:cNvGrpSpPr>
          <p:nvPr/>
        </p:nvGrpSpPr>
        <p:grpSpPr>
          <a:xfrm>
            <a:off x="543000" y="756646"/>
            <a:ext cx="422590" cy="315000"/>
            <a:chOff x="1500598" y="917744"/>
            <a:chExt cx="1276573" cy="963364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 rot="5400000">
              <a:off x="1657203" y="964751"/>
              <a:ext cx="963364" cy="869350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00C898"/>
                </a:gs>
                <a:gs pos="0">
                  <a:srgbClr val="04B5EC"/>
                </a:gs>
              </a:gsLst>
              <a:lin ang="0" scaled="1"/>
              <a:tileRect/>
            </a:gra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00598" y="1117042"/>
              <a:ext cx="1276573" cy="5647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政府</a:t>
              </a:r>
            </a:p>
          </p:txBody>
        </p:sp>
      </p:grpSp>
      <p:grpSp>
        <p:nvGrpSpPr>
          <p:cNvPr id="97" name="组合 96"/>
          <p:cNvGrpSpPr>
            <a:grpSpLocks noChangeAspect="1"/>
          </p:cNvGrpSpPr>
          <p:nvPr/>
        </p:nvGrpSpPr>
        <p:grpSpPr>
          <a:xfrm>
            <a:off x="552259" y="756646"/>
            <a:ext cx="404072" cy="315000"/>
            <a:chOff x="2629734" y="1576373"/>
            <a:chExt cx="1220634" cy="963365"/>
          </a:xfrm>
        </p:grpSpPr>
        <p:sp>
          <p:nvSpPr>
            <p:cNvPr id="17" name="Freeform 5"/>
            <p:cNvSpPr>
              <a:spLocks/>
            </p:cNvSpPr>
            <p:nvPr/>
          </p:nvSpPr>
          <p:spPr bwMode="auto">
            <a:xfrm rot="5400000">
              <a:off x="2758369" y="1623381"/>
              <a:ext cx="963365" cy="869350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00C898"/>
                </a:gs>
                <a:gs pos="0">
                  <a:srgbClr val="04B5EC"/>
                </a:gs>
              </a:gsLst>
              <a:lin ang="0" scaled="1"/>
              <a:tileRect/>
            </a:gra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2629734" y="1775672"/>
              <a:ext cx="1220634" cy="5647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社会</a:t>
              </a:r>
            </a:p>
          </p:txBody>
        </p:sp>
      </p:grpSp>
      <p:grpSp>
        <p:nvGrpSpPr>
          <p:cNvPr id="11" name="组合 10"/>
          <p:cNvGrpSpPr>
            <a:grpSpLocks noChangeAspect="1"/>
          </p:cNvGrpSpPr>
          <p:nvPr/>
        </p:nvGrpSpPr>
        <p:grpSpPr>
          <a:xfrm>
            <a:off x="519110" y="756646"/>
            <a:ext cx="470370" cy="315000"/>
            <a:chOff x="294499" y="1563584"/>
            <a:chExt cx="1420912" cy="963364"/>
          </a:xfrm>
        </p:grpSpPr>
        <p:sp>
          <p:nvSpPr>
            <p:cNvPr id="18" name="Freeform 5"/>
            <p:cNvSpPr>
              <a:spLocks/>
            </p:cNvSpPr>
            <p:nvPr/>
          </p:nvSpPr>
          <p:spPr bwMode="auto">
            <a:xfrm rot="5400000">
              <a:off x="523273" y="1610590"/>
              <a:ext cx="963364" cy="86935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00C898"/>
                </a:gs>
                <a:gs pos="0">
                  <a:srgbClr val="04B5EC"/>
                </a:gs>
              </a:gsLst>
              <a:lin ang="0" scaled="1"/>
              <a:tileRect/>
            </a:gra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294499" y="1762883"/>
              <a:ext cx="1420912" cy="5647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股东</a:t>
              </a:r>
            </a:p>
          </p:txBody>
        </p:sp>
      </p:grpSp>
      <p:grpSp>
        <p:nvGrpSpPr>
          <p:cNvPr id="98" name="组合 97"/>
          <p:cNvGrpSpPr>
            <a:grpSpLocks noChangeAspect="1"/>
          </p:cNvGrpSpPr>
          <p:nvPr/>
        </p:nvGrpSpPr>
        <p:grpSpPr>
          <a:xfrm>
            <a:off x="519110" y="756646"/>
            <a:ext cx="470371" cy="315000"/>
            <a:chOff x="2432628" y="2712341"/>
            <a:chExt cx="1420915" cy="963364"/>
          </a:xfrm>
        </p:grpSpPr>
        <p:sp>
          <p:nvSpPr>
            <p:cNvPr id="54" name="Freeform 5"/>
            <p:cNvSpPr>
              <a:spLocks/>
            </p:cNvSpPr>
            <p:nvPr/>
          </p:nvSpPr>
          <p:spPr bwMode="auto">
            <a:xfrm rot="5400000">
              <a:off x="2661402" y="2759347"/>
              <a:ext cx="963364" cy="86935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00C898"/>
                </a:gs>
                <a:gs pos="0">
                  <a:srgbClr val="04B5EC"/>
                </a:gs>
              </a:gsLst>
              <a:lin ang="0" scaled="1"/>
              <a:tileRect/>
            </a:gra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2432628" y="2911640"/>
              <a:ext cx="1420915" cy="5647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供应商</a:t>
              </a:r>
            </a:p>
          </p:txBody>
        </p:sp>
      </p:grpSp>
      <p:grpSp>
        <p:nvGrpSpPr>
          <p:cNvPr id="96" name="组合 95"/>
          <p:cNvGrpSpPr>
            <a:grpSpLocks noChangeAspect="1"/>
          </p:cNvGrpSpPr>
          <p:nvPr/>
        </p:nvGrpSpPr>
        <p:grpSpPr>
          <a:xfrm>
            <a:off x="575512" y="756646"/>
            <a:ext cx="357566" cy="315000"/>
            <a:chOff x="1560215" y="3373658"/>
            <a:chExt cx="1080146" cy="963364"/>
          </a:xfrm>
        </p:grpSpPr>
        <p:sp>
          <p:nvSpPr>
            <p:cNvPr id="56" name="Freeform 5"/>
            <p:cNvSpPr>
              <a:spLocks/>
            </p:cNvSpPr>
            <p:nvPr/>
          </p:nvSpPr>
          <p:spPr bwMode="auto">
            <a:xfrm rot="5400000">
              <a:off x="1618606" y="3420663"/>
              <a:ext cx="963364" cy="869353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00C898"/>
                </a:gs>
                <a:gs pos="0">
                  <a:srgbClr val="04B5EC"/>
                </a:gs>
              </a:gsLst>
              <a:lin ang="0" scaled="1"/>
              <a:tileRect/>
            </a:gra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1560215" y="3572957"/>
              <a:ext cx="1080146" cy="5647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用户</a:t>
              </a:r>
            </a:p>
          </p:txBody>
        </p:sp>
      </p:grpSp>
      <p:grpSp>
        <p:nvGrpSpPr>
          <p:cNvPr id="95" name="组合 94"/>
          <p:cNvGrpSpPr>
            <a:grpSpLocks noChangeAspect="1"/>
          </p:cNvGrpSpPr>
          <p:nvPr/>
        </p:nvGrpSpPr>
        <p:grpSpPr>
          <a:xfrm>
            <a:off x="582158" y="756646"/>
            <a:ext cx="344274" cy="315000"/>
            <a:chOff x="492249" y="2713156"/>
            <a:chExt cx="1039995" cy="963364"/>
          </a:xfrm>
        </p:grpSpPr>
        <p:sp>
          <p:nvSpPr>
            <p:cNvPr id="58" name="Freeform 5"/>
            <p:cNvSpPr>
              <a:spLocks/>
            </p:cNvSpPr>
            <p:nvPr/>
          </p:nvSpPr>
          <p:spPr bwMode="auto">
            <a:xfrm rot="5400000">
              <a:off x="530565" y="2760162"/>
              <a:ext cx="963364" cy="869351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00C898"/>
                </a:gs>
                <a:gs pos="0">
                  <a:srgbClr val="04B5EC"/>
                </a:gs>
              </a:gsLst>
              <a:lin ang="0" scaled="1"/>
              <a:tileRect/>
            </a:gra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492249" y="2912454"/>
              <a:ext cx="1039995" cy="5647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员工</a:t>
              </a: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1995207" y="586782"/>
            <a:ext cx="702125" cy="516615"/>
            <a:chOff x="5487411" y="1948001"/>
            <a:chExt cx="1981498" cy="1476044"/>
          </a:xfrm>
        </p:grpSpPr>
        <p:sp>
          <p:nvSpPr>
            <p:cNvPr id="87" name="Freeform 5"/>
            <p:cNvSpPr>
              <a:spLocks noChangeAspect="1"/>
            </p:cNvSpPr>
            <p:nvPr/>
          </p:nvSpPr>
          <p:spPr bwMode="auto">
            <a:xfrm rot="5400000">
              <a:off x="5737169" y="2020022"/>
              <a:ext cx="1476044" cy="1332001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sp>
          <p:nvSpPr>
            <p:cNvPr id="88" name="矩形 87"/>
            <p:cNvSpPr/>
            <p:nvPr/>
          </p:nvSpPr>
          <p:spPr>
            <a:xfrm>
              <a:off x="5487411" y="2202373"/>
              <a:ext cx="1981498" cy="9672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信息披露</a:t>
              </a:r>
              <a:endParaRPr lang="en-US" altLang="zh-CN" sz="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  <a:p>
              <a:pPr lvl="0" algn="ctr"/>
              <a:r>
                <a:rPr lang="zh-CN" altLang="en-US" sz="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渠道</a:t>
              </a: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1464144" y="198128"/>
            <a:ext cx="1757955" cy="1284410"/>
            <a:chOff x="4132023" y="566077"/>
            <a:chExt cx="4961204" cy="3669743"/>
          </a:xfrm>
        </p:grpSpPr>
        <p:grpSp>
          <p:nvGrpSpPr>
            <p:cNvPr id="107" name="组合 106"/>
            <p:cNvGrpSpPr/>
            <p:nvPr/>
          </p:nvGrpSpPr>
          <p:grpSpPr>
            <a:xfrm>
              <a:off x="5556093" y="568228"/>
              <a:ext cx="1113107" cy="1037220"/>
              <a:chOff x="5928210" y="1055417"/>
              <a:chExt cx="1113107" cy="1037220"/>
            </a:xfrm>
          </p:grpSpPr>
          <p:sp>
            <p:nvSpPr>
              <p:cNvPr id="75" name="Freeform 5"/>
              <p:cNvSpPr>
                <a:spLocks noChangeAspect="1"/>
              </p:cNvSpPr>
              <p:nvPr/>
            </p:nvSpPr>
            <p:spPr bwMode="auto">
              <a:xfrm rot="5400000">
                <a:off x="5956733" y="1106026"/>
                <a:ext cx="1037220" cy="936001"/>
              </a:xfrm>
              <a:custGeom>
                <a:avLst/>
                <a:gdLst>
                  <a:gd name="T0" fmla="*/ 1136760 w 2740"/>
                  <a:gd name="T1" fmla="*/ 1235640 h 2446"/>
                  <a:gd name="T2" fmla="*/ 1086026 w 2740"/>
                  <a:gd name="T3" fmla="*/ 1286347 h 2446"/>
                  <a:gd name="T4" fmla="*/ 1013624 w 2740"/>
                  <a:gd name="T5" fmla="*/ 1305028 h 2446"/>
                  <a:gd name="T6" fmla="*/ 431239 w 2740"/>
                  <a:gd name="T7" fmla="*/ 1305028 h 2446"/>
                  <a:gd name="T8" fmla="*/ 362009 w 2740"/>
                  <a:gd name="T9" fmla="*/ 1286347 h 2446"/>
                  <a:gd name="T10" fmla="*/ 311274 w 2740"/>
                  <a:gd name="T11" fmla="*/ 1235107 h 2446"/>
                  <a:gd name="T12" fmla="*/ 19025 w 2740"/>
                  <a:gd name="T13" fmla="*/ 723770 h 2446"/>
                  <a:gd name="T14" fmla="*/ 0 w 2740"/>
                  <a:gd name="T15" fmla="*/ 652781 h 2446"/>
                  <a:gd name="T16" fmla="*/ 19025 w 2740"/>
                  <a:gd name="T17" fmla="*/ 581258 h 2446"/>
                  <a:gd name="T18" fmla="*/ 310218 w 2740"/>
                  <a:gd name="T19" fmla="*/ 72057 h 2446"/>
                  <a:gd name="T20" fmla="*/ 362009 w 2740"/>
                  <a:gd name="T21" fmla="*/ 19749 h 2446"/>
                  <a:gd name="T22" fmla="*/ 428068 w 2740"/>
                  <a:gd name="T23" fmla="*/ 534 h 2446"/>
                  <a:gd name="T24" fmla="*/ 1012567 w 2740"/>
                  <a:gd name="T25" fmla="*/ 534 h 2446"/>
                  <a:gd name="T26" fmla="*/ 1086026 w 2740"/>
                  <a:gd name="T27" fmla="*/ 19749 h 2446"/>
                  <a:gd name="T28" fmla="*/ 1136760 w 2740"/>
                  <a:gd name="T29" fmla="*/ 70456 h 2446"/>
                  <a:gd name="T30" fmla="*/ 1427952 w 2740"/>
                  <a:gd name="T31" fmla="*/ 579657 h 2446"/>
                  <a:gd name="T32" fmla="*/ 1448034 w 2740"/>
                  <a:gd name="T33" fmla="*/ 652781 h 2446"/>
                  <a:gd name="T34" fmla="*/ 1427423 w 2740"/>
                  <a:gd name="T35" fmla="*/ 726439 h 2446"/>
                  <a:gd name="T36" fmla="*/ 1136760 w 2740"/>
                  <a:gd name="T37" fmla="*/ 1235640 h 24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740"/>
                  <a:gd name="T58" fmla="*/ 0 h 2446"/>
                  <a:gd name="T59" fmla="*/ 2740 w 2740"/>
                  <a:gd name="T60" fmla="*/ 2446 h 24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rgbClr val="00C898"/>
                  </a:gs>
                  <a:gs pos="0">
                    <a:srgbClr val="04B5EC"/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152400" dist="63500" dir="2700000" sx="101000" sy="101000" algn="tl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6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endParaRPr>
              </a:p>
            </p:txBody>
          </p:sp>
          <p:sp>
            <p:nvSpPr>
              <p:cNvPr id="78" name="矩形 77"/>
              <p:cNvSpPr/>
              <p:nvPr/>
            </p:nvSpPr>
            <p:spPr>
              <a:xfrm>
                <a:off x="5928210" y="1222282"/>
                <a:ext cx="1113107" cy="70348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燃气</a:t>
                </a:r>
                <a:endParaRPr lang="en-US" altLang="zh-CN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endParaRPr>
              </a:p>
              <a:p>
                <a:pPr algn="ctr"/>
                <a:r>
                  <a:rPr lang="zh-CN" altLang="en-US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微客服</a:t>
                </a:r>
              </a:p>
            </p:txBody>
          </p:sp>
        </p:grpSp>
        <p:grpSp>
          <p:nvGrpSpPr>
            <p:cNvPr id="105" name="组合 104"/>
            <p:cNvGrpSpPr/>
            <p:nvPr/>
          </p:nvGrpSpPr>
          <p:grpSpPr>
            <a:xfrm>
              <a:off x="6764488" y="1279422"/>
              <a:ext cx="2284810" cy="1037220"/>
              <a:chOff x="6686457" y="1903834"/>
              <a:chExt cx="2284810" cy="1037220"/>
            </a:xfrm>
          </p:grpSpPr>
          <p:sp>
            <p:nvSpPr>
              <p:cNvPr id="76" name="Freeform 5"/>
              <p:cNvSpPr>
                <a:spLocks noChangeAspect="1"/>
              </p:cNvSpPr>
              <p:nvPr/>
            </p:nvSpPr>
            <p:spPr bwMode="auto">
              <a:xfrm rot="5400000">
                <a:off x="7305411" y="1954444"/>
                <a:ext cx="1037220" cy="935999"/>
              </a:xfrm>
              <a:custGeom>
                <a:avLst/>
                <a:gdLst>
                  <a:gd name="T0" fmla="*/ 1136760 w 2740"/>
                  <a:gd name="T1" fmla="*/ 1235640 h 2446"/>
                  <a:gd name="T2" fmla="*/ 1086026 w 2740"/>
                  <a:gd name="T3" fmla="*/ 1286347 h 2446"/>
                  <a:gd name="T4" fmla="*/ 1013624 w 2740"/>
                  <a:gd name="T5" fmla="*/ 1305028 h 2446"/>
                  <a:gd name="T6" fmla="*/ 431239 w 2740"/>
                  <a:gd name="T7" fmla="*/ 1305028 h 2446"/>
                  <a:gd name="T8" fmla="*/ 362009 w 2740"/>
                  <a:gd name="T9" fmla="*/ 1286347 h 2446"/>
                  <a:gd name="T10" fmla="*/ 311274 w 2740"/>
                  <a:gd name="T11" fmla="*/ 1235107 h 2446"/>
                  <a:gd name="T12" fmla="*/ 19025 w 2740"/>
                  <a:gd name="T13" fmla="*/ 723770 h 2446"/>
                  <a:gd name="T14" fmla="*/ 0 w 2740"/>
                  <a:gd name="T15" fmla="*/ 652781 h 2446"/>
                  <a:gd name="T16" fmla="*/ 19025 w 2740"/>
                  <a:gd name="T17" fmla="*/ 581258 h 2446"/>
                  <a:gd name="T18" fmla="*/ 310218 w 2740"/>
                  <a:gd name="T19" fmla="*/ 72057 h 2446"/>
                  <a:gd name="T20" fmla="*/ 362009 w 2740"/>
                  <a:gd name="T21" fmla="*/ 19749 h 2446"/>
                  <a:gd name="T22" fmla="*/ 428068 w 2740"/>
                  <a:gd name="T23" fmla="*/ 534 h 2446"/>
                  <a:gd name="T24" fmla="*/ 1012567 w 2740"/>
                  <a:gd name="T25" fmla="*/ 534 h 2446"/>
                  <a:gd name="T26" fmla="*/ 1086026 w 2740"/>
                  <a:gd name="T27" fmla="*/ 19749 h 2446"/>
                  <a:gd name="T28" fmla="*/ 1136760 w 2740"/>
                  <a:gd name="T29" fmla="*/ 70456 h 2446"/>
                  <a:gd name="T30" fmla="*/ 1427952 w 2740"/>
                  <a:gd name="T31" fmla="*/ 579657 h 2446"/>
                  <a:gd name="T32" fmla="*/ 1448034 w 2740"/>
                  <a:gd name="T33" fmla="*/ 652781 h 2446"/>
                  <a:gd name="T34" fmla="*/ 1427423 w 2740"/>
                  <a:gd name="T35" fmla="*/ 726439 h 2446"/>
                  <a:gd name="T36" fmla="*/ 1136760 w 2740"/>
                  <a:gd name="T37" fmla="*/ 1235640 h 24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740"/>
                  <a:gd name="T58" fmla="*/ 0 h 2446"/>
                  <a:gd name="T59" fmla="*/ 2740 w 2740"/>
                  <a:gd name="T60" fmla="*/ 2446 h 24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rgbClr val="00C898"/>
                  </a:gs>
                  <a:gs pos="0">
                    <a:srgbClr val="04B5EC"/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152400" dist="63500" dir="2700000" sx="101000" sy="101000" algn="tl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6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endParaRPr>
              </a:p>
            </p:txBody>
          </p:sp>
          <p:sp>
            <p:nvSpPr>
              <p:cNvPr id="79" name="矩形 78"/>
              <p:cNvSpPr/>
              <p:nvPr/>
            </p:nvSpPr>
            <p:spPr>
              <a:xfrm>
                <a:off x="6686457" y="2070701"/>
                <a:ext cx="2284810" cy="70348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对外</a:t>
                </a:r>
                <a:endParaRPr lang="en-US" altLang="zh-CN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endParaRPr>
              </a:p>
              <a:p>
                <a:pPr algn="ctr"/>
                <a:r>
                  <a:rPr lang="zh-CN" altLang="en-US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管网</a:t>
                </a:r>
              </a:p>
            </p:txBody>
          </p:sp>
        </p:grpSp>
        <p:grpSp>
          <p:nvGrpSpPr>
            <p:cNvPr id="101" name="组合 100"/>
            <p:cNvGrpSpPr/>
            <p:nvPr/>
          </p:nvGrpSpPr>
          <p:grpSpPr>
            <a:xfrm>
              <a:off x="4171832" y="2395714"/>
              <a:ext cx="2284810" cy="1037220"/>
              <a:chOff x="3880692" y="1884913"/>
              <a:chExt cx="2284810" cy="1037220"/>
            </a:xfrm>
          </p:grpSpPr>
          <p:sp>
            <p:nvSpPr>
              <p:cNvPr id="77" name="Freeform 5"/>
              <p:cNvSpPr>
                <a:spLocks noChangeAspect="1"/>
              </p:cNvSpPr>
              <p:nvPr/>
            </p:nvSpPr>
            <p:spPr bwMode="auto">
              <a:xfrm rot="5400000">
                <a:off x="4507821" y="1935523"/>
                <a:ext cx="1037220" cy="935999"/>
              </a:xfrm>
              <a:custGeom>
                <a:avLst/>
                <a:gdLst>
                  <a:gd name="T0" fmla="*/ 1136760 w 2740"/>
                  <a:gd name="T1" fmla="*/ 1235640 h 2446"/>
                  <a:gd name="T2" fmla="*/ 1086026 w 2740"/>
                  <a:gd name="T3" fmla="*/ 1286347 h 2446"/>
                  <a:gd name="T4" fmla="*/ 1013624 w 2740"/>
                  <a:gd name="T5" fmla="*/ 1305028 h 2446"/>
                  <a:gd name="T6" fmla="*/ 431239 w 2740"/>
                  <a:gd name="T7" fmla="*/ 1305028 h 2446"/>
                  <a:gd name="T8" fmla="*/ 362009 w 2740"/>
                  <a:gd name="T9" fmla="*/ 1286347 h 2446"/>
                  <a:gd name="T10" fmla="*/ 311274 w 2740"/>
                  <a:gd name="T11" fmla="*/ 1235107 h 2446"/>
                  <a:gd name="T12" fmla="*/ 19025 w 2740"/>
                  <a:gd name="T13" fmla="*/ 723770 h 2446"/>
                  <a:gd name="T14" fmla="*/ 0 w 2740"/>
                  <a:gd name="T15" fmla="*/ 652781 h 2446"/>
                  <a:gd name="T16" fmla="*/ 19025 w 2740"/>
                  <a:gd name="T17" fmla="*/ 581258 h 2446"/>
                  <a:gd name="T18" fmla="*/ 310218 w 2740"/>
                  <a:gd name="T19" fmla="*/ 72057 h 2446"/>
                  <a:gd name="T20" fmla="*/ 362009 w 2740"/>
                  <a:gd name="T21" fmla="*/ 19749 h 2446"/>
                  <a:gd name="T22" fmla="*/ 428068 w 2740"/>
                  <a:gd name="T23" fmla="*/ 534 h 2446"/>
                  <a:gd name="T24" fmla="*/ 1012567 w 2740"/>
                  <a:gd name="T25" fmla="*/ 534 h 2446"/>
                  <a:gd name="T26" fmla="*/ 1086026 w 2740"/>
                  <a:gd name="T27" fmla="*/ 19749 h 2446"/>
                  <a:gd name="T28" fmla="*/ 1136760 w 2740"/>
                  <a:gd name="T29" fmla="*/ 70456 h 2446"/>
                  <a:gd name="T30" fmla="*/ 1427952 w 2740"/>
                  <a:gd name="T31" fmla="*/ 579657 h 2446"/>
                  <a:gd name="T32" fmla="*/ 1448034 w 2740"/>
                  <a:gd name="T33" fmla="*/ 652781 h 2446"/>
                  <a:gd name="T34" fmla="*/ 1427423 w 2740"/>
                  <a:gd name="T35" fmla="*/ 726439 h 2446"/>
                  <a:gd name="T36" fmla="*/ 1136760 w 2740"/>
                  <a:gd name="T37" fmla="*/ 1235640 h 24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740"/>
                  <a:gd name="T58" fmla="*/ 0 h 2446"/>
                  <a:gd name="T59" fmla="*/ 2740 w 2740"/>
                  <a:gd name="T60" fmla="*/ 2446 h 24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rgbClr val="00C898"/>
                  </a:gs>
                  <a:gs pos="0">
                    <a:srgbClr val="04B5EC"/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152400" dist="63500" dir="2700000" sx="101000" sy="101000" algn="tl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6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endParaRPr>
              </a:p>
            </p:txBody>
          </p:sp>
          <p:sp>
            <p:nvSpPr>
              <p:cNvPr id="80" name="矩形 79"/>
              <p:cNvSpPr/>
              <p:nvPr/>
            </p:nvSpPr>
            <p:spPr>
              <a:xfrm>
                <a:off x="3880692" y="2161700"/>
                <a:ext cx="2284810" cy="48364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党建网</a:t>
                </a:r>
              </a:p>
            </p:txBody>
          </p:sp>
        </p:grpSp>
        <p:grpSp>
          <p:nvGrpSpPr>
            <p:cNvPr id="104" name="组合 103"/>
            <p:cNvGrpSpPr/>
            <p:nvPr/>
          </p:nvGrpSpPr>
          <p:grpSpPr>
            <a:xfrm>
              <a:off x="6808417" y="2405945"/>
              <a:ext cx="2284810" cy="1037220"/>
              <a:chOff x="6673534" y="2974484"/>
              <a:chExt cx="2284810" cy="1037220"/>
            </a:xfrm>
          </p:grpSpPr>
          <p:sp>
            <p:nvSpPr>
              <p:cNvPr id="81" name="Freeform 5"/>
              <p:cNvSpPr>
                <a:spLocks noChangeAspect="1"/>
              </p:cNvSpPr>
              <p:nvPr/>
            </p:nvSpPr>
            <p:spPr bwMode="auto">
              <a:xfrm rot="5400000">
                <a:off x="7300285" y="3025094"/>
                <a:ext cx="1037220" cy="935999"/>
              </a:xfrm>
              <a:custGeom>
                <a:avLst/>
                <a:gdLst>
                  <a:gd name="T0" fmla="*/ 1136760 w 2740"/>
                  <a:gd name="T1" fmla="*/ 1235640 h 2446"/>
                  <a:gd name="T2" fmla="*/ 1086026 w 2740"/>
                  <a:gd name="T3" fmla="*/ 1286347 h 2446"/>
                  <a:gd name="T4" fmla="*/ 1013624 w 2740"/>
                  <a:gd name="T5" fmla="*/ 1305028 h 2446"/>
                  <a:gd name="T6" fmla="*/ 431239 w 2740"/>
                  <a:gd name="T7" fmla="*/ 1305028 h 2446"/>
                  <a:gd name="T8" fmla="*/ 362009 w 2740"/>
                  <a:gd name="T9" fmla="*/ 1286347 h 2446"/>
                  <a:gd name="T10" fmla="*/ 311274 w 2740"/>
                  <a:gd name="T11" fmla="*/ 1235107 h 2446"/>
                  <a:gd name="T12" fmla="*/ 19025 w 2740"/>
                  <a:gd name="T13" fmla="*/ 723770 h 2446"/>
                  <a:gd name="T14" fmla="*/ 0 w 2740"/>
                  <a:gd name="T15" fmla="*/ 652781 h 2446"/>
                  <a:gd name="T16" fmla="*/ 19025 w 2740"/>
                  <a:gd name="T17" fmla="*/ 581258 h 2446"/>
                  <a:gd name="T18" fmla="*/ 310218 w 2740"/>
                  <a:gd name="T19" fmla="*/ 72057 h 2446"/>
                  <a:gd name="T20" fmla="*/ 362009 w 2740"/>
                  <a:gd name="T21" fmla="*/ 19749 h 2446"/>
                  <a:gd name="T22" fmla="*/ 428068 w 2740"/>
                  <a:gd name="T23" fmla="*/ 534 h 2446"/>
                  <a:gd name="T24" fmla="*/ 1012567 w 2740"/>
                  <a:gd name="T25" fmla="*/ 534 h 2446"/>
                  <a:gd name="T26" fmla="*/ 1086026 w 2740"/>
                  <a:gd name="T27" fmla="*/ 19749 h 2446"/>
                  <a:gd name="T28" fmla="*/ 1136760 w 2740"/>
                  <a:gd name="T29" fmla="*/ 70456 h 2446"/>
                  <a:gd name="T30" fmla="*/ 1427952 w 2740"/>
                  <a:gd name="T31" fmla="*/ 579657 h 2446"/>
                  <a:gd name="T32" fmla="*/ 1448034 w 2740"/>
                  <a:gd name="T33" fmla="*/ 652781 h 2446"/>
                  <a:gd name="T34" fmla="*/ 1427423 w 2740"/>
                  <a:gd name="T35" fmla="*/ 726439 h 2446"/>
                  <a:gd name="T36" fmla="*/ 1136760 w 2740"/>
                  <a:gd name="T37" fmla="*/ 1235640 h 24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740"/>
                  <a:gd name="T58" fmla="*/ 0 h 2446"/>
                  <a:gd name="T59" fmla="*/ 2740 w 2740"/>
                  <a:gd name="T60" fmla="*/ 2446 h 24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rgbClr val="00C898"/>
                  </a:gs>
                  <a:gs pos="0">
                    <a:srgbClr val="04B5EC"/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152400" dist="63500" dir="2700000" sx="101000" sy="101000" algn="tl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6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endParaRPr>
              </a:p>
            </p:txBody>
          </p:sp>
          <p:sp>
            <p:nvSpPr>
              <p:cNvPr id="82" name="矩形 81"/>
              <p:cNvSpPr/>
              <p:nvPr/>
            </p:nvSpPr>
            <p:spPr>
              <a:xfrm>
                <a:off x="6673534" y="3141351"/>
                <a:ext cx="2284810" cy="70348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新闻</a:t>
                </a:r>
                <a:endParaRPr lang="en-US" altLang="zh-CN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endParaRPr>
              </a:p>
              <a:p>
                <a:pPr algn="ctr"/>
                <a:r>
                  <a:rPr lang="zh-CN" altLang="en-US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媒体</a:t>
                </a:r>
              </a:p>
            </p:txBody>
          </p:sp>
        </p:grpSp>
        <p:grpSp>
          <p:nvGrpSpPr>
            <p:cNvPr id="103" name="组合 102"/>
            <p:cNvGrpSpPr/>
            <p:nvPr/>
          </p:nvGrpSpPr>
          <p:grpSpPr>
            <a:xfrm>
              <a:off x="6004877" y="3198260"/>
              <a:ext cx="2284810" cy="1037220"/>
              <a:chOff x="5179065" y="3369806"/>
              <a:chExt cx="2284810" cy="1037220"/>
            </a:xfrm>
          </p:grpSpPr>
          <p:sp>
            <p:nvSpPr>
              <p:cNvPr id="83" name="Freeform 5"/>
              <p:cNvSpPr>
                <a:spLocks noChangeAspect="1"/>
              </p:cNvSpPr>
              <p:nvPr/>
            </p:nvSpPr>
            <p:spPr bwMode="auto">
              <a:xfrm rot="5400000">
                <a:off x="5816704" y="3420416"/>
                <a:ext cx="1037220" cy="935999"/>
              </a:xfrm>
              <a:custGeom>
                <a:avLst/>
                <a:gdLst>
                  <a:gd name="T0" fmla="*/ 1136760 w 2740"/>
                  <a:gd name="T1" fmla="*/ 1235640 h 2446"/>
                  <a:gd name="T2" fmla="*/ 1086026 w 2740"/>
                  <a:gd name="T3" fmla="*/ 1286347 h 2446"/>
                  <a:gd name="T4" fmla="*/ 1013624 w 2740"/>
                  <a:gd name="T5" fmla="*/ 1305028 h 2446"/>
                  <a:gd name="T6" fmla="*/ 431239 w 2740"/>
                  <a:gd name="T7" fmla="*/ 1305028 h 2446"/>
                  <a:gd name="T8" fmla="*/ 362009 w 2740"/>
                  <a:gd name="T9" fmla="*/ 1286347 h 2446"/>
                  <a:gd name="T10" fmla="*/ 311274 w 2740"/>
                  <a:gd name="T11" fmla="*/ 1235107 h 2446"/>
                  <a:gd name="T12" fmla="*/ 19025 w 2740"/>
                  <a:gd name="T13" fmla="*/ 723770 h 2446"/>
                  <a:gd name="T14" fmla="*/ 0 w 2740"/>
                  <a:gd name="T15" fmla="*/ 652781 h 2446"/>
                  <a:gd name="T16" fmla="*/ 19025 w 2740"/>
                  <a:gd name="T17" fmla="*/ 581258 h 2446"/>
                  <a:gd name="T18" fmla="*/ 310218 w 2740"/>
                  <a:gd name="T19" fmla="*/ 72057 h 2446"/>
                  <a:gd name="T20" fmla="*/ 362009 w 2740"/>
                  <a:gd name="T21" fmla="*/ 19749 h 2446"/>
                  <a:gd name="T22" fmla="*/ 428068 w 2740"/>
                  <a:gd name="T23" fmla="*/ 534 h 2446"/>
                  <a:gd name="T24" fmla="*/ 1012567 w 2740"/>
                  <a:gd name="T25" fmla="*/ 534 h 2446"/>
                  <a:gd name="T26" fmla="*/ 1086026 w 2740"/>
                  <a:gd name="T27" fmla="*/ 19749 h 2446"/>
                  <a:gd name="T28" fmla="*/ 1136760 w 2740"/>
                  <a:gd name="T29" fmla="*/ 70456 h 2446"/>
                  <a:gd name="T30" fmla="*/ 1427952 w 2740"/>
                  <a:gd name="T31" fmla="*/ 579657 h 2446"/>
                  <a:gd name="T32" fmla="*/ 1448034 w 2740"/>
                  <a:gd name="T33" fmla="*/ 652781 h 2446"/>
                  <a:gd name="T34" fmla="*/ 1427423 w 2740"/>
                  <a:gd name="T35" fmla="*/ 726439 h 2446"/>
                  <a:gd name="T36" fmla="*/ 1136760 w 2740"/>
                  <a:gd name="T37" fmla="*/ 1235640 h 24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740"/>
                  <a:gd name="T58" fmla="*/ 0 h 2446"/>
                  <a:gd name="T59" fmla="*/ 2740 w 2740"/>
                  <a:gd name="T60" fmla="*/ 2446 h 24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rgbClr val="00C898"/>
                  </a:gs>
                  <a:gs pos="0">
                    <a:srgbClr val="04B5EC"/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152400" dist="63500" dir="2700000" sx="101000" sy="101000" algn="tl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6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endParaRPr>
              </a:p>
            </p:txBody>
          </p:sp>
          <p:sp>
            <p:nvSpPr>
              <p:cNvPr id="84" name="矩形 83"/>
              <p:cNvSpPr/>
              <p:nvPr/>
            </p:nvSpPr>
            <p:spPr>
              <a:xfrm>
                <a:off x="5179065" y="3536673"/>
                <a:ext cx="2284810" cy="70348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燃气服务</a:t>
                </a:r>
                <a:endParaRPr lang="en-US" altLang="zh-CN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endParaRPr>
              </a:p>
              <a:p>
                <a:pPr algn="ctr"/>
                <a:r>
                  <a:rPr lang="zh-CN" altLang="en-US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宣传单</a:t>
                </a:r>
              </a:p>
            </p:txBody>
          </p:sp>
        </p:grpSp>
        <p:grpSp>
          <p:nvGrpSpPr>
            <p:cNvPr id="102" name="组合 101"/>
            <p:cNvGrpSpPr/>
            <p:nvPr/>
          </p:nvGrpSpPr>
          <p:grpSpPr>
            <a:xfrm>
              <a:off x="4872973" y="3198600"/>
              <a:ext cx="2284810" cy="1037220"/>
              <a:chOff x="3733797" y="3001831"/>
              <a:chExt cx="2284810" cy="1037220"/>
            </a:xfrm>
          </p:grpSpPr>
          <p:sp>
            <p:nvSpPr>
              <p:cNvPr id="85" name="Freeform 5"/>
              <p:cNvSpPr>
                <a:spLocks noChangeAspect="1"/>
              </p:cNvSpPr>
              <p:nvPr/>
            </p:nvSpPr>
            <p:spPr bwMode="auto">
              <a:xfrm rot="5400000">
                <a:off x="4352629" y="3052441"/>
                <a:ext cx="1037220" cy="935999"/>
              </a:xfrm>
              <a:custGeom>
                <a:avLst/>
                <a:gdLst>
                  <a:gd name="T0" fmla="*/ 1136760 w 2740"/>
                  <a:gd name="T1" fmla="*/ 1235640 h 2446"/>
                  <a:gd name="T2" fmla="*/ 1086026 w 2740"/>
                  <a:gd name="T3" fmla="*/ 1286347 h 2446"/>
                  <a:gd name="T4" fmla="*/ 1013624 w 2740"/>
                  <a:gd name="T5" fmla="*/ 1305028 h 2446"/>
                  <a:gd name="T6" fmla="*/ 431239 w 2740"/>
                  <a:gd name="T7" fmla="*/ 1305028 h 2446"/>
                  <a:gd name="T8" fmla="*/ 362009 w 2740"/>
                  <a:gd name="T9" fmla="*/ 1286347 h 2446"/>
                  <a:gd name="T10" fmla="*/ 311274 w 2740"/>
                  <a:gd name="T11" fmla="*/ 1235107 h 2446"/>
                  <a:gd name="T12" fmla="*/ 19025 w 2740"/>
                  <a:gd name="T13" fmla="*/ 723770 h 2446"/>
                  <a:gd name="T14" fmla="*/ 0 w 2740"/>
                  <a:gd name="T15" fmla="*/ 652781 h 2446"/>
                  <a:gd name="T16" fmla="*/ 19025 w 2740"/>
                  <a:gd name="T17" fmla="*/ 581258 h 2446"/>
                  <a:gd name="T18" fmla="*/ 310218 w 2740"/>
                  <a:gd name="T19" fmla="*/ 72057 h 2446"/>
                  <a:gd name="T20" fmla="*/ 362009 w 2740"/>
                  <a:gd name="T21" fmla="*/ 19749 h 2446"/>
                  <a:gd name="T22" fmla="*/ 428068 w 2740"/>
                  <a:gd name="T23" fmla="*/ 534 h 2446"/>
                  <a:gd name="T24" fmla="*/ 1012567 w 2740"/>
                  <a:gd name="T25" fmla="*/ 534 h 2446"/>
                  <a:gd name="T26" fmla="*/ 1086026 w 2740"/>
                  <a:gd name="T27" fmla="*/ 19749 h 2446"/>
                  <a:gd name="T28" fmla="*/ 1136760 w 2740"/>
                  <a:gd name="T29" fmla="*/ 70456 h 2446"/>
                  <a:gd name="T30" fmla="*/ 1427952 w 2740"/>
                  <a:gd name="T31" fmla="*/ 579657 h 2446"/>
                  <a:gd name="T32" fmla="*/ 1448034 w 2740"/>
                  <a:gd name="T33" fmla="*/ 652781 h 2446"/>
                  <a:gd name="T34" fmla="*/ 1427423 w 2740"/>
                  <a:gd name="T35" fmla="*/ 726439 h 2446"/>
                  <a:gd name="T36" fmla="*/ 1136760 w 2740"/>
                  <a:gd name="T37" fmla="*/ 1235640 h 24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740"/>
                  <a:gd name="T58" fmla="*/ 0 h 2446"/>
                  <a:gd name="T59" fmla="*/ 2740 w 2740"/>
                  <a:gd name="T60" fmla="*/ 2446 h 24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rgbClr val="00C898"/>
                  </a:gs>
                  <a:gs pos="0">
                    <a:srgbClr val="04B5EC"/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152400" dist="63500" dir="2700000" sx="101000" sy="101000" algn="tl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6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endParaRPr>
              </a:p>
            </p:txBody>
          </p:sp>
          <p:sp>
            <p:nvSpPr>
              <p:cNvPr id="86" name="矩形 85"/>
              <p:cNvSpPr/>
              <p:nvPr/>
            </p:nvSpPr>
            <p:spPr>
              <a:xfrm>
                <a:off x="3733797" y="3168697"/>
                <a:ext cx="2284810" cy="68150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企业内刊</a:t>
                </a:r>
                <a:endParaRPr lang="en-US" altLang="zh-CN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endParaRPr>
              </a:p>
              <a:p>
                <a:pPr algn="ctr"/>
                <a:r>
                  <a:rPr lang="en-US" altLang="zh-CN" sz="45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《</a:t>
                </a:r>
                <a:r>
                  <a:rPr lang="zh-CN" altLang="en-US" sz="45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北燃时代</a:t>
                </a:r>
                <a:r>
                  <a:rPr lang="en-US" altLang="zh-CN" sz="45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》</a:t>
                </a:r>
                <a:endParaRPr lang="zh-CN" altLang="en-US" sz="4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endParaRPr>
              </a:p>
            </p:txBody>
          </p:sp>
        </p:grpSp>
        <p:grpSp>
          <p:nvGrpSpPr>
            <p:cNvPr id="100" name="组合 99"/>
            <p:cNvGrpSpPr/>
            <p:nvPr/>
          </p:nvGrpSpPr>
          <p:grpSpPr>
            <a:xfrm>
              <a:off x="4132023" y="1248677"/>
              <a:ext cx="2284810" cy="1043644"/>
              <a:chOff x="4257454" y="550729"/>
              <a:chExt cx="2284810" cy="1043644"/>
            </a:xfrm>
          </p:grpSpPr>
          <p:sp>
            <p:nvSpPr>
              <p:cNvPr id="89" name="Freeform 5"/>
              <p:cNvSpPr>
                <a:spLocks noChangeAspect="1"/>
              </p:cNvSpPr>
              <p:nvPr/>
            </p:nvSpPr>
            <p:spPr bwMode="auto">
              <a:xfrm rot="5400000">
                <a:off x="4883959" y="604551"/>
                <a:ext cx="1043644" cy="935999"/>
              </a:xfrm>
              <a:custGeom>
                <a:avLst/>
                <a:gdLst>
                  <a:gd name="T0" fmla="*/ 1136760 w 2740"/>
                  <a:gd name="T1" fmla="*/ 1235640 h 2446"/>
                  <a:gd name="T2" fmla="*/ 1086026 w 2740"/>
                  <a:gd name="T3" fmla="*/ 1286347 h 2446"/>
                  <a:gd name="T4" fmla="*/ 1013624 w 2740"/>
                  <a:gd name="T5" fmla="*/ 1305028 h 2446"/>
                  <a:gd name="T6" fmla="*/ 431239 w 2740"/>
                  <a:gd name="T7" fmla="*/ 1305028 h 2446"/>
                  <a:gd name="T8" fmla="*/ 362009 w 2740"/>
                  <a:gd name="T9" fmla="*/ 1286347 h 2446"/>
                  <a:gd name="T10" fmla="*/ 311274 w 2740"/>
                  <a:gd name="T11" fmla="*/ 1235107 h 2446"/>
                  <a:gd name="T12" fmla="*/ 19025 w 2740"/>
                  <a:gd name="T13" fmla="*/ 723770 h 2446"/>
                  <a:gd name="T14" fmla="*/ 0 w 2740"/>
                  <a:gd name="T15" fmla="*/ 652781 h 2446"/>
                  <a:gd name="T16" fmla="*/ 19025 w 2740"/>
                  <a:gd name="T17" fmla="*/ 581258 h 2446"/>
                  <a:gd name="T18" fmla="*/ 310218 w 2740"/>
                  <a:gd name="T19" fmla="*/ 72057 h 2446"/>
                  <a:gd name="T20" fmla="*/ 362009 w 2740"/>
                  <a:gd name="T21" fmla="*/ 19749 h 2446"/>
                  <a:gd name="T22" fmla="*/ 428068 w 2740"/>
                  <a:gd name="T23" fmla="*/ 534 h 2446"/>
                  <a:gd name="T24" fmla="*/ 1012567 w 2740"/>
                  <a:gd name="T25" fmla="*/ 534 h 2446"/>
                  <a:gd name="T26" fmla="*/ 1086026 w 2740"/>
                  <a:gd name="T27" fmla="*/ 19749 h 2446"/>
                  <a:gd name="T28" fmla="*/ 1136760 w 2740"/>
                  <a:gd name="T29" fmla="*/ 70456 h 2446"/>
                  <a:gd name="T30" fmla="*/ 1427952 w 2740"/>
                  <a:gd name="T31" fmla="*/ 579657 h 2446"/>
                  <a:gd name="T32" fmla="*/ 1448034 w 2740"/>
                  <a:gd name="T33" fmla="*/ 652781 h 2446"/>
                  <a:gd name="T34" fmla="*/ 1427423 w 2740"/>
                  <a:gd name="T35" fmla="*/ 726439 h 2446"/>
                  <a:gd name="T36" fmla="*/ 1136760 w 2740"/>
                  <a:gd name="T37" fmla="*/ 1235640 h 24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740"/>
                  <a:gd name="T58" fmla="*/ 0 h 2446"/>
                  <a:gd name="T59" fmla="*/ 2740 w 2740"/>
                  <a:gd name="T60" fmla="*/ 2446 h 24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rgbClr val="00C898"/>
                  </a:gs>
                  <a:gs pos="0">
                    <a:srgbClr val="04B5EC"/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152400" dist="63500" dir="2700000" sx="101000" sy="101000" algn="tl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6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endParaRPr>
              </a:p>
            </p:txBody>
          </p:sp>
          <p:sp>
            <p:nvSpPr>
              <p:cNvPr id="90" name="矩形 89"/>
              <p:cNvSpPr/>
              <p:nvPr/>
            </p:nvSpPr>
            <p:spPr>
              <a:xfrm>
                <a:off x="4257454" y="720807"/>
                <a:ext cx="2284810" cy="70348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企业公众号</a:t>
                </a:r>
                <a:endParaRPr lang="en-US" altLang="zh-CN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endParaRPr>
              </a:p>
              <a:p>
                <a:pPr algn="ctr"/>
                <a:r>
                  <a:rPr lang="en-US" altLang="zh-CN" sz="45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《</a:t>
                </a:r>
                <a:r>
                  <a:rPr lang="zh-CN" altLang="en-US" sz="45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北燃家园</a:t>
                </a:r>
                <a:r>
                  <a:rPr lang="en-US" altLang="zh-CN" sz="45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》</a:t>
                </a:r>
                <a:endParaRPr lang="zh-CN" altLang="en-US" sz="4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endParaRPr>
              </a:p>
            </p:txBody>
          </p:sp>
        </p:grpSp>
        <p:grpSp>
          <p:nvGrpSpPr>
            <p:cNvPr id="106" name="组合 105"/>
            <p:cNvGrpSpPr/>
            <p:nvPr/>
          </p:nvGrpSpPr>
          <p:grpSpPr>
            <a:xfrm>
              <a:off x="6022293" y="566077"/>
              <a:ext cx="2284810" cy="1037220"/>
              <a:chOff x="6575622" y="537883"/>
              <a:chExt cx="2284810" cy="1037220"/>
            </a:xfrm>
          </p:grpSpPr>
          <p:sp>
            <p:nvSpPr>
              <p:cNvPr id="91" name="Freeform 5"/>
              <p:cNvSpPr>
                <a:spLocks noChangeAspect="1"/>
              </p:cNvSpPr>
              <p:nvPr/>
            </p:nvSpPr>
            <p:spPr bwMode="auto">
              <a:xfrm rot="5400000">
                <a:off x="7183566" y="588493"/>
                <a:ext cx="1037220" cy="935999"/>
              </a:xfrm>
              <a:custGeom>
                <a:avLst/>
                <a:gdLst>
                  <a:gd name="T0" fmla="*/ 1136760 w 2740"/>
                  <a:gd name="T1" fmla="*/ 1235640 h 2446"/>
                  <a:gd name="T2" fmla="*/ 1086026 w 2740"/>
                  <a:gd name="T3" fmla="*/ 1286347 h 2446"/>
                  <a:gd name="T4" fmla="*/ 1013624 w 2740"/>
                  <a:gd name="T5" fmla="*/ 1305028 h 2446"/>
                  <a:gd name="T6" fmla="*/ 431239 w 2740"/>
                  <a:gd name="T7" fmla="*/ 1305028 h 2446"/>
                  <a:gd name="T8" fmla="*/ 362009 w 2740"/>
                  <a:gd name="T9" fmla="*/ 1286347 h 2446"/>
                  <a:gd name="T10" fmla="*/ 311274 w 2740"/>
                  <a:gd name="T11" fmla="*/ 1235107 h 2446"/>
                  <a:gd name="T12" fmla="*/ 19025 w 2740"/>
                  <a:gd name="T13" fmla="*/ 723770 h 2446"/>
                  <a:gd name="T14" fmla="*/ 0 w 2740"/>
                  <a:gd name="T15" fmla="*/ 652781 h 2446"/>
                  <a:gd name="T16" fmla="*/ 19025 w 2740"/>
                  <a:gd name="T17" fmla="*/ 581258 h 2446"/>
                  <a:gd name="T18" fmla="*/ 310218 w 2740"/>
                  <a:gd name="T19" fmla="*/ 72057 h 2446"/>
                  <a:gd name="T20" fmla="*/ 362009 w 2740"/>
                  <a:gd name="T21" fmla="*/ 19749 h 2446"/>
                  <a:gd name="T22" fmla="*/ 428068 w 2740"/>
                  <a:gd name="T23" fmla="*/ 534 h 2446"/>
                  <a:gd name="T24" fmla="*/ 1012567 w 2740"/>
                  <a:gd name="T25" fmla="*/ 534 h 2446"/>
                  <a:gd name="T26" fmla="*/ 1086026 w 2740"/>
                  <a:gd name="T27" fmla="*/ 19749 h 2446"/>
                  <a:gd name="T28" fmla="*/ 1136760 w 2740"/>
                  <a:gd name="T29" fmla="*/ 70456 h 2446"/>
                  <a:gd name="T30" fmla="*/ 1427952 w 2740"/>
                  <a:gd name="T31" fmla="*/ 579657 h 2446"/>
                  <a:gd name="T32" fmla="*/ 1448034 w 2740"/>
                  <a:gd name="T33" fmla="*/ 652781 h 2446"/>
                  <a:gd name="T34" fmla="*/ 1427423 w 2740"/>
                  <a:gd name="T35" fmla="*/ 726439 h 2446"/>
                  <a:gd name="T36" fmla="*/ 1136760 w 2740"/>
                  <a:gd name="T37" fmla="*/ 1235640 h 24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740"/>
                  <a:gd name="T58" fmla="*/ 0 h 2446"/>
                  <a:gd name="T59" fmla="*/ 2740 w 2740"/>
                  <a:gd name="T60" fmla="*/ 2446 h 24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rgbClr val="00C898"/>
                  </a:gs>
                  <a:gs pos="0">
                    <a:srgbClr val="04B5EC"/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152400" dist="63500" dir="2700000" sx="101000" sy="101000" algn="tl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6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endParaRPr>
              </a:p>
            </p:txBody>
          </p:sp>
          <p:sp>
            <p:nvSpPr>
              <p:cNvPr id="92" name="矩形 91"/>
              <p:cNvSpPr/>
              <p:nvPr/>
            </p:nvSpPr>
            <p:spPr>
              <a:xfrm>
                <a:off x="6575622" y="704750"/>
                <a:ext cx="2284810" cy="70348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ctr"/>
                <a:r>
                  <a:rPr lang="en-US" altLang="zh-CN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962777</a:t>
                </a:r>
              </a:p>
              <a:p>
                <a:pPr lvl="0" algn="ctr"/>
                <a:r>
                  <a:rPr lang="zh-CN" altLang="en-US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燃气热线</a:t>
                </a:r>
              </a:p>
            </p:txBody>
          </p:sp>
        </p:grpSp>
      </p:grpSp>
      <p:sp>
        <p:nvSpPr>
          <p:cNvPr id="109" name="TextBox 18"/>
          <p:cNvSpPr>
            <a:spLocks noChangeArrowheads="1"/>
          </p:cNvSpPr>
          <p:nvPr/>
        </p:nvSpPr>
        <p:spPr bwMode="auto">
          <a:xfrm>
            <a:off x="327701" y="1557012"/>
            <a:ext cx="2666591" cy="21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2242" tIns="16121" rIns="32242" bIns="16121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zh-CN" b="1" spc="10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在生态环保、安全保供、客户服务、</a:t>
            </a:r>
            <a:r>
              <a:rPr lang="zh-CN" altLang="en-US" b="1" spc="10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社会公益</a:t>
            </a:r>
            <a:r>
              <a:rPr lang="zh-CN" altLang="zh-CN" b="1" spc="10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等方面均取得了一定的成绩</a:t>
            </a:r>
            <a:endParaRPr lang="en-US" altLang="zh-CN" b="1" spc="106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zh-CN" b="1" spc="10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连续三年参与社会责任报告发布活动</a:t>
            </a:r>
            <a:endParaRPr lang="zh-CN" altLang="en-US" b="1" spc="106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510211" y="686957"/>
            <a:ext cx="488169" cy="454378"/>
            <a:chOff x="1439889" y="1962735"/>
            <a:chExt cx="1377685" cy="1298222"/>
          </a:xfrm>
        </p:grpSpPr>
        <p:sp>
          <p:nvSpPr>
            <p:cNvPr id="62" name="Freeform 5"/>
            <p:cNvSpPr>
              <a:spLocks/>
            </p:cNvSpPr>
            <p:nvPr/>
          </p:nvSpPr>
          <p:spPr bwMode="auto">
            <a:xfrm rot="5400000">
              <a:off x="1492982" y="2026081"/>
              <a:ext cx="1298222" cy="1171530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1439889" y="2128198"/>
              <a:ext cx="1377685" cy="9672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利益</a:t>
              </a:r>
              <a:endParaRPr lang="en-US" altLang="zh-CN" sz="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  <a:p>
              <a:pPr lvl="0" algn="ctr"/>
              <a:r>
                <a:rPr lang="zh-CN" altLang="en-US" sz="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相关方</a:t>
              </a: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789" y="52557"/>
            <a:ext cx="378011" cy="134881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942957" y="158641"/>
            <a:ext cx="739544" cy="109509"/>
          </a:xfrm>
          <a:prstGeom prst="rect">
            <a:avLst/>
          </a:prstGeom>
          <a:noFill/>
        </p:spPr>
        <p:txBody>
          <a:bodyPr wrap="square" lIns="32243" tIns="16121" rIns="32243" bIns="16121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  <a:latin typeface="Impact" panose="020B0806030902050204" pitchFamily="34" charset="0"/>
              </a:rPr>
              <a:t>Responsibility Security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29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75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75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75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75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75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8.69565E-7 L 0.12257 -0.13599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8" y="-6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75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1675E-6 3.49206E-6 L 0.12487 0.1164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9" y="58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75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1675E-6 3.49206E-6 L 4.91675E-6 0.23809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9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275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1675E-6 3.49206E-6 L -0.12782 0.11816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15" y="5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275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37434E-6 L -0.13108 -0.13136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-65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275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775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275"/>
                            </p:stCondLst>
                            <p:childTnLst>
                              <p:par>
                                <p:cTn id="6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9" grpId="0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/>
        </p:nvSpPr>
        <p:spPr>
          <a:xfrm rot="198227">
            <a:off x="-20949" y="923728"/>
            <a:ext cx="3257115" cy="227252"/>
          </a:xfrm>
          <a:custGeom>
            <a:avLst/>
            <a:gdLst>
              <a:gd name="connsiteX0" fmla="*/ 20526 w 12256069"/>
              <a:gd name="connsiteY0" fmla="*/ 79640 h 865720"/>
              <a:gd name="connsiteX1" fmla="*/ 165669 w 12256069"/>
              <a:gd name="connsiteY1" fmla="*/ 253811 h 865720"/>
              <a:gd name="connsiteX2" fmla="*/ 1239726 w 12256069"/>
              <a:gd name="connsiteY2" fmla="*/ 863411 h 865720"/>
              <a:gd name="connsiteX3" fmla="*/ 2995955 w 12256069"/>
              <a:gd name="connsiteY3" fmla="*/ 7068 h 865720"/>
              <a:gd name="connsiteX4" fmla="*/ 4636069 w 12256069"/>
              <a:gd name="connsiteY4" fmla="*/ 544097 h 865720"/>
              <a:gd name="connsiteX5" fmla="*/ 6029441 w 12256069"/>
              <a:gd name="connsiteY5" fmla="*/ 573125 h 865720"/>
              <a:gd name="connsiteX6" fmla="*/ 7234126 w 12256069"/>
              <a:gd name="connsiteY6" fmla="*/ 7068 h 865720"/>
              <a:gd name="connsiteX7" fmla="*/ 8627498 w 12256069"/>
              <a:gd name="connsiteY7" fmla="*/ 457011 h 865720"/>
              <a:gd name="connsiteX8" fmla="*/ 9875726 w 12256069"/>
              <a:gd name="connsiteY8" fmla="*/ 7068 h 865720"/>
              <a:gd name="connsiteX9" fmla="*/ 11225555 w 12256069"/>
              <a:gd name="connsiteY9" fmla="*/ 195754 h 865720"/>
              <a:gd name="connsiteX10" fmla="*/ 11835155 w 12256069"/>
              <a:gd name="connsiteY10" fmla="*/ 384440 h 865720"/>
              <a:gd name="connsiteX11" fmla="*/ 12256069 w 12256069"/>
              <a:gd name="connsiteY11" fmla="*/ 398954 h 86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56069" h="865720">
                <a:moveTo>
                  <a:pt x="20526" y="79640"/>
                </a:moveTo>
                <a:cubicBezTo>
                  <a:pt x="-8503" y="101411"/>
                  <a:pt x="-37531" y="123183"/>
                  <a:pt x="165669" y="253811"/>
                </a:cubicBezTo>
                <a:cubicBezTo>
                  <a:pt x="368869" y="384440"/>
                  <a:pt x="768012" y="904535"/>
                  <a:pt x="1239726" y="863411"/>
                </a:cubicBezTo>
                <a:cubicBezTo>
                  <a:pt x="1711440" y="822287"/>
                  <a:pt x="2429898" y="60287"/>
                  <a:pt x="2995955" y="7068"/>
                </a:cubicBezTo>
                <a:cubicBezTo>
                  <a:pt x="3562012" y="-46151"/>
                  <a:pt x="4130488" y="449754"/>
                  <a:pt x="4636069" y="544097"/>
                </a:cubicBezTo>
                <a:cubicBezTo>
                  <a:pt x="5141650" y="638440"/>
                  <a:pt x="5596432" y="662630"/>
                  <a:pt x="6029441" y="573125"/>
                </a:cubicBezTo>
                <a:cubicBezTo>
                  <a:pt x="6462450" y="483620"/>
                  <a:pt x="6801117" y="26420"/>
                  <a:pt x="7234126" y="7068"/>
                </a:cubicBezTo>
                <a:cubicBezTo>
                  <a:pt x="7667136" y="-12284"/>
                  <a:pt x="8187231" y="457011"/>
                  <a:pt x="8627498" y="457011"/>
                </a:cubicBezTo>
                <a:cubicBezTo>
                  <a:pt x="9067765" y="457011"/>
                  <a:pt x="9442717" y="50611"/>
                  <a:pt x="9875726" y="7068"/>
                </a:cubicBezTo>
                <a:cubicBezTo>
                  <a:pt x="10308736" y="-36475"/>
                  <a:pt x="10898984" y="132859"/>
                  <a:pt x="11225555" y="195754"/>
                </a:cubicBezTo>
                <a:cubicBezTo>
                  <a:pt x="11552126" y="258649"/>
                  <a:pt x="11663403" y="350573"/>
                  <a:pt x="11835155" y="384440"/>
                </a:cubicBezTo>
                <a:cubicBezTo>
                  <a:pt x="12006907" y="418307"/>
                  <a:pt x="12256069" y="398954"/>
                  <a:pt x="12256069" y="398954"/>
                </a:cubicBezTo>
              </a:path>
            </a:pathLst>
          </a:custGeom>
          <a:ln>
            <a:solidFill>
              <a:srgbClr val="00C8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2243" tIns="16121" rIns="32243" bIns="16121" rtlCol="0" anchor="ctr"/>
          <a:lstStyle/>
          <a:p>
            <a:pPr algn="ctr" defTabSz="241825"/>
            <a:endParaRPr lang="zh-CN" altLang="en-US" sz="400">
              <a:solidFill>
                <a:prstClr val="black"/>
              </a:solidFill>
            </a:endParaRPr>
          </a:p>
        </p:txBody>
      </p:sp>
      <p:sp>
        <p:nvSpPr>
          <p:cNvPr id="5" name="任意多边形 4"/>
          <p:cNvSpPr/>
          <p:nvPr/>
        </p:nvSpPr>
        <p:spPr>
          <a:xfrm rot="21338589" flipV="1">
            <a:off x="-14549" y="934391"/>
            <a:ext cx="3257115" cy="113944"/>
          </a:xfrm>
          <a:custGeom>
            <a:avLst/>
            <a:gdLst>
              <a:gd name="connsiteX0" fmla="*/ 20526 w 12256069"/>
              <a:gd name="connsiteY0" fmla="*/ 79640 h 865720"/>
              <a:gd name="connsiteX1" fmla="*/ 165669 w 12256069"/>
              <a:gd name="connsiteY1" fmla="*/ 253811 h 865720"/>
              <a:gd name="connsiteX2" fmla="*/ 1239726 w 12256069"/>
              <a:gd name="connsiteY2" fmla="*/ 863411 h 865720"/>
              <a:gd name="connsiteX3" fmla="*/ 2995955 w 12256069"/>
              <a:gd name="connsiteY3" fmla="*/ 7068 h 865720"/>
              <a:gd name="connsiteX4" fmla="*/ 4636069 w 12256069"/>
              <a:gd name="connsiteY4" fmla="*/ 544097 h 865720"/>
              <a:gd name="connsiteX5" fmla="*/ 6029441 w 12256069"/>
              <a:gd name="connsiteY5" fmla="*/ 573125 h 865720"/>
              <a:gd name="connsiteX6" fmla="*/ 7234126 w 12256069"/>
              <a:gd name="connsiteY6" fmla="*/ 7068 h 865720"/>
              <a:gd name="connsiteX7" fmla="*/ 8627498 w 12256069"/>
              <a:gd name="connsiteY7" fmla="*/ 457011 h 865720"/>
              <a:gd name="connsiteX8" fmla="*/ 9875726 w 12256069"/>
              <a:gd name="connsiteY8" fmla="*/ 7068 h 865720"/>
              <a:gd name="connsiteX9" fmla="*/ 11225555 w 12256069"/>
              <a:gd name="connsiteY9" fmla="*/ 195754 h 865720"/>
              <a:gd name="connsiteX10" fmla="*/ 11835155 w 12256069"/>
              <a:gd name="connsiteY10" fmla="*/ 384440 h 865720"/>
              <a:gd name="connsiteX11" fmla="*/ 12256069 w 12256069"/>
              <a:gd name="connsiteY11" fmla="*/ 398954 h 86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56069" h="865720">
                <a:moveTo>
                  <a:pt x="20526" y="79640"/>
                </a:moveTo>
                <a:cubicBezTo>
                  <a:pt x="-8503" y="101411"/>
                  <a:pt x="-37531" y="123183"/>
                  <a:pt x="165669" y="253811"/>
                </a:cubicBezTo>
                <a:cubicBezTo>
                  <a:pt x="368869" y="384440"/>
                  <a:pt x="768012" y="904535"/>
                  <a:pt x="1239726" y="863411"/>
                </a:cubicBezTo>
                <a:cubicBezTo>
                  <a:pt x="1711440" y="822287"/>
                  <a:pt x="2429898" y="60287"/>
                  <a:pt x="2995955" y="7068"/>
                </a:cubicBezTo>
                <a:cubicBezTo>
                  <a:pt x="3562012" y="-46151"/>
                  <a:pt x="4130488" y="449754"/>
                  <a:pt x="4636069" y="544097"/>
                </a:cubicBezTo>
                <a:cubicBezTo>
                  <a:pt x="5141650" y="638440"/>
                  <a:pt x="5596432" y="662630"/>
                  <a:pt x="6029441" y="573125"/>
                </a:cubicBezTo>
                <a:cubicBezTo>
                  <a:pt x="6462450" y="483620"/>
                  <a:pt x="6801117" y="26420"/>
                  <a:pt x="7234126" y="7068"/>
                </a:cubicBezTo>
                <a:cubicBezTo>
                  <a:pt x="7667136" y="-12284"/>
                  <a:pt x="8187231" y="457011"/>
                  <a:pt x="8627498" y="457011"/>
                </a:cubicBezTo>
                <a:cubicBezTo>
                  <a:pt x="9067765" y="457011"/>
                  <a:pt x="9442717" y="50611"/>
                  <a:pt x="9875726" y="7068"/>
                </a:cubicBezTo>
                <a:cubicBezTo>
                  <a:pt x="10308736" y="-36475"/>
                  <a:pt x="10898984" y="132859"/>
                  <a:pt x="11225555" y="195754"/>
                </a:cubicBezTo>
                <a:cubicBezTo>
                  <a:pt x="11552126" y="258649"/>
                  <a:pt x="11663403" y="350573"/>
                  <a:pt x="11835155" y="384440"/>
                </a:cubicBezTo>
                <a:cubicBezTo>
                  <a:pt x="12006907" y="418307"/>
                  <a:pt x="12256069" y="398954"/>
                  <a:pt x="12256069" y="398954"/>
                </a:cubicBezTo>
              </a:path>
            </a:pathLst>
          </a:custGeom>
          <a:ln>
            <a:solidFill>
              <a:srgbClr val="04B5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2243" tIns="16121" rIns="32243" bIns="16121" rtlCol="0" anchor="ctr"/>
          <a:lstStyle/>
          <a:p>
            <a:pPr algn="ctr" defTabSz="241825"/>
            <a:endParaRPr lang="zh-CN" altLang="en-US" sz="400">
              <a:solidFill>
                <a:prstClr val="black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34100" y="1291777"/>
            <a:ext cx="431232" cy="140039"/>
          </a:xfrm>
          <a:prstGeom prst="rect">
            <a:avLst/>
          </a:prstGeom>
        </p:spPr>
        <p:txBody>
          <a:bodyPr wrap="none" lIns="32243" tIns="16121" rIns="32243" bIns="16121">
            <a:spAutoFit/>
          </a:bodyPr>
          <a:lstStyle/>
          <a:p>
            <a:pPr algn="ctr"/>
            <a:r>
              <a:rPr lang="zh-CN" alt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生态环保</a:t>
            </a:r>
            <a:endParaRPr lang="en-US" altLang="zh-CN" sz="700" b="1" dirty="0">
              <a:solidFill>
                <a:schemeClr val="tx1">
                  <a:lumMod val="75000"/>
                  <a:lumOff val="25000"/>
                </a:schemeClr>
              </a:solidFill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83164" y="1291777"/>
            <a:ext cx="431232" cy="140039"/>
          </a:xfrm>
          <a:prstGeom prst="rect">
            <a:avLst/>
          </a:prstGeom>
        </p:spPr>
        <p:txBody>
          <a:bodyPr wrap="none" lIns="32243" tIns="16121" rIns="32243" bIns="16121">
            <a:spAutoFit/>
          </a:bodyPr>
          <a:lstStyle/>
          <a:p>
            <a:pPr algn="ctr"/>
            <a:r>
              <a:rPr lang="zh-CN" alt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安全保供</a:t>
            </a:r>
            <a:endParaRPr lang="en-US" altLang="zh-CN" sz="700" b="1" dirty="0">
              <a:solidFill>
                <a:schemeClr val="tx1">
                  <a:lumMod val="75000"/>
                  <a:lumOff val="25000"/>
                </a:schemeClr>
              </a:solidFill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96228" y="1291777"/>
            <a:ext cx="431232" cy="140039"/>
          </a:xfrm>
          <a:prstGeom prst="rect">
            <a:avLst/>
          </a:prstGeom>
        </p:spPr>
        <p:txBody>
          <a:bodyPr wrap="none" lIns="32243" tIns="16121" rIns="32243" bIns="16121">
            <a:spAutoFit/>
          </a:bodyPr>
          <a:lstStyle/>
          <a:p>
            <a:pPr algn="ctr"/>
            <a:r>
              <a:rPr lang="zh-CN" alt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客户服务</a:t>
            </a:r>
            <a:endParaRPr lang="en-US" altLang="zh-CN" sz="700" b="1" dirty="0">
              <a:solidFill>
                <a:schemeClr val="tx1">
                  <a:lumMod val="75000"/>
                  <a:lumOff val="25000"/>
                </a:schemeClr>
              </a:solidFill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73291" y="1291777"/>
            <a:ext cx="431232" cy="140039"/>
          </a:xfrm>
          <a:prstGeom prst="rect">
            <a:avLst/>
          </a:prstGeom>
        </p:spPr>
        <p:txBody>
          <a:bodyPr wrap="none" lIns="32243" tIns="16121" rIns="32243" bIns="16121">
            <a:spAutoFit/>
          </a:bodyPr>
          <a:lstStyle/>
          <a:p>
            <a:pPr algn="ctr"/>
            <a:r>
              <a:rPr lang="zh-CN" altLang="zh-CN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社会公益</a:t>
            </a:r>
            <a:endParaRPr lang="en-US" altLang="zh-CN" sz="700" b="1" dirty="0">
              <a:solidFill>
                <a:schemeClr val="tx1">
                  <a:lumMod val="75000"/>
                  <a:lumOff val="25000"/>
                </a:schemeClr>
              </a:solidFill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1215922" y="195754"/>
            <a:ext cx="837090" cy="250453"/>
          </a:xfrm>
          <a:prstGeom prst="rect">
            <a:avLst/>
          </a:prstGeom>
          <a:noFill/>
          <a:effectLst/>
        </p:spPr>
        <p:txBody>
          <a:bodyPr wrap="square" lIns="32243" tIns="16121" rIns="32243" bIns="16121" rtlCol="0">
            <a:spAutoFit/>
          </a:bodyPr>
          <a:lstStyle/>
          <a:p>
            <a:pPr algn="ctr" defTabSz="241825"/>
            <a:r>
              <a:rPr lang="zh-CN" altLang="en-US" sz="1400" b="1" dirty="0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目录</a:t>
            </a:r>
          </a:p>
        </p:txBody>
      </p:sp>
      <p:sp>
        <p:nvSpPr>
          <p:cNvPr id="11" name="矩形 10"/>
          <p:cNvSpPr/>
          <p:nvPr/>
        </p:nvSpPr>
        <p:spPr>
          <a:xfrm>
            <a:off x="1201591" y="424613"/>
            <a:ext cx="913121" cy="186453"/>
          </a:xfrm>
          <a:prstGeom prst="rect">
            <a:avLst/>
          </a:prstGeom>
          <a:noFill/>
        </p:spPr>
        <p:txBody>
          <a:bodyPr wrap="none" lIns="32243" tIns="16121" rIns="32243" bIns="16121">
            <a:spAutoFit/>
          </a:bodyPr>
          <a:lstStyle/>
          <a:p>
            <a:pPr algn="ctr" defTabSz="241825"/>
            <a:r>
              <a:rPr lang="en-US" altLang="zh-CN" sz="1000" b="1" dirty="0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方正正中黑简体" panose="02000000000000000000" pitchFamily="2" charset="-122"/>
                <a:ea typeface="方正正中黑简体" panose="02000000000000000000" pitchFamily="2" charset="-122"/>
                <a:sym typeface="Arial" panose="020B0604020202020204" pitchFamily="34" charset="0"/>
              </a:rPr>
              <a:t>CONTENTS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382174" y="837492"/>
            <a:ext cx="344791" cy="337177"/>
            <a:chOff x="1467342" y="2665507"/>
            <a:chExt cx="1297399" cy="1284485"/>
          </a:xfrm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 rot="5400000">
              <a:off x="1476182" y="2728182"/>
              <a:ext cx="1284485" cy="1159135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00C898"/>
                </a:gs>
                <a:gs pos="0">
                  <a:srgbClr val="04B5EC"/>
                </a:gs>
              </a:gsLst>
              <a:lin ang="0" scaled="1"/>
              <a:tileRect/>
            </a:gra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41825"/>
              <a:endParaRPr lang="zh-CN" altLang="en-US" sz="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467342" y="3124846"/>
              <a:ext cx="1297399" cy="432705"/>
            </a:xfrm>
            <a:prstGeom prst="rect">
              <a:avLst/>
            </a:prstGeom>
            <a:noFill/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41825"/>
              <a:r>
                <a:rPr lang="en-US" altLang="zh-CN" sz="7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01</a:t>
              </a:r>
              <a:endParaRPr lang="zh-CN" altLang="en-US" sz="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114504" y="837492"/>
            <a:ext cx="344791" cy="337177"/>
            <a:chOff x="4222998" y="2665507"/>
            <a:chExt cx="1297399" cy="1284485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 rot="5400000">
              <a:off x="4226426" y="2728181"/>
              <a:ext cx="1284485" cy="1159137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00C898"/>
                </a:gs>
                <a:gs pos="0">
                  <a:srgbClr val="04B5EC"/>
                </a:gs>
              </a:gsLst>
              <a:lin ang="0" scaled="1"/>
              <a:tileRect/>
            </a:gra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41825"/>
              <a:endParaRPr lang="zh-CN" altLang="en-US" sz="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222998" y="3156380"/>
              <a:ext cx="1297399" cy="432705"/>
            </a:xfrm>
            <a:prstGeom prst="rect">
              <a:avLst/>
            </a:prstGeom>
            <a:noFill/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41825"/>
              <a:r>
                <a:rPr lang="en-US" altLang="zh-CN" sz="7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02</a:t>
              </a:r>
              <a:endParaRPr lang="zh-CN" altLang="en-US" sz="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841692" y="837492"/>
            <a:ext cx="344791" cy="337177"/>
            <a:chOff x="6959302" y="2689493"/>
            <a:chExt cx="1297399" cy="1284485"/>
          </a:xfrm>
        </p:grpSpPr>
        <p:sp>
          <p:nvSpPr>
            <p:cNvPr id="19" name="Freeform 5"/>
            <p:cNvSpPr>
              <a:spLocks/>
            </p:cNvSpPr>
            <p:nvPr/>
          </p:nvSpPr>
          <p:spPr bwMode="auto">
            <a:xfrm rot="5400000">
              <a:off x="6965759" y="2752167"/>
              <a:ext cx="1284485" cy="1159137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00C898"/>
                </a:gs>
                <a:gs pos="0">
                  <a:srgbClr val="04B5EC"/>
                </a:gs>
              </a:gsLst>
              <a:lin ang="0" scaled="1"/>
              <a:tileRect/>
            </a:gra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41825"/>
              <a:endParaRPr lang="zh-CN" altLang="en-US" sz="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6959302" y="3145711"/>
              <a:ext cx="1297399" cy="432705"/>
            </a:xfrm>
            <a:prstGeom prst="rect">
              <a:avLst/>
            </a:prstGeom>
            <a:noFill/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41825"/>
              <a:r>
                <a:rPr lang="en-US" altLang="zh-CN" sz="7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03</a:t>
              </a:r>
              <a:endParaRPr lang="zh-CN" altLang="en-US" sz="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511470" y="837492"/>
            <a:ext cx="344791" cy="337177"/>
            <a:chOff x="9479582" y="2562069"/>
            <a:chExt cx="1297399" cy="1284485"/>
          </a:xfrm>
        </p:grpSpPr>
        <p:sp>
          <p:nvSpPr>
            <p:cNvPr id="22" name="Freeform 5"/>
            <p:cNvSpPr>
              <a:spLocks/>
            </p:cNvSpPr>
            <p:nvPr/>
          </p:nvSpPr>
          <p:spPr bwMode="auto">
            <a:xfrm rot="5400000">
              <a:off x="9486039" y="2624743"/>
              <a:ext cx="1284485" cy="1159137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00C898"/>
                </a:gs>
                <a:gs pos="0">
                  <a:srgbClr val="04B5EC"/>
                </a:gs>
              </a:gsLst>
              <a:lin ang="0" scaled="1"/>
              <a:tileRect/>
            </a:gra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41825"/>
              <a:endParaRPr lang="zh-CN" altLang="en-US" sz="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9479582" y="2987959"/>
              <a:ext cx="1297399" cy="432705"/>
            </a:xfrm>
            <a:prstGeom prst="rect">
              <a:avLst/>
            </a:prstGeom>
            <a:noFill/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41825"/>
              <a:r>
                <a:rPr lang="en-US" altLang="zh-CN" sz="7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04</a:t>
              </a:r>
              <a:endParaRPr lang="zh-CN" altLang="en-US" sz="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789" y="52557"/>
            <a:ext cx="378011" cy="13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136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 rot="198227">
            <a:off x="-12958" y="775505"/>
            <a:ext cx="3257115" cy="227252"/>
          </a:xfrm>
          <a:custGeom>
            <a:avLst/>
            <a:gdLst>
              <a:gd name="connsiteX0" fmla="*/ 20526 w 12256069"/>
              <a:gd name="connsiteY0" fmla="*/ 79640 h 865720"/>
              <a:gd name="connsiteX1" fmla="*/ 165669 w 12256069"/>
              <a:gd name="connsiteY1" fmla="*/ 253811 h 865720"/>
              <a:gd name="connsiteX2" fmla="*/ 1239726 w 12256069"/>
              <a:gd name="connsiteY2" fmla="*/ 863411 h 865720"/>
              <a:gd name="connsiteX3" fmla="*/ 2995955 w 12256069"/>
              <a:gd name="connsiteY3" fmla="*/ 7068 h 865720"/>
              <a:gd name="connsiteX4" fmla="*/ 4636069 w 12256069"/>
              <a:gd name="connsiteY4" fmla="*/ 544097 h 865720"/>
              <a:gd name="connsiteX5" fmla="*/ 6029441 w 12256069"/>
              <a:gd name="connsiteY5" fmla="*/ 573125 h 865720"/>
              <a:gd name="connsiteX6" fmla="*/ 7234126 w 12256069"/>
              <a:gd name="connsiteY6" fmla="*/ 7068 h 865720"/>
              <a:gd name="connsiteX7" fmla="*/ 8627498 w 12256069"/>
              <a:gd name="connsiteY7" fmla="*/ 457011 h 865720"/>
              <a:gd name="connsiteX8" fmla="*/ 9875726 w 12256069"/>
              <a:gd name="connsiteY8" fmla="*/ 7068 h 865720"/>
              <a:gd name="connsiteX9" fmla="*/ 11225555 w 12256069"/>
              <a:gd name="connsiteY9" fmla="*/ 195754 h 865720"/>
              <a:gd name="connsiteX10" fmla="*/ 11835155 w 12256069"/>
              <a:gd name="connsiteY10" fmla="*/ 384440 h 865720"/>
              <a:gd name="connsiteX11" fmla="*/ 12256069 w 12256069"/>
              <a:gd name="connsiteY11" fmla="*/ 398954 h 86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56069" h="865720">
                <a:moveTo>
                  <a:pt x="20526" y="79640"/>
                </a:moveTo>
                <a:cubicBezTo>
                  <a:pt x="-8503" y="101411"/>
                  <a:pt x="-37531" y="123183"/>
                  <a:pt x="165669" y="253811"/>
                </a:cubicBezTo>
                <a:cubicBezTo>
                  <a:pt x="368869" y="384440"/>
                  <a:pt x="768012" y="904535"/>
                  <a:pt x="1239726" y="863411"/>
                </a:cubicBezTo>
                <a:cubicBezTo>
                  <a:pt x="1711440" y="822287"/>
                  <a:pt x="2429898" y="60287"/>
                  <a:pt x="2995955" y="7068"/>
                </a:cubicBezTo>
                <a:cubicBezTo>
                  <a:pt x="3562012" y="-46151"/>
                  <a:pt x="4130488" y="449754"/>
                  <a:pt x="4636069" y="544097"/>
                </a:cubicBezTo>
                <a:cubicBezTo>
                  <a:pt x="5141650" y="638440"/>
                  <a:pt x="5596432" y="662630"/>
                  <a:pt x="6029441" y="573125"/>
                </a:cubicBezTo>
                <a:cubicBezTo>
                  <a:pt x="6462450" y="483620"/>
                  <a:pt x="6801117" y="26420"/>
                  <a:pt x="7234126" y="7068"/>
                </a:cubicBezTo>
                <a:cubicBezTo>
                  <a:pt x="7667136" y="-12284"/>
                  <a:pt x="8187231" y="457011"/>
                  <a:pt x="8627498" y="457011"/>
                </a:cubicBezTo>
                <a:cubicBezTo>
                  <a:pt x="9067765" y="457011"/>
                  <a:pt x="9442717" y="50611"/>
                  <a:pt x="9875726" y="7068"/>
                </a:cubicBezTo>
                <a:cubicBezTo>
                  <a:pt x="10308736" y="-36475"/>
                  <a:pt x="10898984" y="132859"/>
                  <a:pt x="11225555" y="195754"/>
                </a:cubicBezTo>
                <a:cubicBezTo>
                  <a:pt x="11552126" y="258649"/>
                  <a:pt x="11663403" y="350573"/>
                  <a:pt x="11835155" y="384440"/>
                </a:cubicBezTo>
                <a:cubicBezTo>
                  <a:pt x="12006907" y="418307"/>
                  <a:pt x="12256069" y="398954"/>
                  <a:pt x="12256069" y="398954"/>
                </a:cubicBezTo>
              </a:path>
            </a:pathLst>
          </a:custGeom>
          <a:ln>
            <a:solidFill>
              <a:srgbClr val="00C8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2243" tIns="16121" rIns="32243" bIns="16121" rtlCol="0" anchor="ctr"/>
          <a:lstStyle/>
          <a:p>
            <a:pPr algn="ctr"/>
            <a:endParaRPr lang="zh-CN" altLang="en-US" sz="400"/>
          </a:p>
        </p:txBody>
      </p:sp>
      <p:sp>
        <p:nvSpPr>
          <p:cNvPr id="6" name="任意多边形 5"/>
          <p:cNvSpPr/>
          <p:nvPr/>
        </p:nvSpPr>
        <p:spPr>
          <a:xfrm rot="21338589" flipV="1">
            <a:off x="-6558" y="786169"/>
            <a:ext cx="3257115" cy="113944"/>
          </a:xfrm>
          <a:custGeom>
            <a:avLst/>
            <a:gdLst>
              <a:gd name="connsiteX0" fmla="*/ 20526 w 12256069"/>
              <a:gd name="connsiteY0" fmla="*/ 79640 h 865720"/>
              <a:gd name="connsiteX1" fmla="*/ 165669 w 12256069"/>
              <a:gd name="connsiteY1" fmla="*/ 253811 h 865720"/>
              <a:gd name="connsiteX2" fmla="*/ 1239726 w 12256069"/>
              <a:gd name="connsiteY2" fmla="*/ 863411 h 865720"/>
              <a:gd name="connsiteX3" fmla="*/ 2995955 w 12256069"/>
              <a:gd name="connsiteY3" fmla="*/ 7068 h 865720"/>
              <a:gd name="connsiteX4" fmla="*/ 4636069 w 12256069"/>
              <a:gd name="connsiteY4" fmla="*/ 544097 h 865720"/>
              <a:gd name="connsiteX5" fmla="*/ 6029441 w 12256069"/>
              <a:gd name="connsiteY5" fmla="*/ 573125 h 865720"/>
              <a:gd name="connsiteX6" fmla="*/ 7234126 w 12256069"/>
              <a:gd name="connsiteY6" fmla="*/ 7068 h 865720"/>
              <a:gd name="connsiteX7" fmla="*/ 8627498 w 12256069"/>
              <a:gd name="connsiteY7" fmla="*/ 457011 h 865720"/>
              <a:gd name="connsiteX8" fmla="*/ 9875726 w 12256069"/>
              <a:gd name="connsiteY8" fmla="*/ 7068 h 865720"/>
              <a:gd name="connsiteX9" fmla="*/ 11225555 w 12256069"/>
              <a:gd name="connsiteY9" fmla="*/ 195754 h 865720"/>
              <a:gd name="connsiteX10" fmla="*/ 11835155 w 12256069"/>
              <a:gd name="connsiteY10" fmla="*/ 384440 h 865720"/>
              <a:gd name="connsiteX11" fmla="*/ 12256069 w 12256069"/>
              <a:gd name="connsiteY11" fmla="*/ 398954 h 86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56069" h="865720">
                <a:moveTo>
                  <a:pt x="20526" y="79640"/>
                </a:moveTo>
                <a:cubicBezTo>
                  <a:pt x="-8503" y="101411"/>
                  <a:pt x="-37531" y="123183"/>
                  <a:pt x="165669" y="253811"/>
                </a:cubicBezTo>
                <a:cubicBezTo>
                  <a:pt x="368869" y="384440"/>
                  <a:pt x="768012" y="904535"/>
                  <a:pt x="1239726" y="863411"/>
                </a:cubicBezTo>
                <a:cubicBezTo>
                  <a:pt x="1711440" y="822287"/>
                  <a:pt x="2429898" y="60287"/>
                  <a:pt x="2995955" y="7068"/>
                </a:cubicBezTo>
                <a:cubicBezTo>
                  <a:pt x="3562012" y="-46151"/>
                  <a:pt x="4130488" y="449754"/>
                  <a:pt x="4636069" y="544097"/>
                </a:cubicBezTo>
                <a:cubicBezTo>
                  <a:pt x="5141650" y="638440"/>
                  <a:pt x="5596432" y="662630"/>
                  <a:pt x="6029441" y="573125"/>
                </a:cubicBezTo>
                <a:cubicBezTo>
                  <a:pt x="6462450" y="483620"/>
                  <a:pt x="6801117" y="26420"/>
                  <a:pt x="7234126" y="7068"/>
                </a:cubicBezTo>
                <a:cubicBezTo>
                  <a:pt x="7667136" y="-12284"/>
                  <a:pt x="8187231" y="457011"/>
                  <a:pt x="8627498" y="457011"/>
                </a:cubicBezTo>
                <a:cubicBezTo>
                  <a:pt x="9067765" y="457011"/>
                  <a:pt x="9442717" y="50611"/>
                  <a:pt x="9875726" y="7068"/>
                </a:cubicBezTo>
                <a:cubicBezTo>
                  <a:pt x="10308736" y="-36475"/>
                  <a:pt x="10898984" y="132859"/>
                  <a:pt x="11225555" y="195754"/>
                </a:cubicBezTo>
                <a:cubicBezTo>
                  <a:pt x="11552126" y="258649"/>
                  <a:pt x="11663403" y="350573"/>
                  <a:pt x="11835155" y="384440"/>
                </a:cubicBezTo>
                <a:cubicBezTo>
                  <a:pt x="12006907" y="418307"/>
                  <a:pt x="12256069" y="398954"/>
                  <a:pt x="12256069" y="398954"/>
                </a:cubicBezTo>
              </a:path>
            </a:pathLst>
          </a:custGeom>
          <a:ln>
            <a:solidFill>
              <a:srgbClr val="04B5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2243" tIns="16121" rIns="32243" bIns="16121" rtlCol="0" anchor="ctr"/>
          <a:lstStyle/>
          <a:p>
            <a:pPr algn="ctr"/>
            <a:endParaRPr lang="zh-CN" altLang="en-US" sz="400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 rot="5400000">
            <a:off x="1192602" y="395971"/>
            <a:ext cx="858794" cy="784597"/>
          </a:xfrm>
          <a:custGeom>
            <a:avLst/>
            <a:gdLst>
              <a:gd name="T0" fmla="*/ 1136760 w 2740"/>
              <a:gd name="T1" fmla="*/ 1235640 h 2446"/>
              <a:gd name="T2" fmla="*/ 1086026 w 2740"/>
              <a:gd name="T3" fmla="*/ 1286347 h 2446"/>
              <a:gd name="T4" fmla="*/ 1013624 w 2740"/>
              <a:gd name="T5" fmla="*/ 1305028 h 2446"/>
              <a:gd name="T6" fmla="*/ 431239 w 2740"/>
              <a:gd name="T7" fmla="*/ 1305028 h 2446"/>
              <a:gd name="T8" fmla="*/ 362009 w 2740"/>
              <a:gd name="T9" fmla="*/ 1286347 h 2446"/>
              <a:gd name="T10" fmla="*/ 311274 w 2740"/>
              <a:gd name="T11" fmla="*/ 1235107 h 2446"/>
              <a:gd name="T12" fmla="*/ 19025 w 2740"/>
              <a:gd name="T13" fmla="*/ 723770 h 2446"/>
              <a:gd name="T14" fmla="*/ 0 w 2740"/>
              <a:gd name="T15" fmla="*/ 652781 h 2446"/>
              <a:gd name="T16" fmla="*/ 19025 w 2740"/>
              <a:gd name="T17" fmla="*/ 581258 h 2446"/>
              <a:gd name="T18" fmla="*/ 310218 w 2740"/>
              <a:gd name="T19" fmla="*/ 72057 h 2446"/>
              <a:gd name="T20" fmla="*/ 362009 w 2740"/>
              <a:gd name="T21" fmla="*/ 19749 h 2446"/>
              <a:gd name="T22" fmla="*/ 428068 w 2740"/>
              <a:gd name="T23" fmla="*/ 534 h 2446"/>
              <a:gd name="T24" fmla="*/ 1012567 w 2740"/>
              <a:gd name="T25" fmla="*/ 534 h 2446"/>
              <a:gd name="T26" fmla="*/ 1086026 w 2740"/>
              <a:gd name="T27" fmla="*/ 19749 h 2446"/>
              <a:gd name="T28" fmla="*/ 1136760 w 2740"/>
              <a:gd name="T29" fmla="*/ 70456 h 2446"/>
              <a:gd name="T30" fmla="*/ 1427952 w 2740"/>
              <a:gd name="T31" fmla="*/ 579657 h 2446"/>
              <a:gd name="T32" fmla="*/ 1448034 w 2740"/>
              <a:gd name="T33" fmla="*/ 652781 h 2446"/>
              <a:gd name="T34" fmla="*/ 1427423 w 2740"/>
              <a:gd name="T35" fmla="*/ 726439 h 2446"/>
              <a:gd name="T36" fmla="*/ 1136760 w 2740"/>
              <a:gd name="T37" fmla="*/ 1235640 h 24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740"/>
              <a:gd name="T58" fmla="*/ 0 h 2446"/>
              <a:gd name="T59" fmla="*/ 2740 w 2740"/>
              <a:gd name="T60" fmla="*/ 2446 h 244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82" tIns="12091" rIns="24182" bIns="120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400" dirty="0"/>
          </a:p>
        </p:txBody>
      </p:sp>
      <p:sp>
        <p:nvSpPr>
          <p:cNvPr id="8" name="矩形 7"/>
          <p:cNvSpPr/>
          <p:nvPr/>
        </p:nvSpPr>
        <p:spPr>
          <a:xfrm>
            <a:off x="1443204" y="495687"/>
            <a:ext cx="344791" cy="113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43" tIns="16121" rIns="32243" bIns="16121" rtlCol="0" anchor="ctr"/>
          <a:lstStyle/>
          <a:p>
            <a:pPr algn="ctr"/>
            <a:r>
              <a:rPr lang="en-US" altLang="zh-CN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01</a:t>
            </a:r>
            <a:endParaRPr lang="zh-CN" alt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1029515" y="719873"/>
            <a:ext cx="1209952" cy="232620"/>
          </a:xfrm>
          <a:prstGeom prst="rect">
            <a:avLst/>
          </a:prstGeom>
          <a:noFill/>
          <a:effectLst/>
        </p:spPr>
        <p:txBody>
          <a:bodyPr wrap="square" lIns="32243" tIns="16121" rIns="32243" bIns="16121" rtlCol="0">
            <a:spAutoFit/>
          </a:bodyPr>
          <a:lstStyle/>
          <a:p>
            <a:pPr algn="ctr" defTabSz="241825"/>
            <a:r>
              <a:rPr lang="zh-CN" altLang="zh-CN" sz="1300" b="1" spc="10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生态环保</a:t>
            </a:r>
            <a:endParaRPr lang="en-US" altLang="zh-CN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789" y="52557"/>
            <a:ext cx="378011" cy="13488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953723" y="1351045"/>
            <a:ext cx="1332642" cy="159515"/>
          </a:xfrm>
          <a:prstGeom prst="rect">
            <a:avLst/>
          </a:prstGeom>
        </p:spPr>
        <p:txBody>
          <a:bodyPr wrap="none" lIns="32243" tIns="16121" rIns="32243" bIns="16121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zh-CN" altLang="zh-CN" sz="600" spc="106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圆满实现管道用气的全天然气化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947946" y="1346683"/>
            <a:ext cx="1344197" cy="174338"/>
            <a:chOff x="2673939" y="3847664"/>
            <a:chExt cx="3793521" cy="498109"/>
          </a:xfrm>
        </p:grpSpPr>
        <p:sp>
          <p:nvSpPr>
            <p:cNvPr id="13" name="矩形 12"/>
            <p:cNvSpPr/>
            <p:nvPr/>
          </p:nvSpPr>
          <p:spPr>
            <a:xfrm>
              <a:off x="2673939" y="4309773"/>
              <a:ext cx="3793521" cy="36000"/>
            </a:xfrm>
            <a:prstGeom prst="rect">
              <a:avLst/>
            </a:prstGeom>
            <a:gradFill flip="none" rotWithShape="1">
              <a:gsLst>
                <a:gs pos="100000">
                  <a:srgbClr val="00C898"/>
                </a:gs>
                <a:gs pos="0">
                  <a:srgbClr val="04B5EC"/>
                </a:gs>
              </a:gsLst>
              <a:lin ang="0" scaled="1"/>
              <a:tileRect/>
            </a:gra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00"/>
            </a:p>
          </p:txBody>
        </p:sp>
        <p:sp>
          <p:nvSpPr>
            <p:cNvPr id="12" name="矩形 11"/>
            <p:cNvSpPr/>
            <p:nvPr/>
          </p:nvSpPr>
          <p:spPr>
            <a:xfrm>
              <a:off x="2673939" y="3847664"/>
              <a:ext cx="3793521" cy="36000"/>
            </a:xfrm>
            <a:prstGeom prst="rect">
              <a:avLst/>
            </a:prstGeom>
            <a:gradFill flip="none" rotWithShape="1">
              <a:gsLst>
                <a:gs pos="100000">
                  <a:srgbClr val="00C898"/>
                </a:gs>
                <a:gs pos="0">
                  <a:srgbClr val="04B5EC"/>
                </a:gs>
              </a:gsLst>
              <a:lin ang="0" scaled="1"/>
              <a:tileRect/>
            </a:gra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00"/>
            </a:p>
          </p:txBody>
        </p:sp>
      </p:grpSp>
    </p:spTree>
    <p:extLst>
      <p:ext uri="{BB962C8B-B14F-4D97-AF65-F5344CB8AC3E}">
        <p14:creationId xmlns:p14="http://schemas.microsoft.com/office/powerpoint/2010/main" val="4070935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78936"/>
            <a:ext cx="1609351" cy="19277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文本框 3"/>
          <p:cNvSpPr txBox="1"/>
          <p:nvPr/>
        </p:nvSpPr>
        <p:spPr>
          <a:xfrm>
            <a:off x="414445" y="114784"/>
            <a:ext cx="574095" cy="155667"/>
          </a:xfrm>
          <a:prstGeom prst="rect">
            <a:avLst/>
          </a:prstGeom>
          <a:noFill/>
          <a:effectLst/>
        </p:spPr>
        <p:txBody>
          <a:bodyPr wrap="square" lIns="32242" tIns="16121" rIns="32242" bIns="16121" rtlCol="0">
            <a:spAutoFit/>
          </a:bodyPr>
          <a:lstStyle>
            <a:defPPr>
              <a:defRPr lang="zh-CN"/>
            </a:defPPr>
            <a:lvl1pPr algn="ctr">
              <a:defRPr sz="2400" b="1">
                <a:gradFill flip="none" rotWithShape="1">
                  <a:gsLst>
                    <a:gs pos="0">
                      <a:srgbClr val="04B5EC"/>
                    </a:gs>
                    <a:gs pos="100000">
                      <a:srgbClr val="00C88A"/>
                    </a:gs>
                  </a:gsLst>
                  <a:lin ang="0" scaled="1"/>
                  <a:tileRect/>
                </a:gradFill>
                <a:latin typeface="方正正粗黑简体" panose="02000000000000000000" pitchFamily="2" charset="-122"/>
                <a:ea typeface="方正正粗黑简体" panose="02000000000000000000" pitchFamily="2" charset="-122"/>
              </a:defRPr>
            </a:lvl1pPr>
          </a:lstStyle>
          <a:p>
            <a:r>
              <a:rPr lang="zh-CN" altLang="en-US" sz="800" dirty="0"/>
              <a:t>生态环保</a:t>
            </a: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789" y="52557"/>
            <a:ext cx="378011" cy="134881"/>
          </a:xfrm>
          <a:prstGeom prst="rect">
            <a:avLst/>
          </a:prstGeom>
        </p:spPr>
      </p:pic>
      <p:sp>
        <p:nvSpPr>
          <p:cNvPr id="132" name="矩形 131"/>
          <p:cNvSpPr/>
          <p:nvPr/>
        </p:nvSpPr>
        <p:spPr>
          <a:xfrm>
            <a:off x="1501216" y="254246"/>
            <a:ext cx="1620216" cy="286473"/>
          </a:xfrm>
          <a:prstGeom prst="rect">
            <a:avLst/>
          </a:prstGeom>
        </p:spPr>
        <p:txBody>
          <a:bodyPr wrap="square" lIns="32242" tIns="16121" rIns="32242" bIns="16121">
            <a:spAutoFit/>
          </a:bodyPr>
          <a:lstStyle/>
          <a:p>
            <a:pPr indent="161213" algn="ctr">
              <a:lnSpc>
                <a:spcPct val="150000"/>
              </a:lnSpc>
            </a:pPr>
            <a:r>
              <a:rPr lang="en-US" altLang="zh-CN" sz="1100" dirty="0">
                <a:ln w="190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汉仪菱心体简" pitchFamily="49" charset="-122"/>
                <a:ea typeface="汉仪菱心体简" pitchFamily="49" charset="-122"/>
              </a:rPr>
              <a:t>“6+1”</a:t>
            </a:r>
            <a:r>
              <a:rPr lang="zh-CN" altLang="en-US" sz="1100" dirty="0">
                <a:ln w="190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汉仪菱心体简" pitchFamily="49" charset="-122"/>
                <a:ea typeface="汉仪菱心体简" pitchFamily="49" charset="-122"/>
              </a:rPr>
              <a:t>气源供应体系</a:t>
            </a:r>
            <a:endParaRPr lang="zh-CN" altLang="zh-CN" sz="1100" dirty="0">
              <a:ln w="190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汉仪菱心体简" pitchFamily="49" charset="-122"/>
              <a:ea typeface="汉仪菱心体简" pitchFamily="49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1821279" y="754221"/>
            <a:ext cx="1021376" cy="129258"/>
          </a:xfrm>
          <a:prstGeom prst="rect">
            <a:avLst/>
          </a:prstGeom>
        </p:spPr>
        <p:txBody>
          <a:bodyPr wrap="none" lIns="32242" tIns="16121" rIns="32242" bIns="16121">
            <a:spAutoFit/>
          </a:bodyPr>
          <a:lstStyle/>
          <a:p>
            <a:r>
              <a:rPr lang="zh-CN" altLang="en-US" sz="600" dirty="0">
                <a:solidFill>
                  <a:srgbClr val="04B5EC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西气东输一线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（</a:t>
            </a:r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2004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年</a:t>
            </a:r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1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月）</a:t>
            </a:r>
          </a:p>
        </p:txBody>
      </p:sp>
      <p:sp>
        <p:nvSpPr>
          <p:cNvPr id="73" name="矩形 72"/>
          <p:cNvSpPr/>
          <p:nvPr/>
        </p:nvSpPr>
        <p:spPr>
          <a:xfrm>
            <a:off x="1821279" y="914557"/>
            <a:ext cx="935039" cy="129258"/>
          </a:xfrm>
          <a:prstGeom prst="rect">
            <a:avLst/>
          </a:prstGeom>
        </p:spPr>
        <p:txBody>
          <a:bodyPr wrap="none" lIns="32242" tIns="16121" rIns="32242" bIns="16121">
            <a:spAutoFit/>
          </a:bodyPr>
          <a:lstStyle/>
          <a:p>
            <a:pPr lvl="0"/>
            <a:r>
              <a:rPr lang="zh-CN" altLang="en-US" sz="600" dirty="0">
                <a:solidFill>
                  <a:srgbClr val="04B5EC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进口</a:t>
            </a:r>
            <a:r>
              <a:rPr lang="en-US" altLang="zh-CN" sz="600" dirty="0">
                <a:solidFill>
                  <a:srgbClr val="04B5EC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LNG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（</a:t>
            </a:r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2009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年</a:t>
            </a:r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11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月）</a:t>
            </a:r>
            <a:endParaRPr lang="en-US" altLang="zh-CN" i="1" dirty="0">
              <a:solidFill>
                <a:schemeClr val="bg1">
                  <a:lumMod val="65000"/>
                </a:schemeClr>
              </a:solidFill>
              <a:latin typeface="方正正粗黑简体" pitchFamily="2" charset="-122"/>
              <a:ea typeface="方正正粗黑简体" pitchFamily="2" charset="-122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1821279" y="1074892"/>
            <a:ext cx="857222" cy="129258"/>
          </a:xfrm>
          <a:prstGeom prst="rect">
            <a:avLst/>
          </a:prstGeom>
        </p:spPr>
        <p:txBody>
          <a:bodyPr wrap="none" lIns="32242" tIns="16121" rIns="32242" bIns="16121">
            <a:spAutoFit/>
          </a:bodyPr>
          <a:lstStyle/>
          <a:p>
            <a:r>
              <a:rPr lang="zh-CN" altLang="en-US" sz="600" dirty="0">
                <a:solidFill>
                  <a:srgbClr val="04B5EC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川气东送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（</a:t>
            </a:r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2010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年</a:t>
            </a:r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3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月）</a:t>
            </a:r>
          </a:p>
        </p:txBody>
      </p:sp>
      <p:sp>
        <p:nvSpPr>
          <p:cNvPr id="75" name="矩形 74"/>
          <p:cNvSpPr/>
          <p:nvPr/>
        </p:nvSpPr>
        <p:spPr>
          <a:xfrm>
            <a:off x="1821279" y="1395563"/>
            <a:ext cx="887894" cy="129258"/>
          </a:xfrm>
          <a:prstGeom prst="rect">
            <a:avLst/>
          </a:prstGeom>
        </p:spPr>
        <p:txBody>
          <a:bodyPr wrap="none" lIns="32242" tIns="16121" rIns="32242" bIns="16121">
            <a:spAutoFit/>
          </a:bodyPr>
          <a:lstStyle/>
          <a:p>
            <a:r>
              <a:rPr lang="zh-CN" altLang="en-US" sz="600" dirty="0">
                <a:solidFill>
                  <a:srgbClr val="04B5EC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江苏如东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（</a:t>
            </a:r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2017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年</a:t>
            </a:r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10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月）</a:t>
            </a:r>
          </a:p>
        </p:txBody>
      </p:sp>
      <p:sp>
        <p:nvSpPr>
          <p:cNvPr id="76" name="矩形 75"/>
          <p:cNvSpPr/>
          <p:nvPr/>
        </p:nvSpPr>
        <p:spPr>
          <a:xfrm>
            <a:off x="1821279" y="1235227"/>
            <a:ext cx="1019104" cy="129258"/>
          </a:xfrm>
          <a:prstGeom prst="rect">
            <a:avLst/>
          </a:prstGeom>
        </p:spPr>
        <p:txBody>
          <a:bodyPr wrap="none" lIns="32242" tIns="16121" rIns="32242" bIns="16121">
            <a:spAutoFit/>
          </a:bodyPr>
          <a:lstStyle/>
          <a:p>
            <a:pPr lvl="0"/>
            <a:r>
              <a:rPr lang="zh-CN" altLang="en-US" sz="600" dirty="0">
                <a:solidFill>
                  <a:srgbClr val="04B5EC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西气东输二线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（</a:t>
            </a:r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2012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年</a:t>
            </a:r>
            <a:r>
              <a:rPr lang="en-US" altLang="zh-CN" i="1" dirty="0">
                <a:solidFill>
                  <a:schemeClr val="bg1">
                    <a:lumMod val="6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6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月）</a:t>
            </a:r>
          </a:p>
        </p:txBody>
      </p:sp>
      <p:sp>
        <p:nvSpPr>
          <p:cNvPr id="77" name="矩形 76"/>
          <p:cNvSpPr/>
          <p:nvPr/>
        </p:nvSpPr>
        <p:spPr>
          <a:xfrm>
            <a:off x="1821279" y="593886"/>
            <a:ext cx="946399" cy="129258"/>
          </a:xfrm>
          <a:prstGeom prst="rect">
            <a:avLst/>
          </a:prstGeom>
        </p:spPr>
        <p:txBody>
          <a:bodyPr wrap="none" lIns="32242" tIns="16121" rIns="32242" bIns="16121">
            <a:spAutoFit/>
          </a:bodyPr>
          <a:lstStyle/>
          <a:p>
            <a:pPr lvl="0"/>
            <a:r>
              <a:rPr lang="zh-CN" altLang="en-US" sz="600" dirty="0">
                <a:solidFill>
                  <a:srgbClr val="04B5EC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东海油气田</a:t>
            </a:r>
            <a:r>
              <a:rPr lang="zh-CN" altLang="en-US" i="1" dirty="0" smtClean="0">
                <a:solidFill>
                  <a:schemeClr val="bg1">
                    <a:lumMod val="6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（</a:t>
            </a:r>
            <a:r>
              <a:rPr lang="en-US" altLang="zh-CN" i="1" dirty="0" smtClean="0">
                <a:solidFill>
                  <a:schemeClr val="bg1">
                    <a:lumMod val="6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1999</a:t>
            </a:r>
            <a:r>
              <a:rPr lang="zh-CN" altLang="en-US" i="1" dirty="0" smtClean="0">
                <a:solidFill>
                  <a:schemeClr val="bg1">
                    <a:lumMod val="6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年</a:t>
            </a:r>
            <a:r>
              <a:rPr lang="en-US" altLang="zh-CN" i="1" dirty="0" smtClean="0">
                <a:solidFill>
                  <a:schemeClr val="bg1">
                    <a:lumMod val="6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4</a:t>
            </a:r>
            <a:r>
              <a:rPr lang="zh-CN" altLang="en-US" i="1" dirty="0" smtClean="0">
                <a:solidFill>
                  <a:schemeClr val="bg1">
                    <a:lumMod val="6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月）</a:t>
            </a:r>
            <a:endParaRPr lang="zh-CN" altLang="en-US" i="1" dirty="0">
              <a:solidFill>
                <a:schemeClr val="bg1">
                  <a:lumMod val="65000"/>
                </a:schemeClr>
              </a:solidFill>
              <a:latin typeface="方正正粗黑简体" pitchFamily="2" charset="-122"/>
              <a:ea typeface="方正正粗黑简体" pitchFamily="2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1821280" y="1555898"/>
            <a:ext cx="1019104" cy="129258"/>
          </a:xfrm>
          <a:prstGeom prst="rect">
            <a:avLst/>
          </a:prstGeom>
        </p:spPr>
        <p:txBody>
          <a:bodyPr wrap="square" lIns="32242" tIns="16121" rIns="32242" bIns="16121">
            <a:spAutoFit/>
          </a:bodyPr>
          <a:lstStyle/>
          <a:p>
            <a:pPr lvl="0"/>
            <a:r>
              <a:rPr lang="zh-CN" altLang="en-US" sz="600" dirty="0">
                <a:solidFill>
                  <a:srgbClr val="00C898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五号沟</a:t>
            </a:r>
            <a:r>
              <a:rPr lang="en-US" altLang="zh-CN" sz="600" dirty="0">
                <a:solidFill>
                  <a:srgbClr val="00C898"/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LNG</a:t>
            </a:r>
            <a:r>
              <a:rPr lang="zh-CN" altLang="en-US" i="1" dirty="0">
                <a:solidFill>
                  <a:schemeClr val="bg1">
                    <a:lumMod val="65000"/>
                  </a:schemeClr>
                </a:solidFill>
                <a:latin typeface="方正正粗黑简体" pitchFamily="2" charset="-122"/>
                <a:ea typeface="方正正粗黑简体" pitchFamily="2" charset="-122"/>
              </a:rPr>
              <a:t>（应急储备站）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942957" y="162691"/>
            <a:ext cx="739544" cy="94112"/>
          </a:xfrm>
          <a:prstGeom prst="rect">
            <a:avLst/>
          </a:prstGeom>
          <a:noFill/>
        </p:spPr>
        <p:txBody>
          <a:bodyPr wrap="square" lIns="32243" tIns="16121" rIns="32243" bIns="16121" rtlCol="0">
            <a:spAutoFit/>
          </a:bodyPr>
          <a:lstStyle/>
          <a:p>
            <a:r>
              <a:rPr lang="en-US" altLang="zh-CN" sz="400" dirty="0">
                <a:solidFill>
                  <a:schemeClr val="bg1">
                    <a:lumMod val="65000"/>
                  </a:schemeClr>
                </a:solidFill>
                <a:latin typeface="Impact" panose="020B0806030902050204" pitchFamily="34" charset="0"/>
              </a:rPr>
              <a:t>Environmental protection</a:t>
            </a:r>
            <a:endParaRPr lang="zh-CN" altLang="en-US" sz="400" dirty="0">
              <a:solidFill>
                <a:schemeClr val="bg1">
                  <a:lumMod val="6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91" name="Shape 1624"/>
          <p:cNvSpPr/>
          <p:nvPr/>
        </p:nvSpPr>
        <p:spPr>
          <a:xfrm rot="2368597">
            <a:off x="247351" y="807357"/>
            <a:ext cx="426842" cy="2361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730" y="16970"/>
                  <a:pt x="4055" y="13284"/>
                  <a:pt x="7055" y="10308"/>
                </a:cubicBezTo>
                <a:cubicBezTo>
                  <a:pt x="10098" y="7290"/>
                  <a:pt x="13901" y="4973"/>
                  <a:pt x="18380" y="2877"/>
                </a:cubicBezTo>
                <a:lnTo>
                  <a:pt x="18198" y="0"/>
                </a:lnTo>
                <a:lnTo>
                  <a:pt x="21600" y="4603"/>
                </a:lnTo>
                <a:lnTo>
                  <a:pt x="18924" y="11507"/>
                </a:lnTo>
                <a:lnTo>
                  <a:pt x="18743" y="8630"/>
                </a:lnTo>
                <a:cubicBezTo>
                  <a:pt x="14655" y="9764"/>
                  <a:pt x="11069" y="11155"/>
                  <a:pt x="8004" y="13185"/>
                </a:cubicBezTo>
                <a:cubicBezTo>
                  <a:pt x="4885" y="15251"/>
                  <a:pt x="2242" y="17999"/>
                  <a:pt x="0" y="21600"/>
                </a:cubicBezTo>
                <a:close/>
              </a:path>
            </a:pathLst>
          </a:custGeom>
          <a:solidFill>
            <a:srgbClr val="00A1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92" name="Shape 1624"/>
          <p:cNvSpPr/>
          <p:nvPr/>
        </p:nvSpPr>
        <p:spPr>
          <a:xfrm rot="308415">
            <a:off x="123918" y="1251802"/>
            <a:ext cx="414753" cy="229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730" y="16970"/>
                  <a:pt x="4055" y="13284"/>
                  <a:pt x="7055" y="10308"/>
                </a:cubicBezTo>
                <a:cubicBezTo>
                  <a:pt x="10098" y="7290"/>
                  <a:pt x="13901" y="4973"/>
                  <a:pt x="18380" y="2877"/>
                </a:cubicBezTo>
                <a:lnTo>
                  <a:pt x="18198" y="0"/>
                </a:lnTo>
                <a:lnTo>
                  <a:pt x="21600" y="4603"/>
                </a:lnTo>
                <a:lnTo>
                  <a:pt x="18924" y="11507"/>
                </a:lnTo>
                <a:lnTo>
                  <a:pt x="18743" y="8630"/>
                </a:lnTo>
                <a:cubicBezTo>
                  <a:pt x="14655" y="9764"/>
                  <a:pt x="11069" y="11155"/>
                  <a:pt x="8004" y="13185"/>
                </a:cubicBezTo>
                <a:cubicBezTo>
                  <a:pt x="4885" y="15251"/>
                  <a:pt x="2242" y="17999"/>
                  <a:pt x="0" y="21600"/>
                </a:cubicBezTo>
                <a:close/>
              </a:path>
            </a:pathLst>
          </a:custGeom>
          <a:solidFill>
            <a:srgbClr val="00A1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93" name="Shape 1624"/>
          <p:cNvSpPr/>
          <p:nvPr/>
        </p:nvSpPr>
        <p:spPr>
          <a:xfrm rot="8388602" flipH="1">
            <a:off x="363180" y="1560664"/>
            <a:ext cx="391817" cy="2167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730" y="16970"/>
                  <a:pt x="4055" y="13284"/>
                  <a:pt x="7055" y="10308"/>
                </a:cubicBezTo>
                <a:cubicBezTo>
                  <a:pt x="10098" y="7290"/>
                  <a:pt x="13901" y="4973"/>
                  <a:pt x="18380" y="2877"/>
                </a:cubicBezTo>
                <a:lnTo>
                  <a:pt x="18198" y="0"/>
                </a:lnTo>
                <a:lnTo>
                  <a:pt x="21600" y="4603"/>
                </a:lnTo>
                <a:lnTo>
                  <a:pt x="18924" y="11507"/>
                </a:lnTo>
                <a:lnTo>
                  <a:pt x="18743" y="8630"/>
                </a:lnTo>
                <a:cubicBezTo>
                  <a:pt x="14655" y="9764"/>
                  <a:pt x="11069" y="11155"/>
                  <a:pt x="8004" y="13185"/>
                </a:cubicBezTo>
                <a:cubicBezTo>
                  <a:pt x="4885" y="15251"/>
                  <a:pt x="2242" y="17999"/>
                  <a:pt x="0" y="21600"/>
                </a:cubicBezTo>
                <a:close/>
              </a:path>
            </a:pathLst>
          </a:custGeom>
          <a:solidFill>
            <a:srgbClr val="00A1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94" name="Shape 1624"/>
          <p:cNvSpPr/>
          <p:nvPr/>
        </p:nvSpPr>
        <p:spPr>
          <a:xfrm rot="14833101">
            <a:off x="1264522" y="1488488"/>
            <a:ext cx="387018" cy="219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730" y="16970"/>
                  <a:pt x="4055" y="13284"/>
                  <a:pt x="7055" y="10308"/>
                </a:cubicBezTo>
                <a:cubicBezTo>
                  <a:pt x="10098" y="7290"/>
                  <a:pt x="13901" y="4973"/>
                  <a:pt x="18380" y="2877"/>
                </a:cubicBezTo>
                <a:lnTo>
                  <a:pt x="18198" y="0"/>
                </a:lnTo>
                <a:lnTo>
                  <a:pt x="21600" y="4603"/>
                </a:lnTo>
                <a:lnTo>
                  <a:pt x="18924" y="11507"/>
                </a:lnTo>
                <a:lnTo>
                  <a:pt x="18743" y="8630"/>
                </a:lnTo>
                <a:cubicBezTo>
                  <a:pt x="14655" y="9764"/>
                  <a:pt x="11069" y="11155"/>
                  <a:pt x="8004" y="13185"/>
                </a:cubicBezTo>
                <a:cubicBezTo>
                  <a:pt x="4885" y="15251"/>
                  <a:pt x="2242" y="17999"/>
                  <a:pt x="0" y="21600"/>
                </a:cubicBezTo>
                <a:close/>
              </a:path>
            </a:pathLst>
          </a:custGeom>
          <a:solidFill>
            <a:srgbClr val="00A1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95" name="Shape 1624"/>
          <p:cNvSpPr/>
          <p:nvPr/>
        </p:nvSpPr>
        <p:spPr>
          <a:xfrm rot="224054" flipH="1">
            <a:off x="1408241" y="1328031"/>
            <a:ext cx="391817" cy="2167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730" y="16970"/>
                  <a:pt x="4055" y="13284"/>
                  <a:pt x="7055" y="10308"/>
                </a:cubicBezTo>
                <a:cubicBezTo>
                  <a:pt x="10098" y="7290"/>
                  <a:pt x="13901" y="4973"/>
                  <a:pt x="18380" y="2877"/>
                </a:cubicBezTo>
                <a:lnTo>
                  <a:pt x="18198" y="0"/>
                </a:lnTo>
                <a:lnTo>
                  <a:pt x="21600" y="4603"/>
                </a:lnTo>
                <a:lnTo>
                  <a:pt x="18924" y="11507"/>
                </a:lnTo>
                <a:lnTo>
                  <a:pt x="18743" y="8630"/>
                </a:lnTo>
                <a:cubicBezTo>
                  <a:pt x="14655" y="9764"/>
                  <a:pt x="11069" y="11155"/>
                  <a:pt x="8004" y="13185"/>
                </a:cubicBezTo>
                <a:cubicBezTo>
                  <a:pt x="4885" y="15251"/>
                  <a:pt x="2242" y="17999"/>
                  <a:pt x="0" y="21600"/>
                </a:cubicBezTo>
                <a:close/>
              </a:path>
            </a:pathLst>
          </a:custGeom>
          <a:solidFill>
            <a:srgbClr val="00A1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 dirty="0"/>
          </a:p>
        </p:txBody>
      </p:sp>
      <p:sp>
        <p:nvSpPr>
          <p:cNvPr id="96" name="Shape 1624"/>
          <p:cNvSpPr/>
          <p:nvPr/>
        </p:nvSpPr>
        <p:spPr>
          <a:xfrm rot="18533734" flipH="1">
            <a:off x="879114" y="294007"/>
            <a:ext cx="387018" cy="219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730" y="16970"/>
                  <a:pt x="4055" y="13284"/>
                  <a:pt x="7055" y="10308"/>
                </a:cubicBezTo>
                <a:cubicBezTo>
                  <a:pt x="10098" y="7290"/>
                  <a:pt x="13901" y="4973"/>
                  <a:pt x="18380" y="2877"/>
                </a:cubicBezTo>
                <a:lnTo>
                  <a:pt x="18198" y="0"/>
                </a:lnTo>
                <a:lnTo>
                  <a:pt x="21600" y="4603"/>
                </a:lnTo>
                <a:lnTo>
                  <a:pt x="18924" y="11507"/>
                </a:lnTo>
                <a:lnTo>
                  <a:pt x="18743" y="8630"/>
                </a:lnTo>
                <a:cubicBezTo>
                  <a:pt x="14655" y="9764"/>
                  <a:pt x="11069" y="11155"/>
                  <a:pt x="8004" y="13185"/>
                </a:cubicBezTo>
                <a:cubicBezTo>
                  <a:pt x="4885" y="15251"/>
                  <a:pt x="2242" y="17999"/>
                  <a:pt x="0" y="21600"/>
                </a:cubicBezTo>
                <a:close/>
              </a:path>
            </a:pathLst>
          </a:custGeom>
          <a:solidFill>
            <a:srgbClr val="00A1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102" name="Shape 1624"/>
          <p:cNvSpPr/>
          <p:nvPr/>
        </p:nvSpPr>
        <p:spPr>
          <a:xfrm rot="17869994" flipH="1">
            <a:off x="1119220" y="784678"/>
            <a:ext cx="387018" cy="219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730" y="16970"/>
                  <a:pt x="4055" y="13284"/>
                  <a:pt x="7055" y="10308"/>
                </a:cubicBezTo>
                <a:cubicBezTo>
                  <a:pt x="10098" y="7290"/>
                  <a:pt x="13901" y="4973"/>
                  <a:pt x="18380" y="2877"/>
                </a:cubicBezTo>
                <a:lnTo>
                  <a:pt x="18198" y="0"/>
                </a:lnTo>
                <a:lnTo>
                  <a:pt x="21600" y="4603"/>
                </a:lnTo>
                <a:lnTo>
                  <a:pt x="18924" y="11507"/>
                </a:lnTo>
                <a:lnTo>
                  <a:pt x="18743" y="8630"/>
                </a:lnTo>
                <a:cubicBezTo>
                  <a:pt x="14655" y="9764"/>
                  <a:pt x="11069" y="11155"/>
                  <a:pt x="8004" y="13185"/>
                </a:cubicBezTo>
                <a:cubicBezTo>
                  <a:pt x="4885" y="15251"/>
                  <a:pt x="2242" y="17999"/>
                  <a:pt x="0" y="21600"/>
                </a:cubicBezTo>
                <a:close/>
              </a:path>
            </a:pathLst>
          </a:custGeom>
          <a:solidFill>
            <a:srgbClr val="00C88A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119" name="矩形 118"/>
          <p:cNvSpPr/>
          <p:nvPr/>
        </p:nvSpPr>
        <p:spPr>
          <a:xfrm>
            <a:off x="1780407" y="517000"/>
            <a:ext cx="1288381" cy="16002"/>
          </a:xfrm>
          <a:prstGeom prst="rect">
            <a:avLst/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251" tIns="16125" rIns="32251" bIns="161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400"/>
          </a:p>
        </p:txBody>
      </p:sp>
      <p:sp>
        <p:nvSpPr>
          <p:cNvPr id="121" name="矩形 120"/>
          <p:cNvSpPr/>
          <p:nvPr/>
        </p:nvSpPr>
        <p:spPr>
          <a:xfrm>
            <a:off x="1780407" y="286663"/>
            <a:ext cx="1288381" cy="16002"/>
          </a:xfrm>
          <a:prstGeom prst="rect">
            <a:avLst/>
          </a:prstGeom>
          <a:gradFill flip="none" rotWithShape="1">
            <a:gsLst>
              <a:gs pos="100000">
                <a:srgbClr val="00C898"/>
              </a:gs>
              <a:gs pos="0">
                <a:srgbClr val="04B5EC"/>
              </a:gs>
            </a:gsLst>
            <a:lin ang="0" scaled="1"/>
            <a:tileRect/>
          </a:gra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251" tIns="16125" rIns="32251" bIns="161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400"/>
          </a:p>
        </p:txBody>
      </p:sp>
      <p:sp>
        <p:nvSpPr>
          <p:cNvPr id="123" name="矩形 122"/>
          <p:cNvSpPr/>
          <p:nvPr/>
        </p:nvSpPr>
        <p:spPr>
          <a:xfrm>
            <a:off x="0" y="307865"/>
            <a:ext cx="3240088" cy="13601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1" tIns="16125" rIns="32251" bIns="16125" rtlCol="0" anchor="ctr"/>
          <a:lstStyle/>
          <a:p>
            <a:pPr algn="ctr"/>
            <a:endParaRPr lang="zh-CN" altLang="en-US" dirty="0"/>
          </a:p>
        </p:txBody>
      </p:sp>
      <p:pic>
        <p:nvPicPr>
          <p:cNvPr id="124" name="8d637534d0edfe2b2b3bef22b48f9de8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2622" t="23179" r="9193"/>
          <a:stretch/>
        </p:blipFill>
        <p:spPr>
          <a:xfrm>
            <a:off x="211800" y="334780"/>
            <a:ext cx="1543058" cy="13063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5" name="TextBox 124"/>
          <p:cNvSpPr txBox="1"/>
          <p:nvPr/>
        </p:nvSpPr>
        <p:spPr>
          <a:xfrm>
            <a:off x="2164018" y="605119"/>
            <a:ext cx="883367" cy="355482"/>
          </a:xfrm>
          <a:prstGeom prst="rect">
            <a:avLst/>
          </a:prstGeom>
          <a:noFill/>
        </p:spPr>
        <p:txBody>
          <a:bodyPr wrap="none" lIns="32251" tIns="16125" rIns="32251" bIns="16125" rtlCol="0">
            <a:spAutoFit/>
          </a:bodyPr>
          <a:lstStyle/>
          <a:p>
            <a:r>
              <a:rPr lang="zh-CN" altLang="en-US" sz="2100" dirty="0">
                <a:solidFill>
                  <a:schemeClr val="bg1"/>
                </a:solidFill>
                <a:latin typeface="汉仪菱心体简" pitchFamily="49" charset="-122"/>
                <a:ea typeface="汉仪菱心体简" pitchFamily="49" charset="-122"/>
              </a:rPr>
              <a:t>天然气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1891373" y="1002851"/>
            <a:ext cx="1156011" cy="140039"/>
          </a:xfrm>
          <a:prstGeom prst="rect">
            <a:avLst/>
          </a:prstGeom>
          <a:noFill/>
        </p:spPr>
        <p:txBody>
          <a:bodyPr wrap="none" lIns="32251" tIns="16125" rIns="32251" bIns="16125" rtlCol="0">
            <a:spAutoFit/>
          </a:bodyPr>
          <a:lstStyle/>
          <a:p>
            <a:pPr algn="r"/>
            <a:r>
              <a:rPr lang="zh-CN" altLang="en-US" sz="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一种清洁、高效的气体燃料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1858656" y="717911"/>
            <a:ext cx="610723" cy="247760"/>
          </a:xfrm>
          <a:prstGeom prst="rect">
            <a:avLst/>
          </a:prstGeom>
          <a:noFill/>
        </p:spPr>
        <p:txBody>
          <a:bodyPr vert="horz" wrap="none" lIns="32251" tIns="16125" rIns="32251" bIns="16125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汉仪菱心体简" pitchFamily="49" charset="-122"/>
                <a:ea typeface="汉仪菱心体简" pitchFamily="49" charset="-122"/>
              </a:rPr>
              <a:t>无毒性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2502393" y="717911"/>
            <a:ext cx="610723" cy="247760"/>
          </a:xfrm>
          <a:prstGeom prst="rect">
            <a:avLst/>
          </a:prstGeom>
          <a:noFill/>
        </p:spPr>
        <p:txBody>
          <a:bodyPr vert="horz" wrap="none" lIns="32251" tIns="16125" rIns="32251" bIns="16125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汉仪菱心体简" pitchFamily="49" charset="-122"/>
                <a:ea typeface="汉仪菱心体简" pitchFamily="49" charset="-122"/>
              </a:rPr>
              <a:t>热值高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1858656" y="1027925"/>
            <a:ext cx="610723" cy="247760"/>
          </a:xfrm>
          <a:prstGeom prst="rect">
            <a:avLst/>
          </a:prstGeom>
          <a:noFill/>
        </p:spPr>
        <p:txBody>
          <a:bodyPr vert="horz" wrap="none" lIns="32251" tIns="16125" rIns="32251" bIns="16125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汉仪菱心体简" pitchFamily="49" charset="-122"/>
                <a:ea typeface="汉仪菱心体简" pitchFamily="49" charset="-122"/>
              </a:rPr>
              <a:t>杂质少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2502393" y="1027925"/>
            <a:ext cx="610723" cy="247760"/>
          </a:xfrm>
          <a:prstGeom prst="rect">
            <a:avLst/>
          </a:prstGeom>
          <a:noFill/>
        </p:spPr>
        <p:txBody>
          <a:bodyPr vert="horz" wrap="none" lIns="32251" tIns="16125" rIns="32251" bIns="16125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汉仪菱心体简" pitchFamily="49" charset="-122"/>
                <a:ea typeface="汉仪菱心体简" pitchFamily="49" charset="-122"/>
              </a:rPr>
              <a:t>易散发</a:t>
            </a:r>
          </a:p>
        </p:txBody>
      </p:sp>
    </p:spTree>
    <p:extLst>
      <p:ext uri="{BB962C8B-B14F-4D97-AF65-F5344CB8AC3E}">
        <p14:creationId xmlns:p14="http://schemas.microsoft.com/office/powerpoint/2010/main" val="7680490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3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2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75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5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250"/>
                            </p:stCondLst>
                            <p:childTnLst>
                              <p:par>
                                <p:cTn id="106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75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250"/>
                            </p:stCondLst>
                            <p:childTnLst>
                              <p:par>
                                <p:cTn id="11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75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250"/>
                            </p:stCondLst>
                            <p:childTnLst>
                              <p:par>
                                <p:cTn id="12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75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250"/>
                            </p:stCondLst>
                            <p:childTnLst>
                              <p:par>
                                <p:cTn id="13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750"/>
                            </p:stCondLst>
                            <p:childTnLst>
                              <p:par>
                                <p:cTn id="1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250"/>
                            </p:stCondLst>
                            <p:childTnLst>
                              <p:par>
                                <p:cTn id="13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75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5" repeatCount="indefinite" fill="hold" display="0">
                  <p:stCondLst>
                    <p:cond delay="indefinite"/>
                  </p:stCondLst>
                </p:cTn>
                <p:tgtEl>
                  <p:spTgt spid="124"/>
                </p:tgtEl>
              </p:cMediaNode>
            </p:video>
          </p:childTnLst>
        </p:cTn>
      </p:par>
    </p:tnLst>
    <p:bldLst>
      <p:bldP spid="24" grpId="0"/>
      <p:bldP spid="132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100" grpId="0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102" grpId="0" animBg="1"/>
      <p:bldP spid="119" grpId="0" animBg="1"/>
      <p:bldP spid="121" grpId="0" animBg="1"/>
      <p:bldP spid="123" grpId="0" animBg="1"/>
      <p:bldP spid="123" grpId="1" animBg="1"/>
      <p:bldP spid="125" grpId="0"/>
      <p:bldP spid="125" grpId="1"/>
      <p:bldP spid="126" grpId="0"/>
      <p:bldP spid="126" grpId="1"/>
      <p:bldP spid="127" grpId="0"/>
      <p:bldP spid="127" grpId="1"/>
      <p:bldP spid="128" grpId="0"/>
      <p:bldP spid="128" grpId="1"/>
      <p:bldP spid="129" grpId="0"/>
      <p:bldP spid="129" grpId="1"/>
      <p:bldP spid="130" grpId="0"/>
      <p:bldP spid="130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84e8dc862de54724eab335d209fe66cbf842096"/>
  <p:tag name="ISPRING_PRESENTATION_TITLE" val="swf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74B230"/>
        </a:solidFill>
        <a:ln>
          <a:noFill/>
        </a:ln>
      </a:spPr>
      <a:bodyPr vert="horz" wrap="square" lIns="51428" tIns="25715" rIns="51428" bIns="25715" numCol="1" anchor="t" anchorCtr="0" compatLnSpc="1">
        <a:prstTxWarp prst="textNoShape">
          <a:avLst/>
        </a:prstTxWarp>
      </a:bodyPr>
      <a:lstStyle>
        <a:defPPr>
          <a:defRPr sz="1013"/>
        </a:defPPr>
      </a:lst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hite">
  <a:themeElements>
    <a:clrScheme name="自定义 1">
      <a:dk1>
        <a:sysClr val="windowText" lastClr="000000"/>
      </a:dk1>
      <a:lt1>
        <a:sysClr val="window" lastClr="FFFFFF"/>
      </a:lt1>
      <a:dk2>
        <a:srgbClr val="444D26"/>
      </a:dk2>
      <a:lt2>
        <a:srgbClr val="FFFFFF"/>
      </a:lt2>
      <a:accent1>
        <a:srgbClr val="25B7C0"/>
      </a:accent1>
      <a:accent2>
        <a:srgbClr val="F6A500"/>
      </a:accent2>
      <a:accent3>
        <a:srgbClr val="585858"/>
      </a:accent3>
      <a:accent4>
        <a:srgbClr val="FD7104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3629</TotalTime>
  <Words>819</Words>
  <Application>Microsoft Office PowerPoint</Application>
  <PresentationFormat>自定义</PresentationFormat>
  <Paragraphs>280</Paragraphs>
  <Slides>24</Slides>
  <Notes>22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43" baseType="lpstr">
      <vt:lpstr>Arial</vt:lpstr>
      <vt:lpstr>宋体</vt:lpstr>
      <vt:lpstr>Impact</vt:lpstr>
      <vt:lpstr>黑体</vt:lpstr>
      <vt:lpstr>Calibri</vt:lpstr>
      <vt:lpstr>郭敬明体简</vt:lpstr>
      <vt:lpstr>Roboto</vt:lpstr>
      <vt:lpstr>Helvetica Light</vt:lpstr>
      <vt:lpstr>Calibri Light</vt:lpstr>
      <vt:lpstr>方正正中黑简体</vt:lpstr>
      <vt:lpstr>方正正粗黑简体</vt:lpstr>
      <vt:lpstr>BebasNeueBold</vt:lpstr>
      <vt:lpstr>汉仪菱心体简</vt:lpstr>
      <vt:lpstr>方正超粗黑简体</vt:lpstr>
      <vt:lpstr>微软雅黑</vt:lpstr>
      <vt:lpstr>Roboto Light</vt:lpstr>
      <vt:lpstr>Office 主题</vt:lpstr>
      <vt:lpstr>1_White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 R 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swf</dc:title>
  <dc:creator>China</dc:creator>
  <cp:lastModifiedBy>www</cp:lastModifiedBy>
  <cp:revision>366</cp:revision>
  <dcterms:created xsi:type="dcterms:W3CDTF">2017-03-27T12:11:26Z</dcterms:created>
  <dcterms:modified xsi:type="dcterms:W3CDTF">2018-06-11T07:53:05Z</dcterms:modified>
</cp:coreProperties>
</file>